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0.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11.xml" ContentType="application/vnd.openxmlformats-officedocument.theme+xml"/>
  <Override PartName="/ppt/theme/theme12.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5.xml" ContentType="application/vnd.openxmlformats-officedocument.presentationml.tags+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29" r:id="rId5"/>
    <p:sldMasterId id="2147484641" r:id="rId6"/>
    <p:sldMasterId id="2147484669" r:id="rId7"/>
    <p:sldMasterId id="2147484686" r:id="rId8"/>
    <p:sldMasterId id="2147484710" r:id="rId9"/>
    <p:sldMasterId id="2147484723" r:id="rId10"/>
  </p:sldMasterIdLst>
  <p:notesMasterIdLst>
    <p:notesMasterId r:id="rId136"/>
  </p:notesMasterIdLst>
  <p:handoutMasterIdLst>
    <p:handoutMasterId r:id="rId137"/>
  </p:handoutMasterIdLst>
  <p:sldIdLst>
    <p:sldId id="2147480737" r:id="rId11"/>
    <p:sldId id="265" r:id="rId12"/>
    <p:sldId id="2147480082" r:id="rId13"/>
    <p:sldId id="2147480734" r:id="rId14"/>
    <p:sldId id="2147480732" r:id="rId15"/>
    <p:sldId id="2147480739" r:id="rId16"/>
    <p:sldId id="13407" r:id="rId17"/>
    <p:sldId id="2147480704" r:id="rId18"/>
    <p:sldId id="2147472720" r:id="rId19"/>
    <p:sldId id="2147472024" r:id="rId20"/>
    <p:sldId id="306" r:id="rId21"/>
    <p:sldId id="263" r:id="rId22"/>
    <p:sldId id="2147483640" r:id="rId23"/>
    <p:sldId id="300" r:id="rId24"/>
    <p:sldId id="2147480736" r:id="rId25"/>
    <p:sldId id="2147480742" r:id="rId26"/>
    <p:sldId id="2147483629" r:id="rId27"/>
    <p:sldId id="2147480743" r:id="rId28"/>
    <p:sldId id="2147480744" r:id="rId29"/>
    <p:sldId id="318" r:id="rId30"/>
    <p:sldId id="2147474215" r:id="rId31"/>
    <p:sldId id="2147474217" r:id="rId32"/>
    <p:sldId id="2147474218" r:id="rId33"/>
    <p:sldId id="2147474221" r:id="rId34"/>
    <p:sldId id="2147474219" r:id="rId35"/>
    <p:sldId id="2147474192" r:id="rId36"/>
    <p:sldId id="2147474220" r:id="rId37"/>
    <p:sldId id="2147474196" r:id="rId38"/>
    <p:sldId id="1023" r:id="rId39"/>
    <p:sldId id="266" r:id="rId40"/>
    <p:sldId id="2147483641" r:id="rId41"/>
    <p:sldId id="2147483642" r:id="rId42"/>
    <p:sldId id="2147483643" r:id="rId43"/>
    <p:sldId id="2147483627" r:id="rId44"/>
    <p:sldId id="256" r:id="rId45"/>
    <p:sldId id="257" r:id="rId46"/>
    <p:sldId id="258" r:id="rId47"/>
    <p:sldId id="259" r:id="rId48"/>
    <p:sldId id="260" r:id="rId49"/>
    <p:sldId id="261" r:id="rId50"/>
    <p:sldId id="262" r:id="rId51"/>
    <p:sldId id="2147483631" r:id="rId52"/>
    <p:sldId id="2147480745" r:id="rId53"/>
    <p:sldId id="2147480746" r:id="rId54"/>
    <p:sldId id="13114" r:id="rId55"/>
    <p:sldId id="2147472428" r:id="rId56"/>
    <p:sldId id="2147472434" r:id="rId57"/>
    <p:sldId id="2147472438" r:id="rId58"/>
    <p:sldId id="2147472447" r:id="rId59"/>
    <p:sldId id="2147472448" r:id="rId60"/>
    <p:sldId id="2147472449" r:id="rId61"/>
    <p:sldId id="2147480747" r:id="rId62"/>
    <p:sldId id="267" r:id="rId63"/>
    <p:sldId id="2147483634" r:id="rId64"/>
    <p:sldId id="2147483635" r:id="rId65"/>
    <p:sldId id="2147483636" r:id="rId66"/>
    <p:sldId id="2147483630" r:id="rId67"/>
    <p:sldId id="2147480751" r:id="rId68"/>
    <p:sldId id="2147472442" r:id="rId69"/>
    <p:sldId id="2147480753" r:id="rId70"/>
    <p:sldId id="2147480754" r:id="rId71"/>
    <p:sldId id="2147472443" r:id="rId72"/>
    <p:sldId id="2147472445" r:id="rId73"/>
    <p:sldId id="2147472444" r:id="rId74"/>
    <p:sldId id="268" r:id="rId75"/>
    <p:sldId id="2147480755" r:id="rId76"/>
    <p:sldId id="2147480756" r:id="rId77"/>
    <p:sldId id="2147480757" r:id="rId78"/>
    <p:sldId id="2147480758" r:id="rId79"/>
    <p:sldId id="2147483632" r:id="rId80"/>
    <p:sldId id="2147480759" r:id="rId81"/>
    <p:sldId id="352" r:id="rId82"/>
    <p:sldId id="2147472696" r:id="rId83"/>
    <p:sldId id="2147483544" r:id="rId84"/>
    <p:sldId id="2147472680" r:id="rId85"/>
    <p:sldId id="2147472864" r:id="rId86"/>
    <p:sldId id="2147483567" r:id="rId87"/>
    <p:sldId id="2147483549" r:id="rId88"/>
    <p:sldId id="2147483569" r:id="rId89"/>
    <p:sldId id="2147483281" r:id="rId90"/>
    <p:sldId id="264" r:id="rId91"/>
    <p:sldId id="269" r:id="rId92"/>
    <p:sldId id="2147483570" r:id="rId93"/>
    <p:sldId id="2147483633" r:id="rId94"/>
    <p:sldId id="2147483571" r:id="rId95"/>
    <p:sldId id="2147483644" r:id="rId96"/>
    <p:sldId id="2147483645" r:id="rId97"/>
    <p:sldId id="2147483574" r:id="rId98"/>
    <p:sldId id="2147483575" r:id="rId99"/>
    <p:sldId id="2147472446" r:id="rId100"/>
    <p:sldId id="2147483576" r:id="rId101"/>
    <p:sldId id="2147483646" r:id="rId102"/>
    <p:sldId id="2147472450" r:id="rId103"/>
    <p:sldId id="270" r:id="rId104"/>
    <p:sldId id="2147483647" r:id="rId105"/>
    <p:sldId id="2147472452" r:id="rId106"/>
    <p:sldId id="2147472453" r:id="rId107"/>
    <p:sldId id="2147483637" r:id="rId108"/>
    <p:sldId id="2147480760" r:id="rId109"/>
    <p:sldId id="2147483615" r:id="rId110"/>
    <p:sldId id="6866" r:id="rId111"/>
    <p:sldId id="2602" r:id="rId112"/>
    <p:sldId id="13123" r:id="rId113"/>
    <p:sldId id="2147483422" r:id="rId114"/>
    <p:sldId id="2147483616" r:id="rId115"/>
    <p:sldId id="2147482090" r:id="rId116"/>
    <p:sldId id="372" r:id="rId117"/>
    <p:sldId id="2147374858" r:id="rId118"/>
    <p:sldId id="2147482069" r:id="rId119"/>
    <p:sldId id="2147483617" r:id="rId120"/>
    <p:sldId id="271" r:id="rId121"/>
    <p:sldId id="2147483618" r:id="rId122"/>
    <p:sldId id="2147483619" r:id="rId123"/>
    <p:sldId id="2147483638" r:id="rId124"/>
    <p:sldId id="2147483620" r:id="rId125"/>
    <p:sldId id="2147483621" r:id="rId126"/>
    <p:sldId id="2147483622" r:id="rId127"/>
    <p:sldId id="2147483623" r:id="rId128"/>
    <p:sldId id="2147483624" r:id="rId129"/>
    <p:sldId id="272" r:id="rId130"/>
    <p:sldId id="2147483625" r:id="rId131"/>
    <p:sldId id="2147483626" r:id="rId132"/>
    <p:sldId id="2147483639" r:id="rId133"/>
    <p:sldId id="2147480735" r:id="rId134"/>
    <p:sldId id="3329" r:id="rId135"/>
  </p:sldIdLst>
  <p:sldSz cx="12192000" cy="6858000"/>
  <p:notesSz cx="7772400" cy="10058400"/>
  <p:custDataLst>
    <p:tags r:id="rId13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AF7E9"/>
    <a:srgbClr val="239290"/>
    <a:srgbClr val="32C5B9"/>
    <a:srgbClr val="48908F"/>
    <a:srgbClr val="FF40FF"/>
    <a:srgbClr val="0C8965"/>
    <a:srgbClr val="F7E2E1"/>
    <a:srgbClr val="E4EDF2"/>
    <a:srgbClr val="E4EE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5" autoAdjust="0"/>
    <p:restoredTop sz="95518" autoAdjust="0"/>
  </p:normalViewPr>
  <p:slideViewPr>
    <p:cSldViewPr>
      <p:cViewPr varScale="1">
        <p:scale>
          <a:sx n="118" d="100"/>
          <a:sy n="118" d="100"/>
        </p:scale>
        <p:origin x="664" y="208"/>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tags" Target="tags/tag1.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commentAuthors" Target="commentAuthors.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openxmlformats.org/officeDocument/2006/relationships/slide" Target="slides/slide120.xml"/><Relationship Id="rId135" Type="http://schemas.openxmlformats.org/officeDocument/2006/relationships/slide" Target="slides/slide12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handoutMaster" Target="handoutMasters/handoutMaster1.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6"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1-8D28-403C-BA99-306C8F828BCF}"/>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1-D5BC-4154-9577-115951B91B22}"/>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5-8D28-403C-BA99-306C8F828BCF}"/>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8D28-403C-BA99-306C8F828BCF}"/>
              </c:ext>
            </c:extLst>
          </c:dPt>
          <c:cat>
            <c:strRef>
              <c:f>Sheet1!$A$2:$A$5</c:f>
              <c:strCache>
                <c:ptCount val="2"/>
                <c:pt idx="0">
                  <c:v>Grade 1-2</c:v>
                </c:pt>
                <c:pt idx="1">
                  <c:v>Grade 3-4</c:v>
                </c:pt>
              </c:strCache>
            </c:strRef>
          </c:cat>
          <c:val>
            <c:numRef>
              <c:f>Sheet1!$B$2:$B$5</c:f>
              <c:numCache>
                <c:formatCode>General</c:formatCode>
                <c:ptCount val="4"/>
                <c:pt idx="0">
                  <c:v>31</c:v>
                </c:pt>
                <c:pt idx="1">
                  <c:v>69</c:v>
                </c:pt>
              </c:numCache>
            </c:numRef>
          </c:val>
          <c:extLst>
            <c:ext xmlns:c16="http://schemas.microsoft.com/office/drawing/2014/chart" uri="{C3380CC4-5D6E-409C-BE32-E72D297353CC}">
              <c16:uniqueId val="{00000000-D5BC-4154-9577-115951B91B22}"/>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layout>
        <c:manualLayout>
          <c:xMode val="edge"/>
          <c:yMode val="edge"/>
          <c:x val="0.1363854262850108"/>
          <c:y val="0.83318290266664641"/>
          <c:w val="0.77294552169898434"/>
          <c:h val="0.1328331785528642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1-5FE1-4796-BA1D-13D57221A309}"/>
              </c:ext>
            </c:extLst>
          </c:dPt>
          <c:dPt>
            <c:idx val="1"/>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3-5FE1-4796-BA1D-13D57221A309}"/>
              </c:ext>
            </c:extLst>
          </c:dPt>
          <c:dPt>
            <c:idx val="2"/>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5-5FE1-4796-BA1D-13D57221A309}"/>
              </c:ext>
            </c:extLst>
          </c:dPt>
          <c:dPt>
            <c:idx val="3"/>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7-5FE1-4796-BA1D-13D57221A309}"/>
              </c:ext>
            </c:extLst>
          </c:dPt>
          <c:cat>
            <c:strRef>
              <c:f>Sheet1!$A$2:$A$5</c:f>
              <c:strCache>
                <c:ptCount val="2"/>
                <c:pt idx="0">
                  <c:v>Grade 1-2</c:v>
                </c:pt>
                <c:pt idx="1">
                  <c:v>Grade 3-4</c:v>
                </c:pt>
              </c:strCache>
            </c:strRef>
          </c:cat>
          <c:val>
            <c:numRef>
              <c:f>Sheet1!$B$2:$B$5</c:f>
              <c:numCache>
                <c:formatCode>General</c:formatCode>
                <c:ptCount val="4"/>
                <c:pt idx="0">
                  <c:v>25</c:v>
                </c:pt>
                <c:pt idx="1">
                  <c:v>75</c:v>
                </c:pt>
              </c:numCache>
            </c:numRef>
          </c:val>
          <c:extLst>
            <c:ext xmlns:c16="http://schemas.microsoft.com/office/drawing/2014/chart" uri="{C3380CC4-5D6E-409C-BE32-E72D297353CC}">
              <c16:uniqueId val="{00000000-6FC9-4C7D-A88C-4D0D2B39E94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egendEntry>
        <c:idx val="2"/>
        <c:delete val="1"/>
      </c:legendEntry>
      <c:legendEntry>
        <c:idx val="3"/>
        <c:delete val="1"/>
      </c:legendEntry>
      <c:layout>
        <c:manualLayout>
          <c:xMode val="edge"/>
          <c:yMode val="edge"/>
          <c:x val="4.9999927086173936E-2"/>
          <c:y val="0.81449703459752421"/>
          <c:w val="0.89999965973547846"/>
          <c:h val="0.131016141721515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7435525671729E-2"/>
          <c:y val="8.2781613910022755E-2"/>
          <c:w val="0.64888508577052351"/>
          <c:h val="0.82895971382286715"/>
        </c:manualLayout>
      </c:layout>
      <c:barChart>
        <c:barDir val="bar"/>
        <c:grouping val="stacked"/>
        <c:varyColors val="0"/>
        <c:ser>
          <c:idx val="0"/>
          <c:order val="0"/>
          <c:tx>
            <c:strRef>
              <c:f>Sheet1!$B$1</c:f>
              <c:strCache>
                <c:ptCount val="1"/>
                <c:pt idx="0">
                  <c:v>Grade &gt;=3</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0-7C98-7A46-A14B-C59EF509854E}"/>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1-7C98-7A46-A14B-C59EF509854E}"/>
                </c:ext>
              </c:extLst>
            </c:dLbl>
            <c:dLbl>
              <c:idx val="2"/>
              <c:delete val="1"/>
              <c:extLst>
                <c:ext xmlns:c15="http://schemas.microsoft.com/office/drawing/2012/chart" uri="{CE6537A1-D6FC-4f65-9D91-7224C49458BB}"/>
                <c:ext xmlns:c16="http://schemas.microsoft.com/office/drawing/2014/chart" uri="{C3380CC4-5D6E-409C-BE32-E72D297353CC}">
                  <c16:uniqueId val="{00000002-7C98-7A46-A14B-C59EF509854E}"/>
                </c:ext>
              </c:extLst>
            </c:dLbl>
            <c:dLbl>
              <c:idx val="3"/>
              <c:layout>
                <c:manualLayout>
                  <c:x val="3.7871747523728322E-2"/>
                  <c:y val="4.086033198537210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98-7A46-A14B-C59EF509854E}"/>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4-7C98-7A46-A14B-C59EF509854E}"/>
                </c:ext>
              </c:extLst>
            </c:dLbl>
            <c:dLbl>
              <c:idx val="5"/>
              <c:layout>
                <c:manualLayout>
                  <c:x val="2.8125031755676183E-2"/>
                  <c:y val="-4.0860331985372103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98-7A46-A14B-C59EF509854E}"/>
                </c:ext>
              </c:extLst>
            </c:dLbl>
            <c:dLbl>
              <c:idx val="6"/>
              <c:delete val="1"/>
              <c:extLst>
                <c:ext xmlns:c15="http://schemas.microsoft.com/office/drawing/2012/chart" uri="{CE6537A1-D6FC-4f65-9D91-7224C49458BB}"/>
                <c:ext xmlns:c16="http://schemas.microsoft.com/office/drawing/2014/chart" uri="{C3380CC4-5D6E-409C-BE32-E72D297353CC}">
                  <c16:uniqueId val="{00000006-7C98-7A46-A14B-C59EF509854E}"/>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7-7C98-7A46-A14B-C59EF509854E}"/>
                </c:ext>
              </c:extLst>
            </c:dLbl>
            <c:dLbl>
              <c:idx val="8"/>
              <c:layout>
                <c:manualLayout>
                  <c:x val="2.8125031755676183E-2"/>
                  <c:y val="4.0860331985370611E-3"/>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98-7A46-A14B-C59EF509854E}"/>
                </c:ext>
              </c:extLst>
            </c:dLbl>
            <c:dLbl>
              <c:idx val="9"/>
              <c:layout>
                <c:manualLayout>
                  <c:x val="2.8125031755676193E-2"/>
                  <c:y val="-3.7454871638050431E-17"/>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98-7A46-A14B-C59EF509854E}"/>
                </c:ext>
              </c:extLst>
            </c:dLbl>
            <c:dLbl>
              <c:idx val="1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A-7C98-7A46-A14B-C59EF509854E}"/>
                </c:ext>
              </c:extLst>
            </c:dLbl>
            <c:dLbl>
              <c:idx val="1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extLst>
                <c:ext xmlns:c16="http://schemas.microsoft.com/office/drawing/2014/chart" uri="{C3380CC4-5D6E-409C-BE32-E72D297353CC}">
                  <c16:uniqueId val="{0000000B-7C98-7A46-A14B-C59EF509854E}"/>
                </c:ext>
              </c:extLst>
            </c:dLbl>
            <c:dLbl>
              <c:idx val="12"/>
              <c:layout>
                <c:manualLayout>
                  <c:x val="3.5436746240080003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C98-7A46-A14B-C59EF509854E}"/>
                </c:ext>
              </c:extLst>
            </c:dLbl>
            <c:dLbl>
              <c:idx val="13"/>
              <c:layout>
                <c:manualLayout>
                  <c:x val="7.6861678314089424E-2"/>
                  <c:y val="0"/>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C98-7A46-A14B-C59EF509854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Sheet1!$B$2:$B$15</c:f>
              <c:numCache>
                <c:formatCode>0.0</c:formatCode>
                <c:ptCount val="14"/>
                <c:pt idx="0">
                  <c:v>1</c:v>
                </c:pt>
                <c:pt idx="1">
                  <c:v>0.3</c:v>
                </c:pt>
                <c:pt idx="2">
                  <c:v>0</c:v>
                </c:pt>
                <c:pt idx="3">
                  <c:v>3.3</c:v>
                </c:pt>
                <c:pt idx="4">
                  <c:v>0.5</c:v>
                </c:pt>
                <c:pt idx="5">
                  <c:v>0.3</c:v>
                </c:pt>
                <c:pt idx="6">
                  <c:v>0</c:v>
                </c:pt>
                <c:pt idx="7">
                  <c:v>1</c:v>
                </c:pt>
                <c:pt idx="8">
                  <c:v>0.3</c:v>
                </c:pt>
                <c:pt idx="9">
                  <c:v>0.3</c:v>
                </c:pt>
                <c:pt idx="10">
                  <c:v>0.3</c:v>
                </c:pt>
                <c:pt idx="11">
                  <c:v>1.5</c:v>
                </c:pt>
                <c:pt idx="12">
                  <c:v>3.3</c:v>
                </c:pt>
                <c:pt idx="13">
                  <c:v>38.4</c:v>
                </c:pt>
              </c:numCache>
            </c:numRef>
          </c:val>
          <c:extLst>
            <c:ext xmlns:c16="http://schemas.microsoft.com/office/drawing/2014/chart" uri="{C3380CC4-5D6E-409C-BE32-E72D297353CC}">
              <c16:uniqueId val="{0000000E-7C98-7A46-A14B-C59EF509854E}"/>
            </c:ext>
          </c:extLst>
        </c:ser>
        <c:ser>
          <c:idx val="1"/>
          <c:order val="1"/>
          <c:tx>
            <c:strRef>
              <c:f>Sheet1!$C$1</c:f>
              <c:strCache>
                <c:ptCount val="1"/>
                <c:pt idx="0">
                  <c:v>All grades</c:v>
                </c:pt>
              </c:strCache>
            </c:strRef>
          </c:tx>
          <c:spPr>
            <a:solidFill>
              <a:schemeClr val="accent1">
                <a:lumMod val="20000"/>
                <a:lumOff val="80000"/>
              </a:schemeClr>
            </a:solidFill>
            <a:ln>
              <a:noFill/>
            </a:ln>
            <a:effectLst/>
          </c:spPr>
          <c:invertIfNegative val="0"/>
          <c:dLbls>
            <c:dLbl>
              <c:idx val="0"/>
              <c:layout>
                <c:manualLayout>
                  <c:x val="6.574503465850449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C98-7A46-A14B-C59EF509854E}"/>
                </c:ext>
              </c:extLst>
            </c:dLbl>
            <c:dLbl>
              <c:idx val="1"/>
              <c:layout>
                <c:manualLayout>
                  <c:x val="6.8180035942152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C98-7A46-A14B-C59EF509854E}"/>
                </c:ext>
              </c:extLst>
            </c:dLbl>
            <c:dLbl>
              <c:idx val="2"/>
              <c:layout>
                <c:manualLayout>
                  <c:x val="4.3830023105669663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C98-7A46-A14B-C59EF509854E}"/>
                </c:ext>
              </c:extLst>
            </c:dLbl>
            <c:dLbl>
              <c:idx val="3"/>
              <c:layout>
                <c:manualLayout>
                  <c:x val="8.7660046211339299E-2"/>
                  <c:y val="9.0323585674850814E-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C98-7A46-A14B-C59EF509854E}"/>
                </c:ext>
              </c:extLst>
            </c:dLbl>
            <c:dLbl>
              <c:idx val="4"/>
              <c:layout>
                <c:manualLayout>
                  <c:x val="9.2530048778635923E-2"/>
                  <c:y val="-1.060921019503764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C98-7A46-A14B-C59EF509854E}"/>
                </c:ext>
              </c:extLst>
            </c:dLbl>
            <c:dLbl>
              <c:idx val="5"/>
              <c:layout>
                <c:manualLayout>
                  <c:x val="5.3570028240262905E-2"/>
                  <c:y val="-1.060921019503653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C98-7A46-A14B-C59EF509854E}"/>
                </c:ext>
              </c:extLst>
            </c:dLbl>
            <c:dLbl>
              <c:idx val="6"/>
              <c:layout>
                <c:manualLayout>
                  <c:x val="4.383002310566966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C98-7A46-A14B-C59EF509854E}"/>
                </c:ext>
              </c:extLst>
            </c:dLbl>
            <c:dLbl>
              <c:idx val="7"/>
              <c:layout>
                <c:manualLayout>
                  <c:x val="9.740005134593257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C98-7A46-A14B-C59EF509854E}"/>
                </c:ext>
              </c:extLst>
            </c:dLbl>
            <c:dLbl>
              <c:idx val="8"/>
              <c:layout>
                <c:manualLayout>
                  <c:x val="8.5225044927691007E-2"/>
                  <c:y val="4.085998915259469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C98-7A46-A14B-C59EF509854E}"/>
                </c:ext>
              </c:extLst>
            </c:dLbl>
            <c:dLbl>
              <c:idx val="9"/>
              <c:layout>
                <c:manualLayout>
                  <c:x val="5.600502952391123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C98-7A46-A14B-C59EF509854E}"/>
                </c:ext>
              </c:extLst>
            </c:dLbl>
            <c:dLbl>
              <c:idx val="10"/>
              <c:layout>
                <c:manualLayout>
                  <c:x val="7.54850397930977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C98-7A46-A14B-C59EF509854E}"/>
                </c:ext>
              </c:extLst>
            </c:dLbl>
            <c:dLbl>
              <c:idx val="11"/>
              <c:layout>
                <c:manualLayout>
                  <c:x val="0.13392507060065731"/>
                  <c:y val="3.0250778957558156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C98-7A46-A14B-C59EF509854E}"/>
                </c:ext>
              </c:extLst>
            </c:dLbl>
            <c:dLbl>
              <c:idx val="12"/>
              <c:layout>
                <c:manualLayout>
                  <c:x val="9.0095047494987618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C98-7A46-A14B-C59EF509854E}"/>
                </c:ext>
              </c:extLst>
            </c:dLbl>
            <c:dLbl>
              <c:idx val="13"/>
              <c:layout>
                <c:manualLayout>
                  <c:x val="0.13149006931700899"/>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C98-7A46-A14B-C59EF509854E}"/>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accen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Sheet1!$C$2:$C$15</c:f>
              <c:numCache>
                <c:formatCode>0.0</c:formatCode>
                <c:ptCount val="14"/>
                <c:pt idx="0">
                  <c:v>7.8</c:v>
                </c:pt>
                <c:pt idx="1">
                  <c:v>11.4</c:v>
                </c:pt>
                <c:pt idx="2">
                  <c:v>6.3</c:v>
                </c:pt>
                <c:pt idx="3">
                  <c:v>16.399999999999999</c:v>
                </c:pt>
                <c:pt idx="4">
                  <c:v>17.7</c:v>
                </c:pt>
                <c:pt idx="5">
                  <c:v>9.1</c:v>
                </c:pt>
                <c:pt idx="6">
                  <c:v>5.8</c:v>
                </c:pt>
                <c:pt idx="7">
                  <c:v>18.399999999999999</c:v>
                </c:pt>
                <c:pt idx="8">
                  <c:v>13.9</c:v>
                </c:pt>
                <c:pt idx="9">
                  <c:v>9.3000000000000007</c:v>
                </c:pt>
                <c:pt idx="10">
                  <c:v>12.6</c:v>
                </c:pt>
                <c:pt idx="11">
                  <c:v>28.3</c:v>
                </c:pt>
                <c:pt idx="12">
                  <c:v>16.399999999999999</c:v>
                </c:pt>
                <c:pt idx="13">
                  <c:v>94.9</c:v>
                </c:pt>
              </c:numCache>
            </c:numRef>
          </c:val>
          <c:extLst>
            <c:ext xmlns:c16="http://schemas.microsoft.com/office/drawing/2014/chart" uri="{C3380CC4-5D6E-409C-BE32-E72D297353CC}">
              <c16:uniqueId val="{0000001D-7C98-7A46-A14B-C59EF509854E}"/>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1"/>
        <c:axPos val="l"/>
        <c:numFmt formatCode="General" sourceLinked="1"/>
        <c:majorTickMark val="none"/>
        <c:minorTickMark val="none"/>
        <c:tickLblPos val="high"/>
        <c:crossAx val="572317807"/>
        <c:crosses val="autoZero"/>
        <c:auto val="1"/>
        <c:lblAlgn val="ctr"/>
        <c:lblOffset val="100"/>
        <c:noMultiLvlLbl val="0"/>
      </c:catAx>
      <c:valAx>
        <c:axId val="572317807"/>
        <c:scaling>
          <c:orientation val="minMax"/>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5122749948568"/>
          <c:y val="8.5806697169279855E-2"/>
          <c:w val="0.6982952881958232"/>
          <c:h val="0.82500051807411712"/>
        </c:manualLayout>
      </c:layout>
      <c:barChart>
        <c:barDir val="bar"/>
        <c:grouping val="stacked"/>
        <c:varyColors val="0"/>
        <c:ser>
          <c:idx val="0"/>
          <c:order val="0"/>
          <c:tx>
            <c:strRef>
              <c:f>Sheet1!$B$1</c:f>
              <c:strCache>
                <c:ptCount val="1"/>
                <c:pt idx="0">
                  <c:v>Grade &gt;=3</c:v>
                </c:pt>
              </c:strCache>
            </c:strRef>
          </c:tx>
          <c:spPr>
            <a:solidFill>
              <a:schemeClr val="accent2"/>
            </a:solidFill>
            <a:ln>
              <a:noFill/>
            </a:ln>
            <a:effectLst/>
          </c:spPr>
          <c:invertIfNegative val="0"/>
          <c:dLbls>
            <c:dLbl>
              <c:idx val="0"/>
              <c:layout>
                <c:manualLayout>
                  <c:x val="2.7496724731541109E-2"/>
                  <c:y val="-1.49819486552201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9F-E740-8850-72D0E7D195D4}"/>
                </c:ext>
              </c:extLst>
            </c:dLbl>
            <c:dLbl>
              <c:idx val="1"/>
              <c:delete val="1"/>
              <c:extLst>
                <c:ext xmlns:c15="http://schemas.microsoft.com/office/drawing/2012/chart" uri="{CE6537A1-D6FC-4f65-9D91-7224C49458BB}"/>
                <c:ext xmlns:c16="http://schemas.microsoft.com/office/drawing/2014/chart" uri="{C3380CC4-5D6E-409C-BE32-E72D297353CC}">
                  <c16:uniqueId val="{00000001-939F-E740-8850-72D0E7D195D4}"/>
                </c:ext>
              </c:extLst>
            </c:dLbl>
            <c:dLbl>
              <c:idx val="2"/>
              <c:delete val="1"/>
              <c:extLst>
                <c:ext xmlns:c15="http://schemas.microsoft.com/office/drawing/2012/chart" uri="{CE6537A1-D6FC-4f65-9D91-7224C49458BB}"/>
                <c:ext xmlns:c16="http://schemas.microsoft.com/office/drawing/2014/chart" uri="{C3380CC4-5D6E-409C-BE32-E72D297353CC}">
                  <c16:uniqueId val="{00000002-939F-E740-8850-72D0E7D195D4}"/>
                </c:ext>
              </c:extLst>
            </c:dLbl>
            <c:dLbl>
              <c:idx val="3"/>
              <c:layout>
                <c:manualLayout>
                  <c:x val="3.474497579666261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39F-E740-8850-72D0E7D195D4}"/>
                </c:ext>
              </c:extLst>
            </c:dLbl>
            <c:dLbl>
              <c:idx val="4"/>
              <c:delete val="1"/>
              <c:extLst>
                <c:ext xmlns:c15="http://schemas.microsoft.com/office/drawing/2012/chart" uri="{CE6537A1-D6FC-4f65-9D91-7224C49458BB}"/>
                <c:ext xmlns:c16="http://schemas.microsoft.com/office/drawing/2014/chart" uri="{C3380CC4-5D6E-409C-BE32-E72D297353CC}">
                  <c16:uniqueId val="{00000004-939F-E740-8850-72D0E7D195D4}"/>
                </c:ext>
              </c:extLst>
            </c:dLbl>
            <c:dLbl>
              <c:idx val="5"/>
              <c:layout>
                <c:manualLayout>
                  <c:x val="2.435020456886768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39F-E740-8850-72D0E7D195D4}"/>
                </c:ext>
              </c:extLst>
            </c:dLbl>
            <c:dLbl>
              <c:idx val="6"/>
              <c:layout>
                <c:manualLayout>
                  <c:x val="2.6785589317285256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9F-E740-8850-72D0E7D195D4}"/>
                </c:ext>
              </c:extLst>
            </c:dLbl>
            <c:dLbl>
              <c:idx val="7"/>
              <c:layout>
                <c:manualLayout>
                  <c:x val="2.6785781049669617E-2"/>
                  <c:y val="-4.08603319853721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39F-E740-8850-72D0E7D195D4}"/>
                </c:ext>
              </c:extLst>
            </c:dLbl>
            <c:dLbl>
              <c:idx val="8"/>
              <c:delete val="1"/>
              <c:extLst>
                <c:ext xmlns:c15="http://schemas.microsoft.com/office/drawing/2012/chart" uri="{CE6537A1-D6FC-4f65-9D91-7224C49458BB}"/>
                <c:ext xmlns:c16="http://schemas.microsoft.com/office/drawing/2014/chart" uri="{C3380CC4-5D6E-409C-BE32-E72D297353CC}">
                  <c16:uniqueId val="{00000008-939F-E740-8850-72D0E7D195D4}"/>
                </c:ext>
              </c:extLst>
            </c:dLbl>
            <c:dLbl>
              <c:idx val="9"/>
              <c:layout>
                <c:manualLayout>
                  <c:x val="2.191501155283483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39F-E740-8850-72D0E7D195D4}"/>
                </c:ext>
              </c:extLst>
            </c:dLbl>
            <c:dLbl>
              <c:idx val="10"/>
              <c:layout>
                <c:manualLayout>
                  <c:x val="2.191520328521937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39F-E740-8850-72D0E7D195D4}"/>
                </c:ext>
              </c:extLst>
            </c:dLbl>
            <c:dLbl>
              <c:idx val="11"/>
              <c:layout>
                <c:manualLayout>
                  <c:x val="3.3816415858339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39F-E740-8850-72D0E7D195D4}"/>
                </c:ext>
              </c:extLst>
            </c:dLbl>
            <c:dLbl>
              <c:idx val="12"/>
              <c:layout>
                <c:manualLayout>
                  <c:x val="8.0122481642905252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39F-E740-8850-72D0E7D195D4}"/>
                </c:ext>
              </c:extLst>
            </c:dLbl>
            <c:dLbl>
              <c:idx val="13"/>
              <c:layout>
                <c:manualLayout>
                  <c:x val="0.17856305873463488"/>
                  <c:y val="-1.386477358338108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39F-E740-8850-72D0E7D195D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Sheet1!$B$2:$B$15</c:f>
              <c:numCache>
                <c:formatCode>0.0</c:formatCode>
                <c:ptCount val="14"/>
                <c:pt idx="0">
                  <c:v>2</c:v>
                </c:pt>
                <c:pt idx="1">
                  <c:v>0</c:v>
                </c:pt>
                <c:pt idx="2">
                  <c:v>0</c:v>
                </c:pt>
                <c:pt idx="3">
                  <c:v>3.5</c:v>
                </c:pt>
                <c:pt idx="4">
                  <c:v>0</c:v>
                </c:pt>
                <c:pt idx="5">
                  <c:v>1</c:v>
                </c:pt>
                <c:pt idx="6">
                  <c:v>1</c:v>
                </c:pt>
                <c:pt idx="7">
                  <c:v>0.8</c:v>
                </c:pt>
                <c:pt idx="8">
                  <c:v>0</c:v>
                </c:pt>
                <c:pt idx="9">
                  <c:v>0.8</c:v>
                </c:pt>
                <c:pt idx="10">
                  <c:v>0.3</c:v>
                </c:pt>
                <c:pt idx="11">
                  <c:v>2.2999999999999998</c:v>
                </c:pt>
                <c:pt idx="12">
                  <c:v>15.1</c:v>
                </c:pt>
                <c:pt idx="13">
                  <c:v>47.2</c:v>
                </c:pt>
              </c:numCache>
            </c:numRef>
          </c:val>
          <c:extLst>
            <c:ext xmlns:c16="http://schemas.microsoft.com/office/drawing/2014/chart" uri="{C3380CC4-5D6E-409C-BE32-E72D297353CC}">
              <c16:uniqueId val="{0000000E-939F-E740-8850-72D0E7D195D4}"/>
            </c:ext>
          </c:extLst>
        </c:ser>
        <c:ser>
          <c:idx val="1"/>
          <c:order val="1"/>
          <c:tx>
            <c:strRef>
              <c:f>Sheet1!$C$1</c:f>
              <c:strCache>
                <c:ptCount val="1"/>
                <c:pt idx="0">
                  <c:v>All grades</c:v>
                </c:pt>
              </c:strCache>
            </c:strRef>
          </c:tx>
          <c:spPr>
            <a:solidFill>
              <a:schemeClr val="accent2">
                <a:lumMod val="20000"/>
                <a:lumOff val="80000"/>
              </a:schemeClr>
            </a:solidFill>
            <a:ln>
              <a:noFill/>
            </a:ln>
            <a:effectLst/>
          </c:spPr>
          <c:invertIfNegative val="0"/>
          <c:dLbls>
            <c:dLbl>
              <c:idx val="0"/>
              <c:layout>
                <c:manualLayout>
                  <c:x val="6.8180227674537339E-2"/>
                  <c:y val="-1.4981948655220172E-1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39F-E740-8850-72D0E7D195D4}"/>
                </c:ext>
              </c:extLst>
            </c:dLbl>
            <c:dLbl>
              <c:idx val="1"/>
              <c:layout>
                <c:manualLayout>
                  <c:x val="6.818022767453733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39F-E740-8850-72D0E7D195D4}"/>
                </c:ext>
              </c:extLst>
            </c:dLbl>
            <c:dLbl>
              <c:idx val="2"/>
              <c:layout>
                <c:manualLayout>
                  <c:x val="7.3050613706603054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39F-E740-8850-72D0E7D195D4}"/>
                </c:ext>
              </c:extLst>
            </c:dLbl>
            <c:dLbl>
              <c:idx val="3"/>
              <c:layout>
                <c:manualLayout>
                  <c:x val="7.3050230241833977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39F-E740-8850-72D0E7D195D4}"/>
                </c:ext>
              </c:extLst>
            </c:dLbl>
            <c:dLbl>
              <c:idx val="4"/>
              <c:layout>
                <c:manualLayout>
                  <c:x val="7.5486190187405169E-2"/>
                  <c:y val="-4.08603319853713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39F-E740-8850-72D0E7D195D4}"/>
                </c:ext>
              </c:extLst>
            </c:dLbl>
            <c:dLbl>
              <c:idx val="5"/>
              <c:layout>
                <c:manualLayout>
                  <c:x val="7.5485231525482283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39F-E740-8850-72D0E7D195D4}"/>
                </c:ext>
              </c:extLst>
            </c:dLbl>
            <c:dLbl>
              <c:idx val="6"/>
              <c:layout>
                <c:manualLayout>
                  <c:x val="8.522504492769109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39F-E740-8850-72D0E7D195D4}"/>
                </c:ext>
              </c:extLst>
            </c:dLbl>
            <c:dLbl>
              <c:idx val="7"/>
              <c:layout>
                <c:manualLayout>
                  <c:x val="8.5225236660075629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39F-E740-8850-72D0E7D195D4}"/>
                </c:ext>
              </c:extLst>
            </c:dLbl>
            <c:dLbl>
              <c:idx val="8"/>
              <c:layout>
                <c:manualLayout>
                  <c:x val="9.2530432243404945E-2"/>
                  <c:y val="-7.490974327610086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939F-E740-8850-72D0E7D195D4}"/>
                </c:ext>
              </c:extLst>
            </c:dLbl>
            <c:dLbl>
              <c:idx val="9"/>
              <c:layout>
                <c:manualLayout>
                  <c:x val="8.7660621408493122E-2"/>
                  <c:y val="-3.7454871638050431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39F-E740-8850-72D0E7D195D4}"/>
                </c:ext>
              </c:extLst>
            </c:dLbl>
            <c:dLbl>
              <c:idx val="10"/>
              <c:layout>
                <c:manualLayout>
                  <c:x val="0.11931525463115195"/>
                  <c:y val="4.0861940659858596E-3"/>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6191190165355763E-2"/>
                      <c:h val="5.6223816811870976E-2"/>
                    </c:manualLayout>
                  </c15:layout>
                </c:ext>
                <c:ext xmlns:c16="http://schemas.microsoft.com/office/drawing/2014/chart" uri="{C3380CC4-5D6E-409C-BE32-E72D297353CC}">
                  <c16:uniqueId val="{00000019-939F-E740-8850-72D0E7D195D4}"/>
                </c:ext>
              </c:extLst>
            </c:dLbl>
            <c:dLbl>
              <c:idx val="11"/>
              <c:layout>
                <c:manualLayout>
                  <c:x val="0.15340508086984381"/>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39F-E740-8850-72D0E7D195D4}"/>
                </c:ext>
              </c:extLst>
            </c:dLbl>
            <c:dLbl>
              <c:idx val="12"/>
              <c:layout>
                <c:manualLayout>
                  <c:x val="0.17414778091227917"/>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39F-E740-8850-72D0E7D195D4}"/>
                </c:ext>
              </c:extLst>
            </c:dLbl>
            <c:dLbl>
              <c:idx val="13"/>
              <c:layout>
                <c:manualLayout>
                  <c:x val="6.3310800304394385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939F-E740-8850-72D0E7D195D4}"/>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Urinary tract infection</c:v>
                </c:pt>
                <c:pt idx="1">
                  <c:v>Peripheral edema</c:v>
                </c:pt>
                <c:pt idx="2">
                  <c:v>Dizziness</c:v>
                </c:pt>
                <c:pt idx="3">
                  <c:v>Hypertension</c:v>
                </c:pt>
                <c:pt idx="4">
                  <c:v>Arthralgia</c:v>
                </c:pt>
                <c:pt idx="5">
                  <c:v>Vomiting</c:v>
                </c:pt>
                <c:pt idx="6">
                  <c:v>Decreased appetite</c:v>
                </c:pt>
                <c:pt idx="7">
                  <c:v>Back pain</c:v>
                </c:pt>
                <c:pt idx="8">
                  <c:v>Constipation</c:v>
                </c:pt>
                <c:pt idx="9">
                  <c:v>Diarrhea</c:v>
                </c:pt>
                <c:pt idx="10">
                  <c:v>Nausea</c:v>
                </c:pt>
                <c:pt idx="11">
                  <c:v>Fatigue or asthenia</c:v>
                </c:pt>
                <c:pt idx="12">
                  <c:v>Anemia*</c:v>
                </c:pt>
                <c:pt idx="13">
                  <c:v>Any</c:v>
                </c:pt>
              </c:strCache>
            </c:strRef>
          </c:cat>
          <c:val>
            <c:numRef>
              <c:f>Sheet1!$C$2:$C$15</c:f>
              <c:numCache>
                <c:formatCode>0.0</c:formatCode>
                <c:ptCount val="14"/>
                <c:pt idx="0">
                  <c:v>10.3</c:v>
                </c:pt>
                <c:pt idx="1">
                  <c:v>10.3</c:v>
                </c:pt>
                <c:pt idx="2">
                  <c:v>10.8</c:v>
                </c:pt>
                <c:pt idx="3">
                  <c:v>12.6</c:v>
                </c:pt>
                <c:pt idx="4">
                  <c:v>12.8</c:v>
                </c:pt>
                <c:pt idx="5">
                  <c:v>13.1</c:v>
                </c:pt>
                <c:pt idx="6">
                  <c:v>14.6</c:v>
                </c:pt>
                <c:pt idx="7">
                  <c:v>17.100000000000001</c:v>
                </c:pt>
                <c:pt idx="8">
                  <c:v>17.3</c:v>
                </c:pt>
                <c:pt idx="9">
                  <c:v>17.3</c:v>
                </c:pt>
                <c:pt idx="10">
                  <c:v>28.1</c:v>
                </c:pt>
                <c:pt idx="11">
                  <c:v>37.200000000000003</c:v>
                </c:pt>
                <c:pt idx="12">
                  <c:v>46</c:v>
                </c:pt>
                <c:pt idx="13">
                  <c:v>97.2</c:v>
                </c:pt>
              </c:numCache>
            </c:numRef>
          </c:val>
          <c:extLst>
            <c:ext xmlns:c16="http://schemas.microsoft.com/office/drawing/2014/chart" uri="{C3380CC4-5D6E-409C-BE32-E72D297353CC}">
              <c16:uniqueId val="{0000001D-939F-E740-8850-72D0E7D195D4}"/>
            </c:ext>
          </c:extLst>
        </c:ser>
        <c:dLbls>
          <c:showLegendKey val="0"/>
          <c:showVal val="0"/>
          <c:showCatName val="0"/>
          <c:showSerName val="0"/>
          <c:showPercent val="0"/>
          <c:showBubbleSize val="0"/>
        </c:dLbls>
        <c:gapWidth val="30"/>
        <c:overlap val="100"/>
        <c:axId val="572324879"/>
        <c:axId val="572317807"/>
      </c:barChart>
      <c:catAx>
        <c:axId val="572324879"/>
        <c:scaling>
          <c:orientation val="minMax"/>
        </c:scaling>
        <c:delete val="0"/>
        <c:axPos val="r"/>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1200" b="1" i="0" u="none" strike="noStrike" kern="1200" baseline="0">
                <a:solidFill>
                  <a:schemeClr val="tx1"/>
                </a:solidFill>
                <a:latin typeface="+mn-lt"/>
                <a:ea typeface="+mn-ea"/>
                <a:cs typeface="+mn-cs"/>
              </a:defRPr>
            </a:pPr>
            <a:endParaRPr lang="en-US"/>
          </a:p>
        </c:txPr>
        <c:crossAx val="572317807"/>
        <c:crosses val="autoZero"/>
        <c:auto val="1"/>
        <c:lblAlgn val="l"/>
        <c:lblOffset val="1000"/>
        <c:noMultiLvlLbl val="0"/>
      </c:catAx>
      <c:valAx>
        <c:axId val="572317807"/>
        <c:scaling>
          <c:orientation val="maxMin"/>
          <c:max val="100"/>
        </c:scaling>
        <c:delete val="0"/>
        <c:axPos val="b"/>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572324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05F2-C28B-9A44-D140-66A2F3CE10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65A63D-B008-A8F4-A0DD-E723E2E700D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E129311-CAC7-2EC7-991F-E1E7E9797E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5043E5-EBE8-07FC-0414-550B0EF620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69430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6073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935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769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3283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19CC-B22D-C905-9078-8C67CC9DB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6B7140-A7A8-C7D7-94E3-FA6B5A94F4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00FFE-17AD-A66A-0284-3C80EF1B1E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EC0EF32-F770-C85A-FCF3-D56B13BB4D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572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63095-7271-1064-3693-D2A1DE2B2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117B1-30A8-40CF-1357-208CAB3900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44F45-A27B-C5B6-59C6-5E59B65AE3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A0DD9E-4E9D-DB54-CF80-BF3D818141C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055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811B-ED9D-35CC-41A2-CF27DA8ED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602E84-145E-543B-512E-7E5CF8366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73313-ACA3-CD7F-651B-A882DBB005A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E238B7-0153-D9B0-18D7-6D5237D605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549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888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8778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105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212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404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76181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249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935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1099B-ABCC-3F47-FB4F-CD89956AA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7B4C6-C729-FDDD-B240-C6D70944F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CC75D6-CAA3-FB47-657E-25C5421CD9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E1AC8A-26AB-A1FA-EAF2-E7952C411BB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0637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D054B-9BD5-70A9-02D8-5365D424C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BB991-321C-6520-BA6B-9E6D76CD7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F6DCC-5988-DC92-14A7-E4B4AA6805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E960E8-04C9-0FCD-237B-DDF4BB9F7A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707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EF559-40AA-1D9B-1B5D-5618BF5E93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A91A68-9E81-EF37-A748-EBFD514C3A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C375F5-ED16-1F6F-2895-CCE3110678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7E9772-7F3A-BF39-1263-0577ABCD77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470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0198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042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15673-908B-3CB2-B194-0E64923FFC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209E96-AFBE-3CA4-79F8-A3799D811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752EE-18D6-F13A-7AD9-152BE4E617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4F02F3-F7A3-31AA-9560-B5FE184769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6677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3A5AA-9CA6-4BD8-5AD0-9B45B6FEE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1897E-C1F1-42C4-09FE-371BFC6284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25FA5-2EA3-0B21-21B7-147910E7D4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FA20E0-5837-56EB-0041-223C729DC41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02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D0F50D6-8CD2-7741-A1E4-DA58933E82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634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9030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p:cNvSpPr>
            <a:spLocks noGrp="1"/>
          </p:cNvSpPr>
          <p:nvPr>
            <p:ph type="body" idx="1"/>
          </p:nvPr>
        </p:nvSpPr>
        <p:spPr>
          <a:xfrm>
            <a:off x="685800" y="4400550"/>
            <a:ext cx="5486400" cy="3600450"/>
          </a:xfrm>
          <a:prstGeom prst="rect">
            <a:avLst/>
          </a:prstGeom>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3C4279-0E90-45C7-936D-21AD6824232C}" type="slidenum">
              <a:rPr kumimoji="0" lang="en-GB"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42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73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11EAE-701F-2707-937B-F40F185298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6C9B7-3114-399C-6387-9621F1DAEAB9}"/>
              </a:ext>
            </a:extLst>
          </p:cNvPr>
          <p:cNvSpPr>
            <a:spLocks noGrp="1" noRot="1" noChangeAspect="1"/>
          </p:cNvSpPr>
          <p:nvPr>
            <p:ph type="sldImg"/>
          </p:nvPr>
        </p:nvSpPr>
        <p:spPr>
          <a:xfrm>
            <a:off x="381000" y="685800"/>
            <a:ext cx="6096000" cy="3429000"/>
          </a:xfrm>
        </p:spPr>
        <p:txBody>
          <a:bodyPr/>
          <a:lstStyle/>
          <a:p>
            <a:endParaRPr lang="en-US" dirty="0"/>
          </a:p>
        </p:txBody>
      </p:sp>
      <p:sp>
        <p:nvSpPr>
          <p:cNvPr id="3" name="Notes Placeholder 2">
            <a:extLst>
              <a:ext uri="{FF2B5EF4-FFF2-40B4-BE49-F238E27FC236}">
                <a16:creationId xmlns:a16="http://schemas.microsoft.com/office/drawing/2014/main" id="{32D50A76-89C0-75D4-26A5-33F3F36D2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48290D-22E5-0A99-77F3-261D0A90BD5D}"/>
              </a:ext>
            </a:extLst>
          </p:cNvPr>
          <p:cNvSpPr>
            <a:spLocks noGrp="1"/>
          </p:cNvSpPr>
          <p:nvPr>
            <p:ph type="sldNum" sz="quarter" idx="5"/>
          </p:nvPr>
        </p:nvSpPr>
        <p:spPr/>
        <p:txBody>
          <a:bodyPr/>
          <a:lstStyle/>
          <a:p>
            <a:pPr marL="0" marR="0" lvl="0" indent="0" algn="r" defTabSz="457095" rtl="0" eaLnBrk="1" fontAlgn="auto" latinLnBrk="0" hangingPunct="1">
              <a:lnSpc>
                <a:spcPct val="100000"/>
              </a:lnSpc>
              <a:spcBef>
                <a:spcPts val="0"/>
              </a:spcBef>
              <a:spcAft>
                <a:spcPts val="0"/>
              </a:spcAft>
              <a:buClrTx/>
              <a:buSzTx/>
              <a:buFontTx/>
              <a:buNone/>
              <a:tabLst/>
              <a:defRPr/>
            </a:pPr>
            <a:fld id="{DBC40988-10D0-4B87-BB4B-EFF9E8C5A12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095"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119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1F500-6459-C43D-198E-B1C9E4EDE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CE4AE-E013-D871-3888-AEDA55BC498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DF2D2B4-4A20-8AA7-586F-7651BA16D9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1CDCDD-6E1E-0B23-116A-1247267565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D86C1A-D61F-4B38-B660-3C75E9F5EF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1803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FDA47-2E83-FAEC-B798-A26851D10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CD57D3-6161-8139-CFCF-A01BAFACF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3A5E44-89AB-F0EB-2DD3-7E7DAD81F5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4F0EA1-1CA8-A96D-7B5A-9AD78830A8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320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31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Spectrum and incidence of common class-effect and agent-specific toxicities associated with PARP inhibitors in patients with </a:t>
            </a:r>
            <a:r>
              <a:rPr lang="en-US" sz="1200" b="0" i="0" kern="1200" dirty="0" err="1">
                <a:solidFill>
                  <a:schemeClr val="tx1"/>
                </a:solidFill>
                <a:effectLst/>
                <a:latin typeface="+mn-lt"/>
                <a:ea typeface="+mn-ea"/>
                <a:cs typeface="+mn-cs"/>
              </a:rPr>
              <a:t>mPC</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Optimal monitoring and management paradigms for PARP inhibitor-related toxicities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Impact on the tolerability of PARP inhibitors when administered in combination with secondary hormonal therapy</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Strategies for identifying the root cause of toxicities that may be attributable to either agent in patients receiving PARP inhibitor/secondary hormonal therapy combinations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404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95880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E15BE-F32C-4FB7-791B-8322D8F357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BB13E-118B-2844-019D-91836B8078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7B5B0-E2DF-C1AA-DCAA-997347B970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F876F-B4CA-9A4A-1EB2-F4D43310FD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82058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58632-974E-114F-82FF-0E1950460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BBE2A-F7C3-7255-8CF4-4DE88C78D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B7AE8-18C7-7631-8A7E-8086D8A82E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574CA2E-9AA6-FBDD-9710-DA465533D7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124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7C8C9-6DA5-F05A-E9C4-C9AB239D8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7C7861-421C-0F5A-8581-C133228ED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FD4123-065E-0081-94D5-861769DB25E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1541A22-EB94-78C5-8A12-5A49CD7E933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3048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E0BC27-4D4B-2F38-039B-FF9B1CAF8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8F6B3F-9779-381D-71C8-478AFD9269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655D2-AF02-B6A4-C4D4-C21FAA87DDF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E2667F9-2041-0943-BED5-E7BCE47739E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11540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9CB6F-9724-9128-4259-E53A7C21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94DFB-9F9E-E171-D38E-167C1E787E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02272C-A508-A310-BEFA-ECF65AB648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C3B00DC-3BF4-1103-EB35-9B0C6CADFE0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0794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BC277-15D7-0870-4F9E-2D55ED727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ADB38B-0711-894A-26E4-68D8A2823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F422D-66BB-E8F0-A047-8D3D3BCB5A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F47343F-F169-3142-5213-8AE4A2FE28C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20088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2CA3-6EE7-C52F-C746-5B53194E5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D8200-DFE4-02E7-5320-A462338DA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CB5126-DE9C-64FE-A3C8-AE2559BE9A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7E06884-64B2-E4AE-4E84-CA01F42DA6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23757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E5D9C-707E-DB9D-661F-FEC67696F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B0221-3BE2-048E-60E1-661288A204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935A7-2A3B-4114-39C5-AD587668BB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A91FDD-03A1-22F6-477E-65285418C70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2492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6FDF6-8227-CCAF-D7E0-5EB187CCE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28D4D7-BB4D-A93B-4573-498789FFF7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C4F4A-E253-B37E-97BA-632D49B61B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9D7BDB-F3BD-06D4-2145-DFFA9D7B5CD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3303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6F7B5-EE28-C45A-6E61-11025FCB2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B7503-5A5D-A653-7D3B-2545DB2CA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BC1A81-A9B0-A04B-6C7F-D270731593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A146E-B702-16C9-C9A3-2D7729AEE26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9274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2286000"/>
            <a:ext cx="10972800" cy="6172200"/>
          </a:xfrm>
          <a:prstGeom prst="rect">
            <a:avLst/>
          </a:prstGeom>
          <a:noFill/>
          <a:ln w="12700">
            <a:solidFill>
              <a:prstClr val="black"/>
            </a:solidFill>
          </a:ln>
        </p:spPr>
      </p:sp>
      <p:sp>
        <p:nvSpPr>
          <p:cNvPr id="3" name="Notes Placeholder 2"/>
          <p:cNvSpPr>
            <a:spLocks noGrp="1"/>
          </p:cNvSpPr>
          <p:nvPr>
            <p:ph type="body" idx="1"/>
          </p:nvPr>
        </p:nvSpPr>
        <p:spPr>
          <a:xfrm>
            <a:off x="1028700" y="8801100"/>
            <a:ext cx="8229600" cy="7200900"/>
          </a:xfrm>
          <a:prstGeom prst="rect">
            <a:avLst/>
          </a:prstGeom>
        </p:spPr>
        <p:txBody>
          <a:bodyPr/>
          <a:lstStyle/>
          <a:p>
            <a:endParaRPr lang="en-US" dirty="0"/>
          </a:p>
        </p:txBody>
      </p:sp>
    </p:spTree>
    <p:extLst>
      <p:ext uri="{BB962C8B-B14F-4D97-AF65-F5344CB8AC3E}">
        <p14:creationId xmlns:p14="http://schemas.microsoft.com/office/powerpoint/2010/main" val="42217622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E3FFD-BC5C-612F-33E7-425DCF4D2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996C5C-7A9E-4636-E851-9929FD9675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5326A-0F8E-A8F2-A093-00692CA063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4931FE-F3DF-A4BE-8B50-45717E12110B}"/>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0338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58A6E3-2506-4590-B60A-F465D8D43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311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9860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05F2-C28B-9A44-D140-66A2F3CE10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65A63D-B008-A8F4-A0DD-E723E2E700D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E129311-CAC7-2EC7-991F-E1E7E9797E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5043E5-EBE8-07FC-0414-550B0EF620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943708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205F2-C28B-9A44-D140-66A2F3CE102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C65A63D-B008-A8F4-A0DD-E723E2E700D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E129311-CAC7-2EC7-991F-E1E7E9797E1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85043E5-EBE8-07FC-0414-550B0EF6200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36344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40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83265" rtl="0" eaLnBrk="1" fontAlgn="auto" latinLnBrk="0" hangingPunct="1">
              <a:lnSpc>
                <a:spcPct val="100000"/>
              </a:lnSpc>
              <a:spcBef>
                <a:spcPts val="0"/>
              </a:spcBef>
              <a:spcAft>
                <a:spcPts val="0"/>
              </a:spcAft>
              <a:buClrTx/>
              <a:buSzTx/>
              <a:buFontTx/>
              <a:buNone/>
              <a:tabLst/>
              <a:defRPr/>
            </a:pPr>
            <a:fld id="{6A1500EA-4326-4302-85DA-1E69853CD2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265"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40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idx="1" hasCustomPrompt="1"/>
          </p:nvPr>
        </p:nvSpPr>
        <p:spPr>
          <a:xfrm>
            <a:off x="609600" y="1625600"/>
            <a:ext cx="10972800" cy="3302000"/>
          </a:xfrm>
          <a:prstGeom prst="rect">
            <a:avLst/>
          </a:prstGeom>
        </p:spPr>
        <p:txBody>
          <a:bodyPr anchor="ctr"/>
          <a:lstStyle>
            <a:lvl1pPr marL="0" indent="0" algn="ctr" defTabSz="1219200">
              <a:lnSpc>
                <a:spcPct val="80000"/>
              </a:lnSpc>
              <a:spcBef>
                <a:spcPts val="0"/>
              </a:spcBef>
              <a:buSzTx/>
              <a:buNone/>
              <a:defRPr sz="6400">
                <a:latin typeface="Canela Regular"/>
                <a:ea typeface="Canela Regular"/>
                <a:cs typeface="Canela Regular"/>
                <a:sym typeface="Canela Regular"/>
              </a:defRPr>
            </a:lvl1pPr>
            <a:lvl2pPr marL="0" indent="228600" algn="ctr" defTabSz="1219200">
              <a:lnSpc>
                <a:spcPct val="80000"/>
              </a:lnSpc>
              <a:spcBef>
                <a:spcPts val="0"/>
              </a:spcBef>
              <a:buSzTx/>
              <a:buNone/>
              <a:defRPr sz="6400">
                <a:latin typeface="Canela Regular"/>
                <a:ea typeface="Canela Regular"/>
                <a:cs typeface="Canela Regular"/>
                <a:sym typeface="Canela Regular"/>
              </a:defRPr>
            </a:lvl2pPr>
            <a:lvl3pPr marL="0" indent="457200" algn="ctr" defTabSz="1219200">
              <a:lnSpc>
                <a:spcPct val="80000"/>
              </a:lnSpc>
              <a:spcBef>
                <a:spcPts val="0"/>
              </a:spcBef>
              <a:buSzTx/>
              <a:buNone/>
              <a:defRPr sz="6400">
                <a:latin typeface="Canela Regular"/>
                <a:ea typeface="Canela Regular"/>
                <a:cs typeface="Canela Regular"/>
                <a:sym typeface="Canela Regular"/>
              </a:defRPr>
            </a:lvl3pPr>
            <a:lvl4pPr marL="0" indent="685800" algn="ctr" defTabSz="1219200">
              <a:lnSpc>
                <a:spcPct val="80000"/>
              </a:lnSpc>
              <a:spcBef>
                <a:spcPts val="0"/>
              </a:spcBef>
              <a:buSzTx/>
              <a:buNone/>
              <a:defRPr sz="6400">
                <a:latin typeface="Canela Regular"/>
                <a:ea typeface="Canela Regular"/>
                <a:cs typeface="Canela Regular"/>
                <a:sym typeface="Canela Regular"/>
              </a:defRPr>
            </a:lvl4pPr>
            <a:lvl5pPr marL="0" indent="914400" algn="ctr" defTabSz="1219200">
              <a:lnSpc>
                <a:spcPct val="80000"/>
              </a:lnSpc>
              <a:spcBef>
                <a:spcPts val="0"/>
              </a:spcBef>
              <a:buSzTx/>
              <a:buNone/>
              <a:defRPr sz="6400">
                <a:latin typeface="Canela Regular"/>
                <a:ea typeface="Canela Regular"/>
                <a:cs typeface="Canela Regular"/>
                <a:sym typeface="Canela Regular"/>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803660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09600" y="4231120"/>
            <a:ext cx="10972801" cy="416307"/>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Fact information</a:t>
            </a:r>
          </a:p>
        </p:txBody>
      </p:sp>
      <p:sp>
        <p:nvSpPr>
          <p:cNvPr id="107" name="Body Level One…"/>
          <p:cNvSpPr txBox="1">
            <a:spLocks noGrp="1"/>
          </p:cNvSpPr>
          <p:nvPr>
            <p:ph type="body" sz="half" idx="1" hasCustomPrompt="1"/>
          </p:nvPr>
        </p:nvSpPr>
        <p:spPr>
          <a:xfrm>
            <a:off x="609600" y="2107242"/>
            <a:ext cx="10972800" cy="2134854"/>
          </a:xfrm>
          <a:prstGeom prst="rect">
            <a:avLst/>
          </a:prstGeom>
        </p:spPr>
        <p:txBody>
          <a:bodyPr anchor="b"/>
          <a:lstStyle>
            <a:lvl1pPr marL="0" indent="0" algn="ctr" defTabSz="1219200">
              <a:lnSpc>
                <a:spcPct val="80000"/>
              </a:lnSpc>
              <a:spcBef>
                <a:spcPts val="0"/>
              </a:spcBef>
              <a:buSzTx/>
              <a:buNone/>
              <a:defRPr sz="11200">
                <a:latin typeface="+mn-lt"/>
                <a:ea typeface="+mn-ea"/>
                <a:cs typeface="+mn-cs"/>
                <a:sym typeface="Canela Bold"/>
              </a:defRPr>
            </a:lvl1pPr>
            <a:lvl2pPr marL="0" indent="228600" algn="ctr" defTabSz="1219200">
              <a:lnSpc>
                <a:spcPct val="80000"/>
              </a:lnSpc>
              <a:spcBef>
                <a:spcPts val="0"/>
              </a:spcBef>
              <a:buSzTx/>
              <a:buNone/>
              <a:defRPr sz="11200">
                <a:latin typeface="+mn-lt"/>
                <a:ea typeface="+mn-ea"/>
                <a:cs typeface="+mn-cs"/>
                <a:sym typeface="Canela Bold"/>
              </a:defRPr>
            </a:lvl2pPr>
            <a:lvl3pPr marL="0" indent="457200" algn="ctr" defTabSz="1219200">
              <a:lnSpc>
                <a:spcPct val="80000"/>
              </a:lnSpc>
              <a:spcBef>
                <a:spcPts val="0"/>
              </a:spcBef>
              <a:buSzTx/>
              <a:buNone/>
              <a:defRPr sz="11200">
                <a:latin typeface="+mn-lt"/>
                <a:ea typeface="+mn-ea"/>
                <a:cs typeface="+mn-cs"/>
                <a:sym typeface="Canela Bold"/>
              </a:defRPr>
            </a:lvl3pPr>
            <a:lvl4pPr marL="0" indent="685800" algn="ctr" defTabSz="1219200">
              <a:lnSpc>
                <a:spcPct val="80000"/>
              </a:lnSpc>
              <a:spcBef>
                <a:spcPts val="0"/>
              </a:spcBef>
              <a:buSzTx/>
              <a:buNone/>
              <a:defRPr sz="11200">
                <a:latin typeface="+mn-lt"/>
                <a:ea typeface="+mn-ea"/>
                <a:cs typeface="+mn-cs"/>
                <a:sym typeface="Canela Bold"/>
              </a:defRPr>
            </a:lvl4pPr>
            <a:lvl5pPr marL="0" indent="914400" algn="ctr" defTabSz="1219200">
              <a:lnSpc>
                <a:spcPct val="80000"/>
              </a:lnSpc>
              <a:spcBef>
                <a:spcPts val="0"/>
              </a:spcBef>
              <a:buSzTx/>
              <a:buNone/>
              <a:defRPr sz="11200">
                <a:latin typeface="+mn-lt"/>
                <a:ea typeface="+mn-ea"/>
                <a:cs typeface="+mn-cs"/>
                <a:sym typeface="Canela Bold"/>
              </a:defRPr>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2158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609600" y="5550027"/>
            <a:ext cx="10972801" cy="416307"/>
          </a:xfrm>
          <a:prstGeom prst="rect">
            <a:avLst/>
          </a:prstGeom>
        </p:spPr>
        <p:txBody>
          <a:bodyPr anchor="ct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Attribution</a:t>
            </a:r>
          </a:p>
        </p:txBody>
      </p:sp>
      <p:sp>
        <p:nvSpPr>
          <p:cNvPr id="116" name="Body Level One…"/>
          <p:cNvSpPr txBox="1">
            <a:spLocks noGrp="1"/>
          </p:cNvSpPr>
          <p:nvPr>
            <p:ph type="body" sz="half" idx="1" hasCustomPrompt="1"/>
          </p:nvPr>
        </p:nvSpPr>
        <p:spPr>
          <a:xfrm>
            <a:off x="609600" y="2089150"/>
            <a:ext cx="10972800" cy="2208213"/>
          </a:xfrm>
          <a:prstGeom prst="rect">
            <a:avLst/>
          </a:prstGeom>
        </p:spPr>
        <p:txBody>
          <a:bodyPr anchor="ctr"/>
          <a:lstStyle>
            <a:lvl1pPr marL="0" indent="0" algn="ctr" defTabSz="1219200">
              <a:lnSpc>
                <a:spcPct val="80000"/>
              </a:lnSpc>
              <a:spcBef>
                <a:spcPts val="0"/>
              </a:spcBef>
              <a:buSzTx/>
              <a:buNone/>
              <a:defRPr sz="4200">
                <a:latin typeface="+mn-lt"/>
                <a:ea typeface="+mn-ea"/>
                <a:cs typeface="+mn-cs"/>
                <a:sym typeface="Canela Bold"/>
              </a:defRPr>
            </a:lvl1pPr>
            <a:lvl2pPr marL="0" indent="228600" algn="ctr" defTabSz="1219200">
              <a:lnSpc>
                <a:spcPct val="80000"/>
              </a:lnSpc>
              <a:spcBef>
                <a:spcPts val="0"/>
              </a:spcBef>
              <a:buSzTx/>
              <a:buNone/>
              <a:defRPr sz="4200">
                <a:latin typeface="+mn-lt"/>
                <a:ea typeface="+mn-ea"/>
                <a:cs typeface="+mn-cs"/>
                <a:sym typeface="Canela Bold"/>
              </a:defRPr>
            </a:lvl2pPr>
            <a:lvl3pPr marL="0" indent="457200" algn="ctr" defTabSz="1219200">
              <a:lnSpc>
                <a:spcPct val="80000"/>
              </a:lnSpc>
              <a:spcBef>
                <a:spcPts val="0"/>
              </a:spcBef>
              <a:buSzTx/>
              <a:buNone/>
              <a:defRPr sz="4200">
                <a:latin typeface="+mn-lt"/>
                <a:ea typeface="+mn-ea"/>
                <a:cs typeface="+mn-cs"/>
                <a:sym typeface="Canela Bold"/>
              </a:defRPr>
            </a:lvl3pPr>
            <a:lvl4pPr marL="0" indent="685800" algn="ctr" defTabSz="1219200">
              <a:lnSpc>
                <a:spcPct val="80000"/>
              </a:lnSpc>
              <a:spcBef>
                <a:spcPts val="0"/>
              </a:spcBef>
              <a:buSzTx/>
              <a:buNone/>
              <a:defRPr sz="4200">
                <a:latin typeface="+mn-lt"/>
                <a:ea typeface="+mn-ea"/>
                <a:cs typeface="+mn-cs"/>
                <a:sym typeface="Canela Bold"/>
              </a:defRPr>
            </a:lvl4pPr>
            <a:lvl5pPr marL="0" indent="914400" algn="ctr" defTabSz="1219200">
              <a:lnSpc>
                <a:spcPct val="80000"/>
              </a:lnSpc>
              <a:spcBef>
                <a:spcPts val="0"/>
              </a:spcBef>
              <a:buSzTx/>
              <a:buNone/>
              <a:defRPr sz="4200">
                <a:latin typeface="+mn-lt"/>
                <a:ea typeface="+mn-ea"/>
                <a:cs typeface="+mn-cs"/>
                <a:sym typeface="Canela Bold"/>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06197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Sea against sky at sunset 2"/>
          <p:cNvSpPr>
            <a:spLocks noGrp="1"/>
          </p:cNvSpPr>
          <p:nvPr>
            <p:ph type="pic" sz="quarter" idx="21"/>
          </p:nvPr>
        </p:nvSpPr>
        <p:spPr>
          <a:xfrm>
            <a:off x="7872413" y="2790876"/>
            <a:ext cx="3682704" cy="4140201"/>
          </a:xfrm>
          <a:prstGeom prst="rect">
            <a:avLst/>
          </a:prstGeom>
        </p:spPr>
        <p:txBody>
          <a:bodyPr lIns="91439" tIns="45719" rIns="91439" bIns="45719">
            <a:noAutofit/>
          </a:bodyPr>
          <a:lstStyle/>
          <a:p>
            <a:endParaRPr/>
          </a:p>
        </p:txBody>
      </p:sp>
      <p:sp>
        <p:nvSpPr>
          <p:cNvPr id="125" name="Sea against sky at sunset 1"/>
          <p:cNvSpPr>
            <a:spLocks noGrp="1"/>
          </p:cNvSpPr>
          <p:nvPr>
            <p:ph type="pic" sz="quarter" idx="22"/>
          </p:nvPr>
        </p:nvSpPr>
        <p:spPr>
          <a:xfrm>
            <a:off x="7681913" y="635000"/>
            <a:ext cx="4057650" cy="2704503"/>
          </a:xfrm>
          <a:prstGeom prst="rect">
            <a:avLst/>
          </a:prstGeom>
        </p:spPr>
        <p:txBody>
          <a:bodyPr lIns="91439" tIns="45719" rIns="91439" bIns="45719">
            <a:noAutofit/>
          </a:bodyPr>
          <a:lstStyle/>
          <a:p>
            <a:endParaRPr/>
          </a:p>
        </p:txBody>
      </p:sp>
      <p:sp>
        <p:nvSpPr>
          <p:cNvPr id="126" name="Beach and sea at sunset"/>
          <p:cNvSpPr>
            <a:spLocks noGrp="1"/>
          </p:cNvSpPr>
          <p:nvPr>
            <p:ph type="pic" idx="23"/>
          </p:nvPr>
        </p:nvSpPr>
        <p:spPr>
          <a:xfrm>
            <a:off x="-31750" y="635000"/>
            <a:ext cx="8382000" cy="55880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81057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each and sea at sunset"/>
          <p:cNvSpPr>
            <a:spLocks noGrp="1"/>
          </p:cNvSpPr>
          <p:nvPr>
            <p:ph type="pic" idx="21"/>
          </p:nvPr>
        </p:nvSpPr>
        <p:spPr>
          <a:xfrm>
            <a:off x="635000" y="-211667"/>
            <a:ext cx="10922000" cy="7281334"/>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1305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5971269" y="6308151"/>
            <a:ext cx="253274" cy="256480"/>
          </a:xfrm>
          <a:prstGeom prst="rect">
            <a:avLst/>
          </a:prstGeom>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5E5E5E"/>
                </a:solidFill>
                <a:effectLst/>
                <a:uLnTx/>
                <a:uFillTx/>
                <a:latin typeface="Graphik"/>
                <a:sym typeface="Graphik"/>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sz="1000" b="0" i="0" u="none" strike="noStrike" kern="0" cap="none" spc="0" normalizeH="0" baseline="0" noProof="0">
              <a:ln>
                <a:noFill/>
              </a:ln>
              <a:solidFill>
                <a:srgbClr val="5E5E5E"/>
              </a:solidFill>
              <a:effectLst/>
              <a:uLnTx/>
              <a:uFillTx/>
              <a:latin typeface="Graphik"/>
              <a:sym typeface="Graphik"/>
            </a:endParaRPr>
          </a:p>
        </p:txBody>
      </p:sp>
    </p:spTree>
    <p:extLst>
      <p:ext uri="{BB962C8B-B14F-4D97-AF65-F5344CB8AC3E}">
        <p14:creationId xmlns:p14="http://schemas.microsoft.com/office/powerpoint/2010/main" val="9104341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prstGeom prst="rect">
            <a:avLst/>
          </a:prstGeom>
        </p:spPr>
        <p:txBody>
          <a:bodyPr/>
          <a:lstStyle/>
          <a:p>
            <a:r>
              <a:t>Slide Title</a:t>
            </a:r>
          </a:p>
        </p:txBody>
      </p:sp>
      <p:sp>
        <p:nvSpPr>
          <p:cNvPr id="80" name="Slide Subtitle"/>
          <p:cNvSpPr txBox="1">
            <a:spLocks noGrp="1"/>
          </p:cNvSpPr>
          <p:nvPr>
            <p:ph type="body" sz="quarter" idx="21" hasCustomPrompt="1"/>
          </p:nvPr>
        </p:nvSpPr>
        <p:spPr>
          <a:xfrm>
            <a:off x="609600" y="1192324"/>
            <a:ext cx="10972801" cy="416307"/>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Slide Subtitle</a:t>
            </a:r>
          </a:p>
        </p:txBody>
      </p:sp>
      <p:sp>
        <p:nvSpPr>
          <p:cNvPr id="81" name="Slide Number"/>
          <p:cNvSpPr txBox="1">
            <a:spLocks noGrp="1"/>
          </p:cNvSpPr>
          <p:nvPr>
            <p:ph type="sldNum" sz="quarter" idx="2"/>
          </p:nvPr>
        </p:nvSpPr>
        <p:spPr>
          <a:xfrm>
            <a:off x="5971269" y="6308151"/>
            <a:ext cx="253274" cy="256480"/>
          </a:xfrm>
          <a:prstGeom prst="rect">
            <a:avLst/>
          </a:prstGeom>
        </p:spPr>
        <p:txBody>
          <a:bodyPr/>
          <a:lstStyle/>
          <a:p>
            <a:pPr marL="0" marR="0" lvl="0" indent="0" algn="ctr" defTabSz="2921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5E5E5E"/>
                </a:solidFill>
                <a:effectLst/>
                <a:uLnTx/>
                <a:uFillTx/>
                <a:latin typeface="Graphik"/>
                <a:sym typeface="Graphik"/>
              </a:rPr>
              <a:pPr marL="0" marR="0" lvl="0" indent="0" algn="ctr" defTabSz="292100" rtl="0" eaLnBrk="1" fontAlgn="auto" latinLnBrk="0" hangingPunct="0">
                <a:lnSpc>
                  <a:spcPct val="100000"/>
                </a:lnSpc>
                <a:spcBef>
                  <a:spcPts val="0"/>
                </a:spcBef>
                <a:spcAft>
                  <a:spcPts val="0"/>
                </a:spcAft>
                <a:buClrTx/>
                <a:buSzTx/>
                <a:buFontTx/>
                <a:buNone/>
                <a:tabLst/>
                <a:defRPr/>
              </a:pPr>
              <a:t>‹#›</a:t>
            </a:fld>
            <a:endParaRPr kumimoji="0" sz="1000" b="0" i="0" u="none" strike="noStrike" kern="0" cap="none" spc="0" normalizeH="0" baseline="0" noProof="0">
              <a:ln>
                <a:noFill/>
              </a:ln>
              <a:solidFill>
                <a:srgbClr val="5E5E5E"/>
              </a:solidFill>
              <a:effectLst/>
              <a:uLnTx/>
              <a:uFillTx/>
              <a:latin typeface="Graphik"/>
              <a:sym typeface="Graphik"/>
            </a:endParaRPr>
          </a:p>
        </p:txBody>
      </p:sp>
    </p:spTree>
    <p:extLst>
      <p:ext uri="{BB962C8B-B14F-4D97-AF65-F5344CB8AC3E}">
        <p14:creationId xmlns:p14="http://schemas.microsoft.com/office/powerpoint/2010/main" val="20789268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2048619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49371003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2C6F81-9D5B-43B1-B474-9D2E7A6EA253}"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27202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2C6F81-9D5B-43B1-B474-9D2E7A6EA253}"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5489857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C6F81-9D5B-43B1-B474-9D2E7A6EA253}" type="datetimeFigureOut">
              <a:rPr lang="en-US" smtClean="0"/>
              <a:t>5/14/26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4085287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2C6F81-9D5B-43B1-B474-9D2E7A6EA253}" type="datetimeFigureOut">
              <a:rPr lang="en-US" smtClean="0"/>
              <a:t>5/14/26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183619193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C6F81-9D5B-43B1-B474-9D2E7A6EA253}" type="datetimeFigureOut">
              <a:rPr lang="en-US" smtClean="0"/>
              <a:t>5/14/26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310720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24634602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2C6F81-9D5B-43B1-B474-9D2E7A6EA253}" type="datetimeFigureOut">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0283652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4028219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C6F81-9D5B-43B1-B474-9D2E7A6EA253}" type="datetimeFigureOut">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B2EEF7-A1CC-4CD1-8632-5CA0E7DE118F}" type="slidenum">
              <a:rPr lang="en-US" smtClean="0"/>
              <a:t>‹#›</a:t>
            </a:fld>
            <a:endParaRPr lang="en-US"/>
          </a:p>
        </p:txBody>
      </p:sp>
    </p:spTree>
    <p:extLst>
      <p:ext uri="{BB962C8B-B14F-4D97-AF65-F5344CB8AC3E}">
        <p14:creationId xmlns:p14="http://schemas.microsoft.com/office/powerpoint/2010/main" val="3406346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Cover Slide_Photo Option">
    <p:spTree>
      <p:nvGrpSpPr>
        <p:cNvPr id="1" name=""/>
        <p:cNvGrpSpPr/>
        <p:nvPr/>
      </p:nvGrpSpPr>
      <p:grpSpPr>
        <a:xfrm>
          <a:off x="0" y="0"/>
          <a:ext cx="0" cy="0"/>
          <a:chOff x="0" y="0"/>
          <a:chExt cx="0" cy="0"/>
        </a:xfrm>
      </p:grpSpPr>
      <p:pic>
        <p:nvPicPr>
          <p:cNvPr id="12" name="Picture 11" descr="TEMPLATE_PPT COVER 01_3-4.jpg"/>
          <p:cNvPicPr>
            <a:picLocks noChangeAspect="1"/>
          </p:cNvPicPr>
          <p:nvPr userDrawn="1"/>
        </p:nvPicPr>
        <p:blipFill>
          <a:blip r:embed="rId2"/>
          <a:stretch>
            <a:fillRect/>
          </a:stretch>
        </p:blipFill>
        <p:spPr>
          <a:xfrm>
            <a:off x="0" y="0"/>
            <a:ext cx="12192000" cy="6858000"/>
          </a:xfrm>
          <a:prstGeom prst="rect">
            <a:avLst/>
          </a:prstGeom>
        </p:spPr>
      </p:pic>
      <p:sp>
        <p:nvSpPr>
          <p:cNvPr id="9" name="Content Placeholder 8"/>
          <p:cNvSpPr>
            <a:spLocks noGrp="1"/>
          </p:cNvSpPr>
          <p:nvPr>
            <p:ph sz="quarter" idx="10" hasCustomPrompt="1"/>
          </p:nvPr>
        </p:nvSpPr>
        <p:spPr>
          <a:xfrm>
            <a:off x="2949679" y="5830723"/>
            <a:ext cx="5191024" cy="620956"/>
          </a:xfrm>
        </p:spPr>
        <p:txBody>
          <a:bodyPr anchor="b">
            <a:noAutofit/>
          </a:bodyPr>
          <a:lstStyle>
            <a:lvl1pPr>
              <a:defRPr sz="15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br>
              <a:rPr lang="en-US" dirty="0"/>
            </a:br>
            <a:r>
              <a:rPr lang="en-US" dirty="0"/>
              <a:t>Presenter’s Title</a:t>
            </a:r>
          </a:p>
        </p:txBody>
      </p:sp>
      <p:sp>
        <p:nvSpPr>
          <p:cNvPr id="11" name="Content Placeholder 10"/>
          <p:cNvSpPr>
            <a:spLocks noGrp="1"/>
          </p:cNvSpPr>
          <p:nvPr>
            <p:ph sz="quarter" idx="11" hasCustomPrompt="1"/>
          </p:nvPr>
        </p:nvSpPr>
        <p:spPr>
          <a:xfrm>
            <a:off x="8559802" y="5830723"/>
            <a:ext cx="2907255" cy="620957"/>
          </a:xfrm>
        </p:spPr>
        <p:txBody>
          <a:bodyPr anchor="b">
            <a:normAutofit/>
          </a:bodyPr>
          <a:lstStyle>
            <a:lvl1pPr algn="r">
              <a:defRPr sz="1500" baseline="0">
                <a:solidFill>
                  <a:srgbClr val="FFFFFF"/>
                </a:solidFill>
              </a:defRPr>
            </a:lvl1pPr>
          </a:lstStyle>
          <a:p>
            <a:pPr lvl="0"/>
            <a:r>
              <a:rPr lang="en-US" dirty="0"/>
              <a:t>10.10.15</a:t>
            </a:r>
            <a:br>
              <a:rPr lang="en-US" dirty="0"/>
            </a:br>
            <a:r>
              <a:rPr lang="en-US" dirty="0"/>
              <a:t>Web Address</a:t>
            </a:r>
          </a:p>
        </p:txBody>
      </p:sp>
      <p:pic>
        <p:nvPicPr>
          <p:cNvPr id="18" name="Pictur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22899" y="169465"/>
            <a:ext cx="3450868" cy="1133856"/>
          </a:xfrm>
          <a:prstGeom prst="rect">
            <a:avLst/>
          </a:prstGeom>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5049" y="5761869"/>
            <a:ext cx="1097280" cy="822960"/>
          </a:xfrm>
          <a:prstGeom prst="rect">
            <a:avLst/>
          </a:prstGeom>
        </p:spPr>
      </p:pic>
      <p:sp>
        <p:nvSpPr>
          <p:cNvPr id="16" name="Title 1"/>
          <p:cNvSpPr>
            <a:spLocks noGrp="1"/>
          </p:cNvSpPr>
          <p:nvPr>
            <p:ph type="ctrTitle" hasCustomPrompt="1"/>
          </p:nvPr>
        </p:nvSpPr>
        <p:spPr>
          <a:xfrm>
            <a:off x="313976" y="2863629"/>
            <a:ext cx="11135808" cy="989915"/>
          </a:xfrm>
        </p:spPr>
        <p:txBody>
          <a:bodyPr lIns="0" bIns="0">
            <a:noAutofit/>
          </a:bodyPr>
          <a:lstStyle>
            <a:lvl1pPr algn="l">
              <a:lnSpc>
                <a:spcPct val="90000"/>
              </a:lnSpc>
              <a:defRPr sz="6600" b="1" baseline="0">
                <a:solidFill>
                  <a:schemeClr val="bg1"/>
                </a:solidFill>
                <a:latin typeface="Arial"/>
                <a:cs typeface="Arial"/>
              </a:defRPr>
            </a:lvl1pPr>
          </a:lstStyle>
          <a:p>
            <a:r>
              <a:rPr lang="en-US" dirty="0"/>
              <a:t>Cover Slide Title</a:t>
            </a:r>
            <a:br>
              <a:rPr lang="en-US" dirty="0"/>
            </a:br>
            <a:endParaRPr lang="en-US" dirty="0"/>
          </a:p>
        </p:txBody>
      </p:sp>
      <p:sp>
        <p:nvSpPr>
          <p:cNvPr id="17" name="Subtitle 2"/>
          <p:cNvSpPr>
            <a:spLocks noGrp="1"/>
          </p:cNvSpPr>
          <p:nvPr>
            <p:ph type="subTitle" idx="1" hasCustomPrompt="1"/>
          </p:nvPr>
        </p:nvSpPr>
        <p:spPr>
          <a:xfrm>
            <a:off x="323652" y="3922965"/>
            <a:ext cx="8534400" cy="882865"/>
          </a:xfrm>
        </p:spPr>
        <p:txBody>
          <a:bodyPr lIns="0" tIns="0" rIns="0" bIns="0">
            <a:normAutofit/>
          </a:bodyPr>
          <a:lstStyle>
            <a:lvl1pPr marL="0" indent="0" algn="l">
              <a:buNone/>
              <a:defRPr sz="2400">
                <a:solidFill>
                  <a:srgbClr val="FFFFFF"/>
                </a:solidFill>
                <a:latin typeface="Arial"/>
                <a:cs typeface="Arial"/>
              </a:defRPr>
            </a:lvl1pPr>
            <a:lvl2pPr marL="457171" indent="0" algn="ctr">
              <a:buNone/>
              <a:defRPr>
                <a:solidFill>
                  <a:schemeClr val="tx1">
                    <a:tint val="75000"/>
                  </a:schemeClr>
                </a:solidFill>
              </a:defRPr>
            </a:lvl2pPr>
            <a:lvl3pPr marL="914340" indent="0" algn="ctr">
              <a:buNone/>
              <a:defRPr>
                <a:solidFill>
                  <a:schemeClr val="tx1">
                    <a:tint val="75000"/>
                  </a:schemeClr>
                </a:solidFill>
              </a:defRPr>
            </a:lvl3pPr>
            <a:lvl4pPr marL="1371511" indent="0" algn="ctr">
              <a:buNone/>
              <a:defRPr>
                <a:solidFill>
                  <a:schemeClr val="tx1">
                    <a:tint val="75000"/>
                  </a:schemeClr>
                </a:solidFill>
              </a:defRPr>
            </a:lvl4pPr>
            <a:lvl5pPr marL="1828681" indent="0" algn="ctr">
              <a:buNone/>
              <a:defRPr>
                <a:solidFill>
                  <a:schemeClr val="tx1">
                    <a:tint val="75000"/>
                  </a:schemeClr>
                </a:solidFill>
              </a:defRPr>
            </a:lvl5pPr>
            <a:lvl6pPr marL="2285852" indent="0" algn="ctr">
              <a:buNone/>
              <a:defRPr>
                <a:solidFill>
                  <a:schemeClr val="tx1">
                    <a:tint val="75000"/>
                  </a:schemeClr>
                </a:solidFill>
              </a:defRPr>
            </a:lvl6pPr>
            <a:lvl7pPr marL="2743022" indent="0" algn="ctr">
              <a:buNone/>
              <a:defRPr>
                <a:solidFill>
                  <a:schemeClr val="tx1">
                    <a:tint val="75000"/>
                  </a:schemeClr>
                </a:solidFill>
              </a:defRPr>
            </a:lvl7pPr>
            <a:lvl8pPr marL="3200192" indent="0" algn="ctr">
              <a:buNone/>
              <a:defRPr>
                <a:solidFill>
                  <a:schemeClr val="tx1">
                    <a:tint val="75000"/>
                  </a:schemeClr>
                </a:solidFill>
              </a:defRPr>
            </a:lvl8pPr>
            <a:lvl9pPr marL="3657363"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575883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2627906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528096" y="1598133"/>
            <a:ext cx="11135808" cy="989915"/>
          </a:xfrm>
        </p:spPr>
        <p:txBody>
          <a:bodyPr lIns="0" bIns="0">
            <a:noAutofit/>
          </a:bodyPr>
          <a:lstStyle>
            <a:lvl1pPr algn="l">
              <a:lnSpc>
                <a:spcPct val="90000"/>
              </a:lnSpc>
              <a:defRPr sz="6600" b="1" baseline="0">
                <a:solidFill>
                  <a:schemeClr val="bg1"/>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76"/>
            <a:ext cx="8534400" cy="882865"/>
          </a:xfrm>
        </p:spPr>
        <p:txBody>
          <a:bodyPr lIns="0" tIns="0" rIns="0" bIns="0">
            <a:normAutofit/>
          </a:bodyPr>
          <a:lstStyle>
            <a:lvl1pPr marL="0" indent="0" algn="l">
              <a:buNone/>
              <a:defRPr sz="2400">
                <a:solidFill>
                  <a:schemeClr val="bg1"/>
                </a:solidFill>
                <a:latin typeface="Arial"/>
                <a:cs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Secondary Title</a:t>
            </a:r>
          </a:p>
        </p:txBody>
      </p:sp>
      <p:pic>
        <p:nvPicPr>
          <p:cNvPr id="12" name="Picture 11" descr="LOCKUP_WCM_NYP_WHITE.png"/>
          <p:cNvPicPr>
            <a:picLocks noChangeAspect="1"/>
          </p:cNvPicPr>
          <p:nvPr userDrawn="1"/>
        </p:nvPicPr>
        <p:blipFill rotWithShape="1">
          <a:blip r:embed="rId2">
            <a:extLst>
              <a:ext uri="{28A0092B-C50C-407E-A947-70E740481C1C}">
                <a14:useLocalDpi xmlns:a14="http://schemas.microsoft.com/office/drawing/2010/main" val="0"/>
              </a:ext>
            </a:extLst>
          </a:blip>
          <a:srcRect r="48226"/>
          <a:stretch/>
        </p:blipFill>
        <p:spPr>
          <a:xfrm>
            <a:off x="0" y="6400800"/>
            <a:ext cx="4116669" cy="4572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80" y="6491449"/>
            <a:ext cx="3433267" cy="308827"/>
          </a:xfrm>
          <a:prstGeom prst="rect">
            <a:avLst/>
          </a:prstGeom>
        </p:spPr>
      </p:pic>
    </p:spTree>
    <p:extLst>
      <p:ext uri="{BB962C8B-B14F-4D97-AF65-F5344CB8AC3E}">
        <p14:creationId xmlns:p14="http://schemas.microsoft.com/office/powerpoint/2010/main" val="41043830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solidFill>
                  <a:schemeClr val="tx1">
                    <a:lumMod val="85000"/>
                    <a:lumOff val="15000"/>
                  </a:schemeClr>
                </a:solidFill>
              </a:defRPr>
            </a:lvl1pPr>
          </a:lstStyle>
          <a:p>
            <a:r>
              <a:rPr lang="en-US"/>
              <a:t>Click to edit Master title style</a:t>
            </a:r>
            <a:endParaRPr lang="en-US" dirty="0"/>
          </a:p>
        </p:txBody>
      </p:sp>
      <p:sp>
        <p:nvSpPr>
          <p:cNvPr id="4" name="Text Placeholder 4">
            <a:extLst>
              <a:ext uri="{FF2B5EF4-FFF2-40B4-BE49-F238E27FC236}">
                <a16:creationId xmlns:a16="http://schemas.microsoft.com/office/drawing/2014/main" id="{F46259FF-AEE4-4177-B9AB-10AA87E134D2}"/>
              </a:ext>
            </a:extLst>
          </p:cNvPr>
          <p:cNvSpPr>
            <a:spLocks noGrp="1"/>
          </p:cNvSpPr>
          <p:nvPr>
            <p:ph type="body" sz="quarter" idx="13" hasCustomPrompt="1"/>
          </p:nvPr>
        </p:nvSpPr>
        <p:spPr>
          <a:xfrm>
            <a:off x="34850" y="6385980"/>
            <a:ext cx="10793951" cy="364067"/>
          </a:xfrm>
        </p:spPr>
        <p:txBody>
          <a:bodyPr>
            <a:normAutofit/>
          </a:bodyPr>
          <a:lstStyle>
            <a:lvl1pPr>
              <a:buNone/>
              <a:defRPr sz="1000">
                <a:solidFill>
                  <a:schemeClr val="tx1">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10933962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spcBef>
                <a:spcPts val="1600"/>
              </a:spcBef>
              <a:spcAft>
                <a:spcPts val="800"/>
              </a:spcAft>
              <a:defRPr sz="2800">
                <a:solidFill>
                  <a:srgbClr val="595959"/>
                </a:solidFill>
              </a:defRPr>
            </a:lvl1pPr>
            <a:lvl2pPr>
              <a:spcBef>
                <a:spcPts val="0"/>
              </a:spcBef>
              <a:spcAft>
                <a:spcPts val="800"/>
              </a:spcAft>
              <a:defRPr sz="2400">
                <a:solidFill>
                  <a:srgbClr val="595959"/>
                </a:solidFill>
              </a:defRPr>
            </a:lvl2pPr>
            <a:lvl3pPr>
              <a:spcBef>
                <a:spcPts val="0"/>
              </a:spcBef>
              <a:spcAft>
                <a:spcPts val="800"/>
              </a:spcAft>
              <a:defRPr sz="2000">
                <a:solidFill>
                  <a:srgbClr val="595959"/>
                </a:solidFill>
              </a:defRPr>
            </a:lvl3pPr>
            <a:lvl4pPr>
              <a:spcBef>
                <a:spcPts val="0"/>
              </a:spcBef>
              <a:spcAft>
                <a:spcPts val="800"/>
              </a:spcAft>
              <a:defRPr sz="2000">
                <a:solidFill>
                  <a:srgbClr val="595959"/>
                </a:solidFill>
              </a:defRPr>
            </a:lvl4pPr>
            <a:lvl5pPr>
              <a:spcBef>
                <a:spcPts val="0"/>
              </a:spcBef>
              <a:spcAft>
                <a:spcPts val="800"/>
              </a:spcAft>
              <a:defRPr sz="2000">
                <a:solidFill>
                  <a:srgbClr val="595959"/>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68C67C3F-49C5-CEEE-6FB7-C9C0DD377285}"/>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rgbClr val="7F7F7F"/>
                </a:solidFill>
              </a:defRPr>
            </a:lvl1pPr>
          </a:lstStyle>
          <a:p>
            <a:pPr lvl="0"/>
            <a:r>
              <a:rPr lang="en-US" dirty="0"/>
              <a:t>References</a:t>
            </a:r>
          </a:p>
        </p:txBody>
      </p:sp>
    </p:spTree>
    <p:extLst>
      <p:ext uri="{BB962C8B-B14F-4D97-AF65-F5344CB8AC3E}">
        <p14:creationId xmlns:p14="http://schemas.microsoft.com/office/powerpoint/2010/main" val="37132187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4" name="Text Placeholder 4">
            <a:extLst>
              <a:ext uri="{FF2B5EF4-FFF2-40B4-BE49-F238E27FC236}">
                <a16:creationId xmlns:a16="http://schemas.microsoft.com/office/drawing/2014/main" id="{43E358F2-9205-4710-3D01-D3EA6CBBF3CA}"/>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rgbClr val="7F7F7F"/>
                </a:solidFill>
              </a:defRPr>
            </a:lvl1pPr>
          </a:lstStyle>
          <a:p>
            <a:pPr lvl="0"/>
            <a:r>
              <a:rPr lang="en-US" dirty="0"/>
              <a:t>References</a:t>
            </a:r>
          </a:p>
        </p:txBody>
      </p:sp>
    </p:spTree>
    <p:extLst>
      <p:ext uri="{BB962C8B-B14F-4D97-AF65-F5344CB8AC3E}">
        <p14:creationId xmlns:p14="http://schemas.microsoft.com/office/powerpoint/2010/main" val="32440038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1600"/>
              </a:spcBef>
              <a:spcAft>
                <a:spcPts val="800"/>
              </a:spcAft>
              <a:defRPr>
                <a:solidFill>
                  <a:schemeClr val="tx2">
                    <a:lumMod val="75000"/>
                    <a:lumOff val="25000"/>
                  </a:schemeClr>
                </a:solidFill>
              </a:defRPr>
            </a:lvl1pPr>
            <a:lvl2pPr>
              <a:spcBef>
                <a:spcPts val="0"/>
              </a:spcBef>
              <a:spcAft>
                <a:spcPts val="800"/>
              </a:spcAft>
              <a:defRPr>
                <a:solidFill>
                  <a:schemeClr val="tx2">
                    <a:lumMod val="75000"/>
                    <a:lumOff val="25000"/>
                  </a:schemeClr>
                </a:solidFill>
              </a:defRPr>
            </a:lvl2pPr>
            <a:lvl3pPr>
              <a:spcBef>
                <a:spcPts val="0"/>
              </a:spcBef>
              <a:spcAft>
                <a:spcPts val="800"/>
              </a:spcAft>
              <a:defRPr>
                <a:solidFill>
                  <a:schemeClr val="tx2">
                    <a:lumMod val="75000"/>
                    <a:lumOff val="25000"/>
                  </a:schemeClr>
                </a:solidFill>
              </a:defRPr>
            </a:lvl3pPr>
            <a:lvl4pPr>
              <a:spcBef>
                <a:spcPts val="0"/>
              </a:spcBef>
              <a:spcAft>
                <a:spcPts val="800"/>
              </a:spcAft>
              <a:defRPr>
                <a:solidFill>
                  <a:schemeClr val="tx2">
                    <a:lumMod val="75000"/>
                    <a:lumOff val="25000"/>
                  </a:schemeClr>
                </a:solidFill>
              </a:defRPr>
            </a:lvl4pPr>
            <a:lvl5pPr>
              <a:spcBef>
                <a:spcPts val="0"/>
              </a:spcBef>
              <a:spcAft>
                <a:spcPts val="80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rgbClr val="7F7F7F"/>
                </a:solidFill>
              </a:defRPr>
            </a:lvl1pPr>
          </a:lstStyle>
          <a:p>
            <a:pPr lvl="0"/>
            <a:r>
              <a:rPr lang="en-US" dirty="0"/>
              <a:t>References</a:t>
            </a:r>
          </a:p>
        </p:txBody>
      </p:sp>
    </p:spTree>
    <p:extLst>
      <p:ext uri="{BB962C8B-B14F-4D97-AF65-F5344CB8AC3E}">
        <p14:creationId xmlns:p14="http://schemas.microsoft.com/office/powerpoint/2010/main" val="1462187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able">
    <p:spTree>
      <p:nvGrpSpPr>
        <p:cNvPr id="1" name=""/>
        <p:cNvGrpSpPr/>
        <p:nvPr/>
      </p:nvGrpSpPr>
      <p:grpSpPr>
        <a:xfrm>
          <a:off x="0" y="0"/>
          <a:ext cx="0" cy="0"/>
          <a:chOff x="0" y="0"/>
          <a:chExt cx="0" cy="0"/>
        </a:xfrm>
      </p:grpSpPr>
      <p:sp>
        <p:nvSpPr>
          <p:cNvPr id="9" name="Table Placeholder 8"/>
          <p:cNvSpPr>
            <a:spLocks noGrp="1"/>
          </p:cNvSpPr>
          <p:nvPr>
            <p:ph type="tbl" sz="quarter" idx="24"/>
          </p:nvPr>
        </p:nvSpPr>
        <p:spPr>
          <a:xfrm>
            <a:off x="609600" y="1675181"/>
            <a:ext cx="10972800" cy="4446464"/>
          </a:xfrm>
        </p:spPr>
        <p:txBody>
          <a:bodyPr/>
          <a:lstStyle>
            <a:lvl1pPr marL="0" indent="0">
              <a:buNone/>
              <a:defRPr>
                <a:solidFill>
                  <a:schemeClr val="tx1"/>
                </a:solidFill>
              </a:defRPr>
            </a:lvl1pPr>
          </a:lstStyle>
          <a:p>
            <a:r>
              <a:rPr lang="en-US"/>
              <a:t>Click icon to add table</a:t>
            </a:r>
            <a:endParaRPr lang="en-US" dirty="0"/>
          </a:p>
        </p:txBody>
      </p:sp>
      <p:sp>
        <p:nvSpPr>
          <p:cNvPr id="2" name="Title 1"/>
          <p:cNvSpPr>
            <a:spLocks noGrp="1"/>
          </p:cNvSpPr>
          <p:nvPr>
            <p:ph type="title" hasCustomPrompt="1"/>
          </p:nvPr>
        </p:nvSpPr>
        <p:spPr/>
        <p:txBody>
          <a:bodyPr lIns="0" tIns="0" rIns="0" bIns="0" anchor="t">
            <a:normAutofit/>
          </a:bodyPr>
          <a:lstStyle>
            <a:lvl1pPr algn="l">
              <a:defRPr sz="3600">
                <a:solidFill>
                  <a:srgbClr val="A20815"/>
                </a:solidFill>
                <a:latin typeface="Arial"/>
                <a:cs typeface="Arial"/>
              </a:defRPr>
            </a:lvl1pPr>
          </a:lstStyle>
          <a:p>
            <a:r>
              <a:rPr lang="en-US" dirty="0"/>
              <a:t>Insert Title Here</a:t>
            </a:r>
            <a:br>
              <a:rPr lang="en-US" dirty="0"/>
            </a:br>
            <a:r>
              <a:rPr lang="en-US" dirty="0"/>
              <a:t>Table</a:t>
            </a:r>
          </a:p>
        </p:txBody>
      </p:sp>
    </p:spTree>
    <p:extLst>
      <p:ext uri="{BB962C8B-B14F-4D97-AF65-F5344CB8AC3E}">
        <p14:creationId xmlns:p14="http://schemas.microsoft.com/office/powerpoint/2010/main" val="22310163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Section Divi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877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528096" y="1598133"/>
            <a:ext cx="11135808" cy="989915"/>
          </a:xfrm>
        </p:spPr>
        <p:txBody>
          <a:bodyPr lIns="0" bIns="0">
            <a:noAutofit/>
          </a:bodyPr>
          <a:lstStyle>
            <a:lvl1pPr algn="l">
              <a:lnSpc>
                <a:spcPct val="90000"/>
              </a:lnSpc>
              <a:defRPr sz="6600" b="1" baseline="0">
                <a:solidFill>
                  <a:schemeClr val="bg1"/>
                </a:solidFill>
                <a:latin typeface="Arial"/>
                <a:cs typeface="Arial"/>
              </a:defRPr>
            </a:lvl1pPr>
          </a:lstStyle>
          <a:p>
            <a:r>
              <a:rPr lang="en-US" dirty="0"/>
              <a:t>Section Divider Title</a:t>
            </a:r>
            <a:br>
              <a:rPr lang="en-US" dirty="0"/>
            </a:br>
            <a:endParaRPr lang="en-US" dirty="0"/>
          </a:p>
        </p:txBody>
      </p:sp>
      <p:sp>
        <p:nvSpPr>
          <p:cNvPr id="11" name="Subtitle 2"/>
          <p:cNvSpPr>
            <a:spLocks noGrp="1"/>
          </p:cNvSpPr>
          <p:nvPr>
            <p:ph type="subTitle" idx="1" hasCustomPrompt="1"/>
          </p:nvPr>
        </p:nvSpPr>
        <p:spPr>
          <a:xfrm>
            <a:off x="528096" y="2657477"/>
            <a:ext cx="8534400" cy="882865"/>
          </a:xfrm>
        </p:spPr>
        <p:txBody>
          <a:bodyPr lIns="0" tIns="0" rIns="0" bIns="0">
            <a:normAutofit/>
          </a:bodyPr>
          <a:lstStyle>
            <a:lvl1pPr marL="0" indent="0" algn="l">
              <a:buNone/>
              <a:defRPr sz="2400">
                <a:solidFill>
                  <a:schemeClr val="bg1"/>
                </a:solidFill>
                <a:latin typeface="Arial"/>
                <a:cs typeface="Aria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Secondary Title</a:t>
            </a:r>
          </a:p>
        </p:txBody>
      </p:sp>
      <p:pic>
        <p:nvPicPr>
          <p:cNvPr id="12" name="Picture 11" descr="LOCKUP_WCM_NYP_WHITE.png"/>
          <p:cNvPicPr>
            <a:picLocks noChangeAspect="1"/>
          </p:cNvPicPr>
          <p:nvPr userDrawn="1"/>
        </p:nvPicPr>
        <p:blipFill rotWithShape="1">
          <a:blip r:embed="rId2">
            <a:extLst>
              <a:ext uri="{28A0092B-C50C-407E-A947-70E740481C1C}">
                <a14:useLocalDpi xmlns:a14="http://schemas.microsoft.com/office/drawing/2010/main" val="0"/>
              </a:ext>
            </a:extLst>
          </a:blip>
          <a:srcRect r="48226"/>
          <a:stretch/>
        </p:blipFill>
        <p:spPr>
          <a:xfrm>
            <a:off x="0" y="6400800"/>
            <a:ext cx="4116669" cy="457200"/>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3081" y="6491449"/>
            <a:ext cx="3433267" cy="308827"/>
          </a:xfrm>
          <a:prstGeom prst="rect">
            <a:avLst/>
          </a:prstGeom>
        </p:spPr>
      </p:pic>
    </p:spTree>
    <p:extLst>
      <p:ext uri="{BB962C8B-B14F-4D97-AF65-F5344CB8AC3E}">
        <p14:creationId xmlns:p14="http://schemas.microsoft.com/office/powerpoint/2010/main" val="8309315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4" name="Text Placeholder 4">
            <a:extLst>
              <a:ext uri="{FF2B5EF4-FFF2-40B4-BE49-F238E27FC236}">
                <a16:creationId xmlns:a16="http://schemas.microsoft.com/office/drawing/2014/main" id="{43E358F2-9205-4710-3D01-D3EA6CBBF3CA}"/>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80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38849415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0FE9EDBD-B32E-45B0-9002-E967D8485362}" type="slidenum">
              <a:rPr lang="en-US" altLang="en-US"/>
              <a:pPr>
                <a:defRPr/>
              </a:pPr>
              <a:t>‹#›</a:t>
            </a:fld>
            <a:endParaRPr lang="en-US" altLang="en-US"/>
          </a:p>
        </p:txBody>
      </p:sp>
    </p:spTree>
    <p:extLst>
      <p:ext uri="{BB962C8B-B14F-4D97-AF65-F5344CB8AC3E}">
        <p14:creationId xmlns:p14="http://schemas.microsoft.com/office/powerpoint/2010/main" val="415840229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5683BAC7-7411-430A-AA25-C2C80DDDF46C}" type="slidenum">
              <a:rPr lang="en-US" altLang="en-US"/>
              <a:pPr>
                <a:defRPr/>
              </a:pPr>
              <a:t>‹#›</a:t>
            </a:fld>
            <a:endParaRPr lang="en-US" altLang="en-US"/>
          </a:p>
        </p:txBody>
      </p:sp>
    </p:spTree>
    <p:extLst>
      <p:ext uri="{BB962C8B-B14F-4D97-AF65-F5344CB8AC3E}">
        <p14:creationId xmlns:p14="http://schemas.microsoft.com/office/powerpoint/2010/main" val="3991820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8BB9A751-17EC-46F9-832E-A17BB1DF127E}" type="slidenum">
              <a:rPr lang="en-US" altLang="en-US"/>
              <a:pPr>
                <a:defRPr/>
              </a:pPr>
              <a:t>‹#›</a:t>
            </a:fld>
            <a:endParaRPr lang="en-US" altLang="en-US"/>
          </a:p>
        </p:txBody>
      </p:sp>
    </p:spTree>
    <p:extLst>
      <p:ext uri="{BB962C8B-B14F-4D97-AF65-F5344CB8AC3E}">
        <p14:creationId xmlns:p14="http://schemas.microsoft.com/office/powerpoint/2010/main" val="37132029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55AB02C0-4976-484A-8322-07586B86AAFA}" type="slidenum">
              <a:rPr lang="en-US" altLang="en-US"/>
              <a:pPr>
                <a:defRPr/>
              </a:pPr>
              <a:t>‹#›</a:t>
            </a:fld>
            <a:endParaRPr lang="en-US" altLang="en-US"/>
          </a:p>
        </p:txBody>
      </p:sp>
    </p:spTree>
    <p:extLst>
      <p:ext uri="{BB962C8B-B14F-4D97-AF65-F5344CB8AC3E}">
        <p14:creationId xmlns:p14="http://schemas.microsoft.com/office/powerpoint/2010/main" val="27732321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B9AD4B76-91CA-4EB3-8E48-2FB53D91CA0A}" type="slidenum">
              <a:rPr lang="en-US" altLang="en-US"/>
              <a:pPr>
                <a:defRPr/>
              </a:pPr>
              <a:t>‹#›</a:t>
            </a:fld>
            <a:endParaRPr lang="en-US" altLang="en-US"/>
          </a:p>
        </p:txBody>
      </p:sp>
    </p:spTree>
    <p:extLst>
      <p:ext uri="{BB962C8B-B14F-4D97-AF65-F5344CB8AC3E}">
        <p14:creationId xmlns:p14="http://schemas.microsoft.com/office/powerpoint/2010/main" val="42802392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4B79DE32-C034-4F9F-8F0F-D2151D07B3D8}" type="slidenum">
              <a:rPr lang="en-US" altLang="en-US"/>
              <a:pPr>
                <a:defRPr/>
              </a:pPr>
              <a:t>‹#›</a:t>
            </a:fld>
            <a:endParaRPr lang="en-US" altLang="en-US"/>
          </a:p>
        </p:txBody>
      </p:sp>
    </p:spTree>
    <p:extLst>
      <p:ext uri="{BB962C8B-B14F-4D97-AF65-F5344CB8AC3E}">
        <p14:creationId xmlns:p14="http://schemas.microsoft.com/office/powerpoint/2010/main" val="3274277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2C80C800-80FE-4858-91A5-E49C0BE69421}" type="slidenum">
              <a:rPr lang="en-US" altLang="en-US"/>
              <a:pPr>
                <a:defRPr/>
              </a:pPr>
              <a:t>‹#›</a:t>
            </a:fld>
            <a:endParaRPr lang="en-US" altLang="en-US"/>
          </a:p>
        </p:txBody>
      </p:sp>
    </p:spTree>
    <p:extLst>
      <p:ext uri="{BB962C8B-B14F-4D97-AF65-F5344CB8AC3E}">
        <p14:creationId xmlns:p14="http://schemas.microsoft.com/office/powerpoint/2010/main" val="41878668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17246901-C869-4FDE-B247-FD13D85C3480}" type="slidenum">
              <a:rPr lang="en-US" altLang="en-US"/>
              <a:pPr>
                <a:defRPr/>
              </a:pPr>
              <a:t>‹#›</a:t>
            </a:fld>
            <a:endParaRPr lang="en-US" altLang="en-US"/>
          </a:p>
        </p:txBody>
      </p:sp>
    </p:spTree>
    <p:extLst>
      <p:ext uri="{BB962C8B-B14F-4D97-AF65-F5344CB8AC3E}">
        <p14:creationId xmlns:p14="http://schemas.microsoft.com/office/powerpoint/2010/main" val="14984568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609CB4AC-61C2-4178-A585-9B3D8930F129}" type="slidenum">
              <a:rPr lang="en-US" altLang="en-US"/>
              <a:pPr>
                <a:defRPr/>
              </a:pPr>
              <a:t>‹#›</a:t>
            </a:fld>
            <a:endParaRPr lang="en-US" altLang="en-US"/>
          </a:p>
        </p:txBody>
      </p:sp>
    </p:spTree>
    <p:extLst>
      <p:ext uri="{BB962C8B-B14F-4D97-AF65-F5344CB8AC3E}">
        <p14:creationId xmlns:p14="http://schemas.microsoft.com/office/powerpoint/2010/main" val="2027237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79D02B61-CD06-434D-804A-84DB40C8CF80}" type="slidenum">
              <a:rPr lang="en-US" altLang="en-US"/>
              <a:pPr>
                <a:defRPr/>
              </a:pPr>
              <a:t>‹#›</a:t>
            </a:fld>
            <a:endParaRPr lang="en-US" altLang="en-US"/>
          </a:p>
        </p:txBody>
      </p:sp>
    </p:spTree>
    <p:extLst>
      <p:ext uri="{BB962C8B-B14F-4D97-AF65-F5344CB8AC3E}">
        <p14:creationId xmlns:p14="http://schemas.microsoft.com/office/powerpoint/2010/main" val="37139556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349F581F-7A43-4622-B729-5EC96F7F550F}" type="slidenum">
              <a:rPr lang="en-US" altLang="en-US"/>
              <a:pPr>
                <a:defRPr/>
              </a:pPr>
              <a:t>‹#›</a:t>
            </a:fld>
            <a:endParaRPr lang="en-US" altLang="en-US"/>
          </a:p>
        </p:txBody>
      </p:sp>
    </p:spTree>
    <p:extLst>
      <p:ext uri="{BB962C8B-B14F-4D97-AF65-F5344CB8AC3E}">
        <p14:creationId xmlns:p14="http://schemas.microsoft.com/office/powerpoint/2010/main" val="13260470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697ECCA-1B1F-4243-A270-C3D783BD2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5F5C61-B066-4656-955B-EC45E66702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861FCC-80D8-46F2-AE84-536B2CAA0848}"/>
              </a:ext>
            </a:extLst>
          </p:cNvPr>
          <p:cNvSpPr>
            <a:spLocks noGrp="1" noChangeArrowheads="1"/>
          </p:cNvSpPr>
          <p:nvPr>
            <p:ph type="sldNum" sz="quarter" idx="12"/>
          </p:nvPr>
        </p:nvSpPr>
        <p:spPr>
          <a:ln/>
        </p:spPr>
        <p:txBody>
          <a:bodyPr/>
          <a:lstStyle>
            <a:lvl1pPr>
              <a:defRPr/>
            </a:lvl1pPr>
          </a:lstStyle>
          <a:p>
            <a:pPr>
              <a:defRPr/>
            </a:pPr>
            <a:fld id="{E1C38040-EE8A-4595-96C5-9AE2B0463928}" type="slidenum">
              <a:rPr lang="en-US" altLang="en-US"/>
              <a:pPr>
                <a:defRPr/>
              </a:pPr>
              <a:t>‹#›</a:t>
            </a:fld>
            <a:endParaRPr lang="en-US" altLang="en-US"/>
          </a:p>
        </p:txBody>
      </p:sp>
    </p:spTree>
    <p:extLst>
      <p:ext uri="{BB962C8B-B14F-4D97-AF65-F5344CB8AC3E}">
        <p14:creationId xmlns:p14="http://schemas.microsoft.com/office/powerpoint/2010/main" val="3272431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5" name="Group 4"/>
          <p:cNvGrpSpPr/>
          <p:nvPr userDrawn="1"/>
        </p:nvGrpSpPr>
        <p:grpSpPr>
          <a:xfrm>
            <a:off x="-182880" y="-182880"/>
            <a:ext cx="12557760" cy="7229856"/>
            <a:chOff x="-137160" y="-137160"/>
            <a:chExt cx="9418320" cy="5422392"/>
          </a:xfrm>
        </p:grpSpPr>
        <p:cxnSp>
          <p:nvCxnSpPr>
            <p:cNvPr id="8" name="Straight Connector 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4145279"/>
            <a:ext cx="9448800" cy="1219200"/>
          </a:xfrm>
        </p:spPr>
        <p:txBody>
          <a:bodyPr anchor="b" anchorCtr="0">
            <a:noAutofit/>
          </a:bodyPr>
          <a:lstStyle>
            <a:lvl1pPr>
              <a:defRPr sz="4267"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bwMode="auto">
          <a:xfrm>
            <a:off x="2133600" y="5486400"/>
            <a:ext cx="6705600" cy="975360"/>
          </a:xfrm>
          <a:noFill/>
        </p:spPr>
        <p:txBody>
          <a:bodyPr>
            <a:noAutofit/>
          </a:bodyPr>
          <a:lstStyle>
            <a:lvl1pPr marL="0" indent="0" algn="l">
              <a:lnSpc>
                <a:spcPct val="100000"/>
              </a:lnSpc>
              <a:spcBef>
                <a:spcPts val="0"/>
              </a:spcBef>
              <a:buNone/>
              <a:defRPr sz="1867" b="1" i="0" baseline="0">
                <a:solidFill>
                  <a:schemeClr val="tx1"/>
                </a:solidFill>
                <a:latin typeface="+mn-lt"/>
                <a:ea typeface="Arial Regular" charset="0"/>
                <a:cs typeface="Arial Regular"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sp>
        <p:nvSpPr>
          <p:cNvPr id="27" name="Picture Placeholder 3"/>
          <p:cNvSpPr>
            <a:spLocks noGrp="1"/>
          </p:cNvSpPr>
          <p:nvPr>
            <p:ph type="pic" sz="quarter" idx="10" hasCustomPrompt="1"/>
          </p:nvPr>
        </p:nvSpPr>
        <p:spPr>
          <a:xfrm>
            <a:off x="700832" y="421541"/>
            <a:ext cx="10876800" cy="3513600"/>
          </a:xfrm>
          <a:solidFill>
            <a:srgbClr val="CCCCCC"/>
          </a:solidFill>
        </p:spPr>
        <p:txBody>
          <a:bodyPr tIns="1116000" anchor="t" anchorCtr="0">
            <a:normAutofit/>
          </a:bodyPr>
          <a:lstStyle>
            <a:lvl1pPr marL="1439261" marR="0" indent="0" algn="l" defTabSz="1219140" rtl="0" eaLnBrk="1" fontAlgn="auto" latinLnBrk="0" hangingPunct="1">
              <a:lnSpc>
                <a:spcPct val="100000"/>
              </a:lnSpc>
              <a:spcBef>
                <a:spcPts val="1600"/>
              </a:spcBef>
              <a:spcAft>
                <a:spcPts val="0"/>
              </a:spcAft>
              <a:buClrTx/>
              <a:buSzPct val="120000"/>
              <a:buFont typeface="Arial" pitchFamily="34" charset="0"/>
              <a:buNone/>
              <a:tabLst>
                <a:tab pos="5331617" algn="r"/>
                <a:tab pos="10972252" algn="r"/>
              </a:tabLst>
              <a:defRPr lang="en-US" sz="1267"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sp>
        <p:nvSpPr>
          <p:cNvPr id="24"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1219140" rtl="0" eaLnBrk="1" fontAlgn="auto" latinLnBrk="0" hangingPunct="1">
              <a:lnSpc>
                <a:spcPct val="100000"/>
              </a:lnSpc>
              <a:spcBef>
                <a:spcPts val="0"/>
              </a:spcBef>
              <a:spcAft>
                <a:spcPts val="0"/>
              </a:spcAft>
              <a:buClrTx/>
              <a:buSzPct val="120000"/>
              <a:buFont typeface="Arial"/>
              <a:buNone/>
              <a:tabLst>
                <a:tab pos="5331617" algn="r"/>
                <a:tab pos="10972252" algn="r"/>
              </a:tabLst>
              <a:defRPr sz="1333" b="1" i="0" spc="0" baseline="0">
                <a:solidFill>
                  <a:schemeClr val="bg1"/>
                </a:solidFill>
                <a:latin typeface="+mn-lt"/>
                <a:ea typeface="Arial Regular" charset="0"/>
                <a:cs typeface="Arial Regular" charset="0"/>
              </a:defRPr>
            </a:lvl1pPr>
            <a:lvl2pPr marL="0" indent="0" algn="l">
              <a:spcBef>
                <a:spcPts val="0"/>
              </a:spcBef>
              <a:buFont typeface="Arial"/>
              <a:buNone/>
              <a:defRPr sz="1200" b="1">
                <a:solidFill>
                  <a:schemeClr val="bg1"/>
                </a:solidFill>
              </a:defRPr>
            </a:lvl2pPr>
            <a:lvl3pPr marL="0" indent="0">
              <a:spcBef>
                <a:spcPts val="0"/>
              </a:spcBef>
              <a:buFont typeface="Arial"/>
              <a:buNone/>
              <a:defRPr sz="1333" b="1">
                <a:solidFill>
                  <a:schemeClr val="bg1"/>
                </a:solidFill>
              </a:defRPr>
            </a:lvl3pPr>
            <a:lvl4pPr marL="0" indent="0">
              <a:spcBef>
                <a:spcPts val="0"/>
              </a:spcBef>
              <a:buFont typeface="Arial"/>
              <a:buNone/>
              <a:defRPr sz="1333" b="1">
                <a:solidFill>
                  <a:schemeClr val="bg1"/>
                </a:solidFill>
              </a:defRPr>
            </a:lvl4pPr>
            <a:lvl5pPr marL="0" indent="0">
              <a:spcBef>
                <a:spcPts val="0"/>
              </a:spcBef>
              <a:buFont typeface="Arial"/>
              <a:buNone/>
              <a:defRPr sz="1333" b="1">
                <a:solidFill>
                  <a:schemeClr val="bg1"/>
                </a:solidFill>
              </a:defRPr>
            </a:lvl5pPr>
          </a:lstStyle>
          <a:p>
            <a:pPr marL="0" marR="0" lvl="0" indent="0" algn="l" defTabSz="1219140" rtl="0" eaLnBrk="1" fontAlgn="auto" latinLnBrk="0" hangingPunct="1">
              <a:lnSpc>
                <a:spcPct val="100000"/>
              </a:lnSpc>
              <a:spcBef>
                <a:spcPts val="0"/>
              </a:spcBef>
              <a:spcAft>
                <a:spcPts val="0"/>
              </a:spcAft>
              <a:buClrTx/>
              <a:buSzPct val="120000"/>
              <a:buFont typeface="Arial"/>
              <a:buNone/>
              <a:tabLst>
                <a:tab pos="5331617" algn="r"/>
                <a:tab pos="10972252"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23" name="Picture 22">
            <a:extLst>
              <a:ext uri="{FF2B5EF4-FFF2-40B4-BE49-F238E27FC236}">
                <a16:creationId xmlns:a16="http://schemas.microsoft.com/office/drawing/2014/main" id="{6F3B079F-7C5B-4CA3-8E45-FCF09E18FE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3055596473"/>
      </p:ext>
    </p:extLst>
  </p:cSld>
  <p:clrMapOvr>
    <a:masterClrMapping/>
  </p:clrMapOvr>
  <p:extLst>
    <p:ext uri="{DCECCB84-F9BA-43D5-87BE-67443E8EF086}">
      <p15:sldGuideLst xmlns:p15="http://schemas.microsoft.com/office/powerpoint/2012/main">
        <p15:guide id="1" orient="horz" pos="2880">
          <p15:clr>
            <a:srgbClr val="FBAE40"/>
          </p15:clr>
        </p15:guide>
        <p15:guide id="2" pos="512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 - No Picture">
    <p:spTree>
      <p:nvGrpSpPr>
        <p:cNvPr id="1" name=""/>
        <p:cNvGrpSpPr/>
        <p:nvPr/>
      </p:nvGrpSpPr>
      <p:grpSpPr>
        <a:xfrm>
          <a:off x="0" y="0"/>
          <a:ext cx="0" cy="0"/>
          <a:chOff x="0" y="0"/>
          <a:chExt cx="0" cy="0"/>
        </a:xfrm>
      </p:grpSpPr>
      <p:grpSp>
        <p:nvGrpSpPr>
          <p:cNvPr id="24" name="Group 23"/>
          <p:cNvGrpSpPr/>
          <p:nvPr userDrawn="1"/>
        </p:nvGrpSpPr>
        <p:grpSpPr>
          <a:xfrm>
            <a:off x="-182880" y="-182880"/>
            <a:ext cx="12557760" cy="7229856"/>
            <a:chOff x="-137160" y="-137160"/>
            <a:chExt cx="9418320" cy="5422392"/>
          </a:xfrm>
        </p:grpSpPr>
        <p:cxnSp>
          <p:nvCxnSpPr>
            <p:cNvPr id="28" name="Straight Connector 2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8972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userDrawn="1"/>
          </p:nvCxnSpPr>
          <p:spPr>
            <a:xfrm>
              <a:off x="-137160" y="118872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userDrawn="1"/>
          </p:nvCxnSpPr>
          <p:spPr>
            <a:xfrm>
              <a:off x="918972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userDrawn="1"/>
          </p:nvCxnSpPr>
          <p:spPr>
            <a:xfrm>
              <a:off x="-137160" y="64008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bwMode="auto">
          <a:xfrm>
            <a:off x="2133600" y="1950722"/>
            <a:ext cx="9448800" cy="2802913"/>
          </a:xfrm>
        </p:spPr>
        <p:txBody>
          <a:bodyPr anchor="b" anchorCtr="0">
            <a:noAutofit/>
          </a:bodyPr>
          <a:lstStyle>
            <a:lvl1pPr>
              <a:defRPr sz="4267" b="0"/>
            </a:lvl1pPr>
          </a:lstStyle>
          <a:p>
            <a:r>
              <a:rPr lang="en-US"/>
              <a:t>Click to edit Master title style</a:t>
            </a:r>
            <a:endParaRPr lang="en-US" dirty="0"/>
          </a:p>
        </p:txBody>
      </p:sp>
      <p:sp>
        <p:nvSpPr>
          <p:cNvPr id="3"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867" b="1" i="0" baseline="0">
                <a:solidFill>
                  <a:srgbClr val="000000"/>
                </a:solidFill>
                <a:latin typeface="+mn-lt"/>
                <a:ea typeface="Arial Regular" charset="0"/>
                <a:cs typeface="Arial Regular"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sp>
        <p:nvSpPr>
          <p:cNvPr id="18" name="Text Placeholder 7"/>
          <p:cNvSpPr>
            <a:spLocks noGrp="1"/>
          </p:cNvSpPr>
          <p:nvPr>
            <p:ph type="body" sz="quarter" idx="12" hasCustomPrompt="1"/>
          </p:nvPr>
        </p:nvSpPr>
        <p:spPr bwMode="gray">
          <a:xfrm>
            <a:off x="0" y="853440"/>
            <a:ext cx="3048000" cy="731520"/>
          </a:xfrm>
          <a:solidFill>
            <a:schemeClr val="accent2"/>
          </a:solidFill>
        </p:spPr>
        <p:txBody>
          <a:bodyPr lIns="182880" tIns="45720" rIns="91440" bIns="45720" anchor="ctr" anchorCtr="0">
            <a:normAutofit/>
          </a:bodyPr>
          <a:lstStyle>
            <a:lvl1pPr marL="0" marR="0" indent="0" algn="l" defTabSz="1219140" rtl="0" eaLnBrk="1" fontAlgn="auto" latinLnBrk="0" hangingPunct="1">
              <a:lnSpc>
                <a:spcPct val="100000"/>
              </a:lnSpc>
              <a:spcBef>
                <a:spcPts val="0"/>
              </a:spcBef>
              <a:spcAft>
                <a:spcPts val="0"/>
              </a:spcAft>
              <a:buClrTx/>
              <a:buSzPct val="120000"/>
              <a:buFont typeface="Arial"/>
              <a:buNone/>
              <a:tabLst>
                <a:tab pos="5331617" algn="r"/>
                <a:tab pos="10972252" algn="r"/>
              </a:tabLst>
              <a:defRPr sz="1333" b="1" i="0" spc="0" baseline="0">
                <a:solidFill>
                  <a:schemeClr val="bg1"/>
                </a:solidFill>
                <a:latin typeface="+mn-lt"/>
                <a:ea typeface="Arial Regular" charset="0"/>
                <a:cs typeface="Arial Regular" charset="0"/>
              </a:defRPr>
            </a:lvl1pPr>
            <a:lvl2pPr marL="0" indent="0" algn="l">
              <a:spcBef>
                <a:spcPts val="0"/>
              </a:spcBef>
              <a:buFont typeface="Arial"/>
              <a:buNone/>
              <a:defRPr sz="1200" b="1">
                <a:solidFill>
                  <a:schemeClr val="bg1"/>
                </a:solidFill>
              </a:defRPr>
            </a:lvl2pPr>
            <a:lvl3pPr marL="0" indent="0">
              <a:spcBef>
                <a:spcPts val="0"/>
              </a:spcBef>
              <a:buFont typeface="Arial"/>
              <a:buNone/>
              <a:defRPr sz="1333" b="1">
                <a:solidFill>
                  <a:schemeClr val="bg1"/>
                </a:solidFill>
              </a:defRPr>
            </a:lvl3pPr>
            <a:lvl4pPr marL="0" indent="0">
              <a:spcBef>
                <a:spcPts val="0"/>
              </a:spcBef>
              <a:buFont typeface="Arial"/>
              <a:buNone/>
              <a:defRPr sz="1333" b="1">
                <a:solidFill>
                  <a:schemeClr val="bg1"/>
                </a:solidFill>
              </a:defRPr>
            </a:lvl4pPr>
            <a:lvl5pPr marL="0" indent="0">
              <a:spcBef>
                <a:spcPts val="0"/>
              </a:spcBef>
              <a:buFont typeface="Arial"/>
              <a:buNone/>
              <a:defRPr sz="1333" b="1">
                <a:solidFill>
                  <a:schemeClr val="bg1"/>
                </a:solidFill>
              </a:defRPr>
            </a:lvl5pPr>
          </a:lstStyle>
          <a:p>
            <a:pPr marL="0" marR="0" lvl="0" indent="0" algn="l" defTabSz="1219140" rtl="0" eaLnBrk="1" fontAlgn="auto" latinLnBrk="0" hangingPunct="1">
              <a:lnSpc>
                <a:spcPct val="100000"/>
              </a:lnSpc>
              <a:spcBef>
                <a:spcPts val="0"/>
              </a:spcBef>
              <a:spcAft>
                <a:spcPts val="0"/>
              </a:spcAft>
              <a:buClrTx/>
              <a:buSzPct val="120000"/>
              <a:buFont typeface="Arial"/>
              <a:buNone/>
              <a:tabLst>
                <a:tab pos="5331617" algn="r"/>
                <a:tab pos="10972252" algn="r"/>
              </a:tabLst>
              <a:defRPr/>
            </a:pPr>
            <a:r>
              <a:rPr lang="en-US" dirty="0">
                <a:solidFill>
                  <a:srgbClr val="FFFFFF"/>
                </a:solidFill>
              </a:rPr>
              <a:t>Business or </a:t>
            </a:r>
            <a:r>
              <a:rPr lang="en-US" dirty="0"/>
              <a:t>Organizational</a:t>
            </a:r>
            <a:r>
              <a:rPr lang="en-US" dirty="0">
                <a:solidFill>
                  <a:srgbClr val="FFFFFF"/>
                </a:solidFill>
              </a:rPr>
              <a:t> Unit</a:t>
            </a:r>
            <a:br>
              <a:rPr lang="en-US" dirty="0">
                <a:solidFill>
                  <a:srgbClr val="FFFFFF"/>
                </a:solidFill>
              </a:rPr>
            </a:br>
            <a:r>
              <a:rPr lang="en-US" b="0" dirty="0">
                <a:solidFill>
                  <a:srgbClr val="FFFFFF"/>
                </a:solidFill>
              </a:rPr>
              <a:t>Franchise or Department</a:t>
            </a:r>
          </a:p>
        </p:txBody>
      </p:sp>
      <p:pic>
        <p:nvPicPr>
          <p:cNvPr id="20" name="Picture 19">
            <a:extLst>
              <a:ext uri="{FF2B5EF4-FFF2-40B4-BE49-F238E27FC236}">
                <a16:creationId xmlns:a16="http://schemas.microsoft.com/office/drawing/2014/main" id="{99514F6C-0867-4202-9EE5-EFD3963441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70648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5062" indent="-455062">
              <a:buSzPct val="100000"/>
              <a:buFont typeface="+mj-lt"/>
              <a:buAutoNum type="arabicPeriod"/>
              <a:tabLst>
                <a:tab pos="5331617" algn="r"/>
                <a:tab pos="10972252" algn="r"/>
              </a:tabLst>
              <a:defRPr baseline="0"/>
            </a:lvl1pPr>
            <a:lvl2pPr marL="766196" indent="-311135">
              <a:defRPr baseline="0"/>
            </a:lvl2pPr>
            <a:lvl3pPr marL="1068864" indent="-302668">
              <a:defRPr baseline="0"/>
            </a:lvl3pPr>
            <a:lvl4pPr marL="1371532" indent="-302668">
              <a:defRPr baseline="0"/>
            </a:lvl4pPr>
            <a:lvl5pPr marL="1676317" indent="-304784">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36742317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304784" indent="-304784">
              <a:buSzPct val="100000"/>
              <a:buFont typeface="Wingdings" charset="2"/>
              <a:buChar char="§"/>
              <a:defRPr spc="0" baseline="0"/>
            </a:lvl1pPr>
            <a:lvl2pPr>
              <a:defRPr spc="0" baseline="0"/>
            </a:lvl2pPr>
            <a:lvl3pPr>
              <a:defRPr spc="0" baseline="0"/>
            </a:lvl3pPr>
            <a:lvl4pPr>
              <a:defRPr spc="0" baseline="0"/>
            </a:lvl4pPr>
            <a:lvl5pPr>
              <a:defRPr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p:cNvSpPr>
            <a:spLocks noGrp="1"/>
          </p:cNvSpPr>
          <p:nvPr>
            <p:ph type="ftr" sz="quarter"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220369951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5361517" cy="4145280"/>
          </a:xfrm>
        </p:spPr>
        <p:txBody>
          <a:bodyPr>
            <a:normAutofit/>
          </a:bodyPr>
          <a:lstStyle>
            <a:lvl1pPr marL="304784" indent="-304784">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28800"/>
            <a:ext cx="5364480" cy="4145280"/>
          </a:xfrm>
        </p:spPr>
        <p:txBody>
          <a:bodyPr>
            <a:normAutofit/>
          </a:bodyPr>
          <a:lstStyle>
            <a:lvl1pPr marL="304784" indent="-304784">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Tree>
    <p:extLst>
      <p:ext uri="{BB962C8B-B14F-4D97-AF65-F5344CB8AC3E}">
        <p14:creationId xmlns:p14="http://schemas.microsoft.com/office/powerpoint/2010/main" val="31482408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828800"/>
            <a:ext cx="3474720" cy="4145280"/>
          </a:xfrm>
        </p:spPr>
        <p:txBody>
          <a:bodyPr>
            <a:normAutofit/>
          </a:bodyPr>
          <a:lstStyle>
            <a:lvl1pPr marL="304784" indent="-304784">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8640" y="1828800"/>
            <a:ext cx="3474720" cy="4145280"/>
          </a:xfrm>
        </p:spPr>
        <p:txBody>
          <a:bodyPr>
            <a:normAutofit/>
          </a:bodyPr>
          <a:lstStyle>
            <a:lvl1pPr marL="304784" indent="-304784">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endParaRPr lang="en-US" dirty="0"/>
          </a:p>
        </p:txBody>
      </p:sp>
      <p:sp>
        <p:nvSpPr>
          <p:cNvPr id="6" name="Slide Number Placeholder 5"/>
          <p:cNvSpPr>
            <a:spLocks noGrp="1"/>
          </p:cNvSpPr>
          <p:nvPr>
            <p:ph type="sldNum" sz="quarter" idx="11"/>
          </p:nvPr>
        </p:nvSpPr>
        <p:spPr/>
        <p:txBody>
          <a:bodyPr/>
          <a:lstStyle/>
          <a:p>
            <a:fld id="{47547CF9-5B10-D24F-A8D7-45A9778164F7}" type="slidenum">
              <a:rPr lang="uk-UA" smtClean="0"/>
              <a:pPr/>
              <a:t>‹#›</a:t>
            </a:fld>
            <a:endParaRPr lang="uk-UA" dirty="0"/>
          </a:p>
        </p:txBody>
      </p:sp>
      <p:sp>
        <p:nvSpPr>
          <p:cNvPr id="7" name="Title 6"/>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1" name="Content Placeholder 3"/>
          <p:cNvSpPr>
            <a:spLocks noGrp="1"/>
          </p:cNvSpPr>
          <p:nvPr>
            <p:ph sz="half" idx="25"/>
          </p:nvPr>
        </p:nvSpPr>
        <p:spPr>
          <a:xfrm>
            <a:off x="8107680" y="1828800"/>
            <a:ext cx="3474720" cy="4145280"/>
          </a:xfrm>
        </p:spPr>
        <p:txBody>
          <a:bodyPr>
            <a:normAutofit/>
          </a:bodyPr>
          <a:lstStyle>
            <a:lvl1pPr marL="304784" indent="-304784">
              <a:buSzPct val="100000"/>
              <a:buFont typeface="Wingdings" charset="2"/>
              <a:buChar char="§"/>
              <a:defRPr sz="2400"/>
            </a:lvl1pPr>
            <a:lvl2pPr>
              <a:defRPr sz="2133"/>
            </a:lvl2pPr>
            <a:lvl3pPr>
              <a:defRPr sz="2133"/>
            </a:lvl3pPr>
            <a:lvl4pPr>
              <a:defRPr sz="2133"/>
            </a:lvl4pPr>
            <a:lvl5pP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0376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8" name="Content Placeholder 2"/>
          <p:cNvSpPr>
            <a:spLocks noGrp="1"/>
          </p:cNvSpPr>
          <p:nvPr>
            <p:ph sz="half" idx="1"/>
          </p:nvPr>
        </p:nvSpPr>
        <p:spPr>
          <a:xfrm>
            <a:off x="609600" y="1828800"/>
            <a:ext cx="5364480" cy="4145280"/>
          </a:xfrm>
        </p:spPr>
        <p:txBody>
          <a:bodyPr>
            <a:normAutofit/>
          </a:bodyPr>
          <a:lstStyle>
            <a:lvl1pPr marL="304784" indent="-304784">
              <a:buSzPct val="100000"/>
              <a:buFont typeface="Wingdings" charset="2"/>
              <a:buChar char="§"/>
              <a:defRPr sz="2400" baseline="0"/>
            </a:lvl1pPr>
            <a:lvl2pPr>
              <a:defRPr sz="2133" baseline="0"/>
            </a:lvl2pPr>
            <a:lvl3pPr>
              <a:defRPr sz="2133" baseline="0"/>
            </a:lvl3pPr>
            <a:lvl4pPr>
              <a:defRPr sz="2133" baseline="0"/>
            </a:lvl4pPr>
            <a:lvl5pPr>
              <a:defRPr sz="2133" baseline="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5"/>
          </p:nvPr>
        </p:nvSpPr>
        <p:spPr/>
        <p:txBody>
          <a:bodyPr/>
          <a:lstStyle/>
          <a:p>
            <a:endParaRPr lang="en-US" dirty="0"/>
          </a:p>
        </p:txBody>
      </p:sp>
      <p:sp>
        <p:nvSpPr>
          <p:cNvPr id="4" name="Slide Number Placeholder 3"/>
          <p:cNvSpPr>
            <a:spLocks noGrp="1"/>
          </p:cNvSpPr>
          <p:nvPr>
            <p:ph type="sldNum" sz="quarter" idx="16"/>
          </p:nvPr>
        </p:nvSpPr>
        <p:spPr/>
        <p:txBody>
          <a:bodyPr/>
          <a:lstStyle/>
          <a:p>
            <a:fld id="{47547CF9-5B10-D24F-A8D7-45A9778164F7}" type="slidenum">
              <a:rPr lang="uk-UA" smtClean="0"/>
              <a:pPr/>
              <a:t>‹#›</a:t>
            </a:fld>
            <a:endParaRPr lang="uk-UA" dirty="0"/>
          </a:p>
        </p:txBody>
      </p:sp>
      <p:sp>
        <p:nvSpPr>
          <p:cNvPr id="11" name="Content Placeholder 2"/>
          <p:cNvSpPr>
            <a:spLocks noGrp="1"/>
          </p:cNvSpPr>
          <p:nvPr>
            <p:ph sz="half" idx="17"/>
          </p:nvPr>
        </p:nvSpPr>
        <p:spPr>
          <a:xfrm>
            <a:off x="6217920" y="1828800"/>
            <a:ext cx="536448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5" name="Title 4"/>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10" name="Text Placeholder 7"/>
          <p:cNvSpPr>
            <a:spLocks noGrp="1"/>
          </p:cNvSpPr>
          <p:nvPr>
            <p:ph type="body" sz="quarter" idx="18" hasCustomPrompt="1"/>
          </p:nvPr>
        </p:nvSpPr>
        <p:spPr>
          <a:xfrm>
            <a:off x="621792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33886405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1 Pictur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6" name="Text Placeholder 7"/>
          <p:cNvSpPr>
            <a:spLocks noGrp="1"/>
          </p:cNvSpPr>
          <p:nvPr>
            <p:ph type="body" sz="quarter" idx="12" hasCustomPrompt="1"/>
          </p:nvPr>
        </p:nvSpPr>
        <p:spPr>
          <a:xfrm>
            <a:off x="609600" y="1828802"/>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3" name="Footer Placeholder 2"/>
          <p:cNvSpPr>
            <a:spLocks noGrp="1"/>
          </p:cNvSpPr>
          <p:nvPr>
            <p:ph type="ftr" sz="quarter" idx="14"/>
          </p:nvPr>
        </p:nvSpPr>
        <p:spPr/>
        <p:txBody>
          <a:bodyPr/>
          <a:lstStyle/>
          <a:p>
            <a:endParaRPr lang="en-US" dirty="0"/>
          </a:p>
        </p:txBody>
      </p:sp>
      <p:sp>
        <p:nvSpPr>
          <p:cNvPr id="4" name="Slide Number Placeholder 3"/>
          <p:cNvSpPr>
            <a:spLocks noGrp="1"/>
          </p:cNvSpPr>
          <p:nvPr>
            <p:ph type="sldNum" sz="quarter" idx="15"/>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609600" y="2381958"/>
            <a:ext cx="1097280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2" name="Text Placeholder 7"/>
          <p:cNvSpPr>
            <a:spLocks noGrp="1"/>
          </p:cNvSpPr>
          <p:nvPr>
            <p:ph type="body" sz="quarter" idx="18" hasCustomPrompt="1"/>
          </p:nvPr>
        </p:nvSpPr>
        <p:spPr>
          <a:xfrm>
            <a:off x="609600" y="5547360"/>
            <a:ext cx="1097280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2095609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3" name="Footer Placeholder 2"/>
          <p:cNvSpPr>
            <a:spLocks noGrp="1"/>
          </p:cNvSpPr>
          <p:nvPr>
            <p:ph type="ftr" sz="quarter" idx="16"/>
          </p:nvPr>
        </p:nvSpPr>
        <p:spPr/>
        <p:txBody>
          <a:bodyPr/>
          <a:lstStyle/>
          <a:p>
            <a:endParaRPr lang="en-US" dirty="0"/>
          </a:p>
        </p:txBody>
      </p:sp>
      <p:sp>
        <p:nvSpPr>
          <p:cNvPr id="4" name="Slide Number Placeholder 3"/>
          <p:cNvSpPr>
            <a:spLocks noGrp="1"/>
          </p:cNvSpPr>
          <p:nvPr>
            <p:ph type="sldNum" sz="quarter" idx="17"/>
          </p:nvPr>
        </p:nvSpPr>
        <p:spPr/>
        <p:txBody>
          <a:bodyPr/>
          <a:lstStyle/>
          <a:p>
            <a:fld id="{47547CF9-5B10-D24F-A8D7-45A9778164F7}" type="slidenum">
              <a:rPr lang="uk-UA" smtClean="0"/>
              <a:pPr/>
              <a:t>‹#›</a:t>
            </a:fld>
            <a:endParaRPr lang="uk-UA" dirty="0"/>
          </a:p>
        </p:txBody>
      </p:sp>
      <p:sp>
        <p:nvSpPr>
          <p:cNvPr id="14" name="Content Placeholder 2"/>
          <p:cNvSpPr>
            <a:spLocks noGrp="1"/>
          </p:cNvSpPr>
          <p:nvPr>
            <p:ph sz="half" idx="18"/>
          </p:nvPr>
        </p:nvSpPr>
        <p:spPr>
          <a:xfrm>
            <a:off x="609600" y="2381958"/>
            <a:ext cx="536448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5" name="Content Placeholder 2"/>
          <p:cNvSpPr>
            <a:spLocks noGrp="1"/>
          </p:cNvSpPr>
          <p:nvPr>
            <p:ph sz="half" idx="19"/>
          </p:nvPr>
        </p:nvSpPr>
        <p:spPr>
          <a:xfrm>
            <a:off x="6217920" y="2381958"/>
            <a:ext cx="536448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12" hasCustomPrompt="1"/>
          </p:nvPr>
        </p:nvSpPr>
        <p:spPr>
          <a:xfrm>
            <a:off x="609600" y="1828802"/>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17" name="Text Placeholder 7"/>
          <p:cNvSpPr>
            <a:spLocks noGrp="1"/>
          </p:cNvSpPr>
          <p:nvPr>
            <p:ph type="body" sz="quarter" idx="20" hasCustomPrompt="1"/>
          </p:nvPr>
        </p:nvSpPr>
        <p:spPr>
          <a:xfrm>
            <a:off x="60960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
        <p:nvSpPr>
          <p:cNvPr id="18" name="Text Placeholder 7"/>
          <p:cNvSpPr>
            <a:spLocks noGrp="1"/>
          </p:cNvSpPr>
          <p:nvPr>
            <p:ph type="body" sz="quarter" idx="21" hasCustomPrompt="1"/>
          </p:nvPr>
        </p:nvSpPr>
        <p:spPr>
          <a:xfrm>
            <a:off x="621792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9352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10972800" cy="1280160"/>
          </a:xfrm>
        </p:spPr>
        <p:txBody>
          <a:bodyPr/>
          <a:lstStyle/>
          <a:p>
            <a:r>
              <a:rPr lang="en-US"/>
              <a:t>Click to edit Master title style</a:t>
            </a:r>
            <a:endParaRPr lang="en-US" dirty="0"/>
          </a:p>
        </p:txBody>
      </p:sp>
      <p:sp>
        <p:nvSpPr>
          <p:cNvPr id="2" name="Footer Placeholder 1"/>
          <p:cNvSpPr>
            <a:spLocks noGrp="1"/>
          </p:cNvSpPr>
          <p:nvPr>
            <p:ph type="ftr" sz="quarter" idx="20"/>
          </p:nvPr>
        </p:nvSpPr>
        <p:spPr/>
        <p:txBody>
          <a:bodyPr/>
          <a:lstStyle/>
          <a:p>
            <a:endParaRPr lang="en-US" dirty="0"/>
          </a:p>
        </p:txBody>
      </p:sp>
      <p:sp>
        <p:nvSpPr>
          <p:cNvPr id="3" name="Slide Number Placeholder 2"/>
          <p:cNvSpPr>
            <a:spLocks noGrp="1"/>
          </p:cNvSpPr>
          <p:nvPr>
            <p:ph type="sldNum" sz="quarter" idx="21"/>
          </p:nvPr>
        </p:nvSpPr>
        <p:spPr/>
        <p:txBody>
          <a:bodyPr/>
          <a:lstStyle/>
          <a:p>
            <a:fld id="{47547CF9-5B10-D24F-A8D7-45A9778164F7}" type="slidenum">
              <a:rPr lang="uk-UA" smtClean="0"/>
              <a:pPr/>
              <a:t>‹#›</a:t>
            </a:fld>
            <a:endParaRPr lang="uk-UA" dirty="0"/>
          </a:p>
        </p:txBody>
      </p:sp>
      <p:sp>
        <p:nvSpPr>
          <p:cNvPr id="19" name="Content Placeholder 2"/>
          <p:cNvSpPr>
            <a:spLocks noGrp="1"/>
          </p:cNvSpPr>
          <p:nvPr>
            <p:ph sz="half" idx="22"/>
          </p:nvPr>
        </p:nvSpPr>
        <p:spPr>
          <a:xfrm>
            <a:off x="609600" y="2381958"/>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20" name="Content Placeholder 2"/>
          <p:cNvSpPr>
            <a:spLocks noGrp="1"/>
          </p:cNvSpPr>
          <p:nvPr>
            <p:ph sz="half" idx="23"/>
          </p:nvPr>
        </p:nvSpPr>
        <p:spPr>
          <a:xfrm>
            <a:off x="4358640" y="2381958"/>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21" name="Content Placeholder 2"/>
          <p:cNvSpPr>
            <a:spLocks noGrp="1"/>
          </p:cNvSpPr>
          <p:nvPr>
            <p:ph sz="half" idx="24"/>
          </p:nvPr>
        </p:nvSpPr>
        <p:spPr>
          <a:xfrm>
            <a:off x="8107680" y="2381958"/>
            <a:ext cx="3474720" cy="3043484"/>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3" name="Text Placeholder 7"/>
          <p:cNvSpPr>
            <a:spLocks noGrp="1"/>
          </p:cNvSpPr>
          <p:nvPr>
            <p:ph type="body" sz="quarter" idx="12" hasCustomPrompt="1"/>
          </p:nvPr>
        </p:nvSpPr>
        <p:spPr>
          <a:xfrm>
            <a:off x="609600" y="1828802"/>
            <a:ext cx="10972800" cy="481927"/>
          </a:xfrm>
        </p:spPr>
        <p:txBody>
          <a:bodyPr anchor="t" anchorCtr="0">
            <a:normAutofit/>
          </a:bodyPr>
          <a:lstStyle>
            <a:lvl1pPr marL="0" indent="0">
              <a:spcBef>
                <a:spcPts val="0"/>
              </a:spcBef>
              <a:buFont typeface="Arial"/>
              <a:buNone/>
              <a:defRPr sz="2400" b="0" baseline="0">
                <a:solidFill>
                  <a:srgbClr val="000000"/>
                </a:solidFill>
              </a:defRPr>
            </a:lvl1pPr>
            <a:lvl2pPr marL="0" indent="0">
              <a:spcBef>
                <a:spcPts val="0"/>
              </a:spcBef>
              <a:buFont typeface="Arial"/>
              <a:buNone/>
              <a:defRPr sz="2400" b="0">
                <a:solidFill>
                  <a:srgbClr val="000000"/>
                </a:solidFill>
              </a:defRPr>
            </a:lvl2pPr>
            <a:lvl3pPr marL="0" indent="0">
              <a:spcBef>
                <a:spcPts val="0"/>
              </a:spcBef>
              <a:buFont typeface="Arial"/>
              <a:buNone/>
              <a:defRPr sz="2400" b="0">
                <a:solidFill>
                  <a:srgbClr val="000000"/>
                </a:solidFill>
              </a:defRPr>
            </a:lvl3pPr>
            <a:lvl4pPr marL="0" indent="0">
              <a:spcBef>
                <a:spcPts val="0"/>
              </a:spcBef>
              <a:buFont typeface="Arial"/>
              <a:buNone/>
              <a:defRPr sz="2400" b="0">
                <a:solidFill>
                  <a:srgbClr val="000000"/>
                </a:solidFill>
              </a:defRPr>
            </a:lvl4pPr>
            <a:lvl5pPr marL="0" indent="0">
              <a:spcBef>
                <a:spcPts val="0"/>
              </a:spcBef>
              <a:buFont typeface="Arial"/>
              <a:buNone/>
              <a:defRPr sz="2400" b="0">
                <a:solidFill>
                  <a:srgbClr val="000000"/>
                </a:solidFill>
              </a:defRPr>
            </a:lvl5pPr>
          </a:lstStyle>
          <a:p>
            <a:pPr lvl="0"/>
            <a:r>
              <a:rPr lang="en-US" dirty="0"/>
              <a:t>Optional picture title</a:t>
            </a:r>
          </a:p>
        </p:txBody>
      </p:sp>
      <p:sp>
        <p:nvSpPr>
          <p:cNvPr id="22" name="Text Placeholder 7"/>
          <p:cNvSpPr>
            <a:spLocks noGrp="1"/>
          </p:cNvSpPr>
          <p:nvPr>
            <p:ph type="body" sz="quarter" idx="18" hasCustomPrompt="1"/>
          </p:nvPr>
        </p:nvSpPr>
        <p:spPr>
          <a:xfrm>
            <a:off x="60960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
        <p:nvSpPr>
          <p:cNvPr id="23" name="Text Placeholder 7"/>
          <p:cNvSpPr>
            <a:spLocks noGrp="1"/>
          </p:cNvSpPr>
          <p:nvPr>
            <p:ph type="body" sz="quarter" idx="25" hasCustomPrompt="1"/>
          </p:nvPr>
        </p:nvSpPr>
        <p:spPr>
          <a:xfrm>
            <a:off x="435864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
        <p:nvSpPr>
          <p:cNvPr id="24" name="Text Placeholder 7"/>
          <p:cNvSpPr>
            <a:spLocks noGrp="1"/>
          </p:cNvSpPr>
          <p:nvPr>
            <p:ph type="body" sz="quarter" idx="26" hasCustomPrompt="1"/>
          </p:nvPr>
        </p:nvSpPr>
        <p:spPr>
          <a:xfrm>
            <a:off x="810768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Tree>
    <p:extLst>
      <p:ext uri="{BB962C8B-B14F-4D97-AF65-F5344CB8AC3E}">
        <p14:creationId xmlns:p14="http://schemas.microsoft.com/office/powerpoint/2010/main" val="193880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Picture and Big Statement">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6217920" y="1828800"/>
            <a:ext cx="5364480" cy="4145280"/>
          </a:xfrm>
        </p:spPr>
        <p:txBody>
          <a:bodyPr>
            <a:normAutofit/>
          </a:bodyPr>
          <a:lstStyle>
            <a:lvl1pPr marL="0" indent="0">
              <a:lnSpc>
                <a:spcPct val="90000"/>
              </a:lnSpc>
              <a:spcBef>
                <a:spcPts val="0"/>
              </a:spcBef>
              <a:buFont typeface="Arial"/>
              <a:buNone/>
              <a:defRPr sz="48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5867">
                <a:solidFill>
                  <a:srgbClr val="0460A9"/>
                </a:solidFill>
              </a:defRPr>
            </a:lvl2pPr>
            <a:lvl3pPr marL="0" indent="0">
              <a:lnSpc>
                <a:spcPct val="90000"/>
              </a:lnSpc>
              <a:spcBef>
                <a:spcPts val="0"/>
              </a:spcBef>
              <a:buFont typeface="Arial"/>
              <a:buNone/>
              <a:defRPr sz="5867">
                <a:solidFill>
                  <a:srgbClr val="0460A9"/>
                </a:solidFill>
              </a:defRPr>
            </a:lvl3pPr>
            <a:lvl4pPr marL="0" indent="0">
              <a:lnSpc>
                <a:spcPct val="90000"/>
              </a:lnSpc>
              <a:spcBef>
                <a:spcPts val="0"/>
              </a:spcBef>
              <a:buFont typeface="Arial"/>
              <a:buNone/>
              <a:defRPr sz="5867">
                <a:solidFill>
                  <a:srgbClr val="0460A9"/>
                </a:solidFill>
              </a:defRPr>
            </a:lvl4pPr>
            <a:lvl5pPr marL="0" indent="0">
              <a:lnSpc>
                <a:spcPct val="90000"/>
              </a:lnSpc>
              <a:spcBef>
                <a:spcPts val="0"/>
              </a:spcBef>
              <a:buFont typeface="Arial"/>
              <a:buNone/>
              <a:defRPr sz="5867">
                <a:solidFill>
                  <a:srgbClr val="0460A9"/>
                </a:solidFill>
              </a:defRPr>
            </a:lvl5pPr>
            <a:lvl6pPr>
              <a:defRPr sz="2400"/>
            </a:lvl6pPr>
            <a:lvl7pPr>
              <a:defRPr sz="2400"/>
            </a:lvl7pPr>
            <a:lvl8pPr>
              <a:defRPr sz="2400"/>
            </a:lvl8pPr>
            <a:lvl9pPr>
              <a:defRPr sz="2400"/>
            </a:lvl9pPr>
          </a:lstStyle>
          <a:p>
            <a:pPr lvl="0"/>
            <a:r>
              <a:rPr lang="en-US"/>
              <a:t>Click to edit Master text styles</a:t>
            </a:r>
          </a:p>
        </p:txBody>
      </p:sp>
      <p:sp>
        <p:nvSpPr>
          <p:cNvPr id="3" name="Footer Placeholder 2"/>
          <p:cNvSpPr>
            <a:spLocks noGrp="1"/>
          </p:cNvSpPr>
          <p:nvPr>
            <p:ph type="ftr" sz="quarter" idx="19"/>
          </p:nvPr>
        </p:nvSpPr>
        <p:spPr/>
        <p:txBody>
          <a:bodyPr/>
          <a:lstStyle/>
          <a:p>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609600" y="1828800"/>
            <a:ext cx="536448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21" hasCustomPrompt="1"/>
          </p:nvPr>
        </p:nvSpPr>
        <p:spPr>
          <a:xfrm>
            <a:off x="609600" y="5547360"/>
            <a:ext cx="536448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extLst>
      <p:ext uri="{BB962C8B-B14F-4D97-AF65-F5344CB8AC3E}">
        <p14:creationId xmlns:p14="http://schemas.microsoft.com/office/powerpoint/2010/main" val="34158329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Picture and Big Statement - Alternate">
    <p:spTree>
      <p:nvGrpSpPr>
        <p:cNvPr id="1" name=""/>
        <p:cNvGrpSpPr/>
        <p:nvPr/>
      </p:nvGrpSpPr>
      <p:grpSpPr>
        <a:xfrm>
          <a:off x="0" y="0"/>
          <a:ext cx="0" cy="0"/>
          <a:chOff x="0" y="0"/>
          <a:chExt cx="0" cy="0"/>
        </a:xfrm>
      </p:grpSpPr>
      <p:sp>
        <p:nvSpPr>
          <p:cNvPr id="8" name="Content Placeholder 3"/>
          <p:cNvSpPr>
            <a:spLocks noGrp="1"/>
          </p:cNvSpPr>
          <p:nvPr>
            <p:ph sz="half" idx="2"/>
          </p:nvPr>
        </p:nvSpPr>
        <p:spPr>
          <a:xfrm>
            <a:off x="4328160" y="1828800"/>
            <a:ext cx="7254240" cy="4145280"/>
          </a:xfrm>
        </p:spPr>
        <p:txBody>
          <a:bodyPr>
            <a:normAutofit/>
          </a:bodyPr>
          <a:lstStyle>
            <a:lvl1pPr marL="0" indent="0">
              <a:lnSpc>
                <a:spcPct val="90000"/>
              </a:lnSpc>
              <a:spcBef>
                <a:spcPts val="0"/>
              </a:spcBef>
              <a:buFont typeface="Arial"/>
              <a:buNone/>
              <a:defRPr sz="4800" b="0" i="0" spc="0" baseline="0">
                <a:solidFill>
                  <a:schemeClr val="accent2"/>
                </a:solidFill>
                <a:latin typeface="+mn-lt"/>
                <a:ea typeface="Arial" charset="0"/>
                <a:cs typeface="Arial" charset="0"/>
              </a:defRPr>
            </a:lvl1pPr>
            <a:lvl2pPr marL="0" indent="0">
              <a:lnSpc>
                <a:spcPct val="90000"/>
              </a:lnSpc>
              <a:spcBef>
                <a:spcPts val="0"/>
              </a:spcBef>
              <a:buFont typeface="Arial"/>
              <a:buNone/>
              <a:defRPr sz="5867">
                <a:solidFill>
                  <a:srgbClr val="0460A9"/>
                </a:solidFill>
              </a:defRPr>
            </a:lvl2pPr>
            <a:lvl3pPr marL="0" indent="0">
              <a:lnSpc>
                <a:spcPct val="90000"/>
              </a:lnSpc>
              <a:spcBef>
                <a:spcPts val="0"/>
              </a:spcBef>
              <a:buFont typeface="Arial"/>
              <a:buNone/>
              <a:defRPr sz="5867">
                <a:solidFill>
                  <a:srgbClr val="0460A9"/>
                </a:solidFill>
              </a:defRPr>
            </a:lvl3pPr>
            <a:lvl4pPr marL="0" indent="0">
              <a:lnSpc>
                <a:spcPct val="90000"/>
              </a:lnSpc>
              <a:spcBef>
                <a:spcPts val="0"/>
              </a:spcBef>
              <a:buFont typeface="Arial"/>
              <a:buNone/>
              <a:defRPr sz="5867">
                <a:solidFill>
                  <a:srgbClr val="0460A9"/>
                </a:solidFill>
              </a:defRPr>
            </a:lvl4pPr>
            <a:lvl5pPr marL="0" indent="0">
              <a:lnSpc>
                <a:spcPct val="90000"/>
              </a:lnSpc>
              <a:spcBef>
                <a:spcPts val="0"/>
              </a:spcBef>
              <a:buFont typeface="Arial"/>
              <a:buNone/>
              <a:defRPr sz="5867">
                <a:solidFill>
                  <a:srgbClr val="0460A9"/>
                </a:solidFill>
              </a:defRPr>
            </a:lvl5pPr>
            <a:lvl6pPr>
              <a:defRPr sz="2400"/>
            </a:lvl6pPr>
            <a:lvl7pPr>
              <a:defRPr sz="2400"/>
            </a:lvl7pPr>
            <a:lvl8pPr>
              <a:defRPr sz="2400"/>
            </a:lvl8pPr>
            <a:lvl9pPr>
              <a:defRPr sz="2400"/>
            </a:lvl9pPr>
          </a:lstStyle>
          <a:p>
            <a:pPr lvl="0"/>
            <a:r>
              <a:rPr lang="en-US"/>
              <a:t>Click to edit Master text styles</a:t>
            </a:r>
          </a:p>
        </p:txBody>
      </p:sp>
      <p:sp>
        <p:nvSpPr>
          <p:cNvPr id="3" name="Footer Placeholder 2"/>
          <p:cNvSpPr>
            <a:spLocks noGrp="1"/>
          </p:cNvSpPr>
          <p:nvPr>
            <p:ph type="ftr" sz="quarter" idx="19"/>
          </p:nvPr>
        </p:nvSpPr>
        <p:spPr/>
        <p:txBody>
          <a:bodyPr/>
          <a:lstStyle/>
          <a:p>
            <a:endParaRPr lang="en-US" dirty="0"/>
          </a:p>
        </p:txBody>
      </p:sp>
      <p:sp>
        <p:nvSpPr>
          <p:cNvPr id="4" name="Slide Number Placeholder 3"/>
          <p:cNvSpPr>
            <a:spLocks noGrp="1"/>
          </p:cNvSpPr>
          <p:nvPr>
            <p:ph type="sldNum" sz="quarter" idx="20"/>
          </p:nvPr>
        </p:nvSpPr>
        <p:spPr/>
        <p:txBody>
          <a:bodyPr/>
          <a:lstStyle/>
          <a:p>
            <a:fld id="{47547CF9-5B10-D24F-A8D7-45A9778164F7}" type="slidenum">
              <a:rPr lang="uk-UA" smtClean="0"/>
              <a:pPr/>
              <a:t>‹#›</a:t>
            </a:fld>
            <a:endParaRPr lang="uk-UA" dirty="0"/>
          </a:p>
        </p:txBody>
      </p:sp>
      <p:sp>
        <p:nvSpPr>
          <p:cNvPr id="9" name="Content Placeholder 2"/>
          <p:cNvSpPr>
            <a:spLocks noGrp="1"/>
          </p:cNvSpPr>
          <p:nvPr>
            <p:ph sz="half" idx="17"/>
          </p:nvPr>
        </p:nvSpPr>
        <p:spPr>
          <a:xfrm>
            <a:off x="609600" y="1828800"/>
            <a:ext cx="3474720" cy="3596640"/>
          </a:xfrm>
          <a:solidFill>
            <a:srgbClr val="CCCCCC"/>
          </a:solidFill>
        </p:spPr>
        <p:txBody>
          <a:bodyPr anchor="ctr" anchorCtr="0">
            <a:normAutofit/>
          </a:bodyPr>
          <a:lstStyle>
            <a:lvl1pPr marL="0" indent="0" algn="ctr">
              <a:spcBef>
                <a:spcPts val="0"/>
              </a:spcBef>
              <a:buNone/>
              <a:defRPr sz="1333" b="0" i="0" spc="40" baseline="0">
                <a:noFill/>
                <a:latin typeface="Arial" charset="0"/>
                <a:ea typeface="Arial" charset="0"/>
                <a:cs typeface="Arial" charset="0"/>
              </a:defRPr>
            </a:lvl1pPr>
            <a:lvl2pPr marL="0" indent="0" algn="ctr">
              <a:spcBef>
                <a:spcPts val="0"/>
              </a:spcBef>
              <a:buNone/>
              <a:defRPr sz="1600"/>
            </a:lvl2pPr>
            <a:lvl3pPr marL="0" indent="0" algn="ctr">
              <a:spcBef>
                <a:spcPts val="0"/>
              </a:spcBef>
              <a:buNone/>
              <a:defRPr sz="1600"/>
            </a:lvl3pPr>
            <a:lvl4pPr marL="0" indent="0" algn="ctr">
              <a:spcBef>
                <a:spcPts val="0"/>
              </a:spcBef>
              <a:buNone/>
              <a:defRPr sz="1600"/>
            </a:lvl4pPr>
            <a:lvl5pPr marL="0" indent="0" algn="ctr">
              <a:spcBef>
                <a:spcPts val="0"/>
              </a:spcBef>
              <a:buNone/>
              <a:defRPr sz="1600"/>
            </a:lvl5pPr>
            <a:lvl6pPr>
              <a:defRPr sz="2400"/>
            </a:lvl6pPr>
            <a:lvl7pPr>
              <a:defRPr sz="2400"/>
            </a:lvl7pPr>
            <a:lvl8pPr>
              <a:defRPr sz="2400"/>
            </a:lvl8pPr>
            <a:lvl9pPr>
              <a:defRPr sz="2400"/>
            </a:lvl9pPr>
          </a:lstStyle>
          <a:p>
            <a:pPr lvl="0"/>
            <a:r>
              <a:rPr lang="en-US"/>
              <a:t>Click to edit Master text styles</a:t>
            </a:r>
          </a:p>
        </p:txBody>
      </p:sp>
      <p:sp>
        <p:nvSpPr>
          <p:cNvPr id="10" name="Text Placeholder 7"/>
          <p:cNvSpPr>
            <a:spLocks noGrp="1"/>
          </p:cNvSpPr>
          <p:nvPr>
            <p:ph type="body" sz="quarter" idx="21" hasCustomPrompt="1"/>
          </p:nvPr>
        </p:nvSpPr>
        <p:spPr>
          <a:xfrm>
            <a:off x="609600" y="5547360"/>
            <a:ext cx="3474720" cy="426720"/>
          </a:xfrm>
        </p:spPr>
        <p:txBody>
          <a:bodyPr anchor="t" anchorCtr="0">
            <a:noAutofit/>
          </a:bodyPr>
          <a:lstStyle>
            <a:lvl1pPr marL="0" indent="0">
              <a:spcBef>
                <a:spcPts val="0"/>
              </a:spcBef>
              <a:buFont typeface="Arial"/>
              <a:buNone/>
              <a:defRPr sz="1333" b="0" i="0" baseline="0">
                <a:solidFill>
                  <a:srgbClr val="000000"/>
                </a:solidFill>
                <a:latin typeface="+mn-lt"/>
              </a:defRPr>
            </a:lvl1pPr>
            <a:lvl2pPr marL="0" indent="0">
              <a:spcBef>
                <a:spcPts val="0"/>
              </a:spcBef>
              <a:buFont typeface="Arial"/>
              <a:buNone/>
              <a:defRPr sz="1333" b="1" i="0">
                <a:solidFill>
                  <a:srgbClr val="000000"/>
                </a:solidFill>
                <a:latin typeface="+mn-lt"/>
              </a:defRPr>
            </a:lvl2pPr>
            <a:lvl3pPr marL="0" indent="0">
              <a:spcBef>
                <a:spcPts val="0"/>
              </a:spcBef>
              <a:buFont typeface="Arial"/>
              <a:buNone/>
              <a:defRPr sz="1333" b="1" i="0">
                <a:solidFill>
                  <a:srgbClr val="000000"/>
                </a:solidFill>
                <a:latin typeface="+mn-lt"/>
              </a:defRPr>
            </a:lvl3pPr>
            <a:lvl4pPr marL="0" indent="0">
              <a:spcBef>
                <a:spcPts val="0"/>
              </a:spcBef>
              <a:buFont typeface="Arial"/>
              <a:buNone/>
              <a:defRPr sz="1333" b="1" i="0">
                <a:solidFill>
                  <a:srgbClr val="000000"/>
                </a:solidFill>
                <a:latin typeface="+mn-lt"/>
              </a:defRPr>
            </a:lvl4pPr>
            <a:lvl5pPr marL="0" indent="0">
              <a:spcBef>
                <a:spcPts val="0"/>
              </a:spcBef>
              <a:buFont typeface="Arial"/>
              <a:buNone/>
              <a:defRPr sz="1333" b="1" i="0">
                <a:solidFill>
                  <a:srgbClr val="000000"/>
                </a:solidFill>
                <a:latin typeface="+mn-lt"/>
              </a:defRPr>
            </a:lvl5pPr>
          </a:lstStyle>
          <a:p>
            <a:pPr lvl="0"/>
            <a:r>
              <a:rPr lang="en-US" dirty="0"/>
              <a:t>Optional picture caption</a:t>
            </a:r>
          </a:p>
        </p:txBody>
      </p:sp>
      <p:sp>
        <p:nvSpPr>
          <p:cNvPr id="6" name="Title 5"/>
          <p:cNvSpPr>
            <a:spLocks noGrp="1"/>
          </p:cNvSpPr>
          <p:nvPr>
            <p:ph type="title"/>
          </p:nvPr>
        </p:nvSpPr>
        <p:spPr>
          <a:xfrm>
            <a:off x="609600" y="457200"/>
            <a:ext cx="10972800" cy="1280160"/>
          </a:xfrm>
        </p:spPr>
        <p:txBody>
          <a:bodyPr/>
          <a:lstStyle/>
          <a:p>
            <a:r>
              <a:rPr lang="en-US"/>
              <a:t>Click to edit Master title style</a:t>
            </a:r>
            <a:endParaRPr lang="en-US" dirty="0"/>
          </a:p>
        </p:txBody>
      </p:sp>
    </p:spTree>
    <p:extLst>
      <p:ext uri="{BB962C8B-B14F-4D97-AF65-F5344CB8AC3E}">
        <p14:creationId xmlns:p14="http://schemas.microsoft.com/office/powerpoint/2010/main" val="22946453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Big Quote">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47547CF9-5B10-D24F-A8D7-45A9778164F7}" type="slidenum">
              <a:rPr lang="uk-UA" smtClean="0"/>
              <a:pPr/>
              <a:t>‹#›</a:t>
            </a:fld>
            <a:endParaRPr lang="uk-UA" dirty="0"/>
          </a:p>
        </p:txBody>
      </p:sp>
      <p:grpSp>
        <p:nvGrpSpPr>
          <p:cNvPr id="9" name="Group 8"/>
          <p:cNvGrpSpPr/>
          <p:nvPr userDrawn="1"/>
        </p:nvGrpSpPr>
        <p:grpSpPr>
          <a:xfrm>
            <a:off x="1400836" y="-182880"/>
            <a:ext cx="10181565" cy="7229856"/>
            <a:chOff x="1050626" y="-137160"/>
            <a:chExt cx="7636174" cy="5422392"/>
          </a:xfrm>
        </p:grpSpPr>
        <p:cxnSp>
          <p:nvCxnSpPr>
            <p:cNvPr id="11" name="Straight Connector 10"/>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3" name="Text Placeholder 2"/>
          <p:cNvSpPr>
            <a:spLocks noGrp="1"/>
          </p:cNvSpPr>
          <p:nvPr>
            <p:ph type="body" sz="quarter" idx="12" hasCustomPrompt="1"/>
          </p:nvPr>
        </p:nvSpPr>
        <p:spPr>
          <a:xfrm>
            <a:off x="2133600" y="1341119"/>
            <a:ext cx="9448800" cy="4139932"/>
          </a:xfrm>
        </p:spPr>
        <p:txBody>
          <a:bodyPr anchor="ctr" anchorCtr="0"/>
          <a:lstStyle>
            <a:lvl1pPr marL="0" indent="0">
              <a:lnSpc>
                <a:spcPct val="90000"/>
              </a:lnSpc>
              <a:spcBef>
                <a:spcPts val="0"/>
              </a:spcBef>
              <a:buNone/>
              <a:defRPr sz="6400" b="0" i="0" spc="0" baseline="0">
                <a:solidFill>
                  <a:schemeClr val="accent2"/>
                </a:solidFill>
                <a:latin typeface="+mn-lt"/>
                <a:ea typeface="Arial" charset="0"/>
                <a:cs typeface="Arial" charset="0"/>
              </a:defRPr>
            </a:lvl1pPr>
            <a:lvl2pPr marL="306903" indent="-306903">
              <a:spcBef>
                <a:spcPts val="800"/>
              </a:spcBef>
              <a:defRPr b="0" i="0" baseline="0">
                <a:latin typeface="+mn-lt"/>
                <a:ea typeface="Arial" charset="0"/>
                <a:cs typeface="Arial" charset="0"/>
              </a:defRPr>
            </a:lvl2pPr>
            <a:lvl3pPr marL="306903" indent="0">
              <a:spcBef>
                <a:spcPts val="800"/>
              </a:spcBef>
              <a:buNone/>
              <a:defRPr/>
            </a:lvl3pPr>
            <a:lvl4pPr marL="914354" indent="-306903">
              <a:spcBef>
                <a:spcPts val="800"/>
              </a:spcBef>
              <a:defRPr/>
            </a:lvl4pPr>
            <a:lvl5pPr marL="1223372" indent="-309019">
              <a:spcBef>
                <a:spcPts val="800"/>
              </a:spcBef>
              <a:defRPr/>
            </a:lvl5pPr>
          </a:lstStyle>
          <a:p>
            <a:pPr lvl="0"/>
            <a:r>
              <a:rPr lang="en-US" dirty="0"/>
              <a:t>“Quote goes here.”</a:t>
            </a:r>
          </a:p>
          <a:p>
            <a:pPr lvl="1"/>
            <a:r>
              <a:rPr lang="en-US" dirty="0"/>
              <a:t>Attribution, if needed</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pic>
        <p:nvPicPr>
          <p:cNvPr id="19" name="Picture 18">
            <a:extLst>
              <a:ext uri="{FF2B5EF4-FFF2-40B4-BE49-F238E27FC236}">
                <a16:creationId xmlns:a16="http://schemas.microsoft.com/office/drawing/2014/main" id="{077FE9F7-63FE-4E51-A71C-106A7F6D35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42075277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pSp>
        <p:nvGrpSpPr>
          <p:cNvPr id="41" name="Group 40"/>
          <p:cNvGrpSpPr/>
          <p:nvPr userDrawn="1"/>
        </p:nvGrpSpPr>
        <p:grpSpPr>
          <a:xfrm>
            <a:off x="-182880" y="-182880"/>
            <a:ext cx="12557760" cy="7229856"/>
            <a:chOff x="-137160" y="-137160"/>
            <a:chExt cx="9418320" cy="5422392"/>
          </a:xfrm>
        </p:grpSpPr>
        <p:cxnSp>
          <p:nvCxnSpPr>
            <p:cNvPr id="42" name="Straight Connector 41"/>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55" name="Title 1"/>
          <p:cNvSpPr>
            <a:spLocks noGrp="1"/>
          </p:cNvSpPr>
          <p:nvPr>
            <p:ph type="ctrTitle"/>
          </p:nvPr>
        </p:nvSpPr>
        <p:spPr bwMode="auto">
          <a:xfrm>
            <a:off x="2133600" y="4145280"/>
            <a:ext cx="9448800" cy="1219200"/>
          </a:xfrm>
        </p:spPr>
        <p:txBody>
          <a:bodyPr anchor="b" anchorCtr="0">
            <a:noAutofit/>
          </a:bodyPr>
          <a:lstStyle>
            <a:lvl1pPr>
              <a:defRPr sz="4267">
                <a:solidFill>
                  <a:schemeClr val="tx1"/>
                </a:solidFill>
              </a:defRPr>
            </a:lvl1pPr>
          </a:lstStyle>
          <a:p>
            <a:r>
              <a:rPr lang="en-US"/>
              <a:t>Click to edit Master title style</a:t>
            </a:r>
            <a:endParaRPr lang="en-US" dirty="0"/>
          </a:p>
        </p:txBody>
      </p:sp>
      <p:sp>
        <p:nvSpPr>
          <p:cNvPr id="56" name="Subtitle 2"/>
          <p:cNvSpPr>
            <a:spLocks noGrp="1"/>
          </p:cNvSpPr>
          <p:nvPr>
            <p:ph type="subTitle" idx="1" hasCustomPrompt="1"/>
          </p:nvPr>
        </p:nvSpPr>
        <p:spPr bwMode="auto">
          <a:xfrm>
            <a:off x="2133600" y="5486400"/>
            <a:ext cx="6705600" cy="975360"/>
          </a:xfrm>
        </p:spPr>
        <p:txBody>
          <a:bodyPr>
            <a:noAutofit/>
          </a:bodyPr>
          <a:lstStyle>
            <a:lvl1pPr marL="0" indent="0" algn="l">
              <a:lnSpc>
                <a:spcPct val="100000"/>
              </a:lnSpc>
              <a:spcBef>
                <a:spcPts val="0"/>
              </a:spcBef>
              <a:buNone/>
              <a:defRPr sz="1867" b="1" i="0" spc="0" baseline="0">
                <a:solidFill>
                  <a:schemeClr val="tx1"/>
                </a:solidFill>
                <a:latin typeface="+mn-lt"/>
                <a:ea typeface="Arial Regular" charset="0"/>
                <a:cs typeface="Arial Regular"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a:t>
            </a:r>
            <a:r>
              <a:rPr lang="en-US" dirty="0" err="1"/>
              <a:t>su</a:t>
            </a:r>
            <a:r>
              <a:rPr lang="en-US" dirty="0"/>
              <a:t>   </a:t>
            </a:r>
            <a:r>
              <a:rPr lang="en-US" dirty="0" err="1"/>
              <a:t>btitle</a:t>
            </a:r>
            <a:r>
              <a:rPr lang="en-US" dirty="0"/>
              <a:t>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sp>
        <p:nvSpPr>
          <p:cNvPr id="16"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439261" marR="0" indent="0" algn="l" defTabSz="1219140" rtl="0" eaLnBrk="1" fontAlgn="auto" latinLnBrk="0" hangingPunct="1">
              <a:lnSpc>
                <a:spcPct val="100000"/>
              </a:lnSpc>
              <a:spcBef>
                <a:spcPts val="1600"/>
              </a:spcBef>
              <a:spcAft>
                <a:spcPts val="0"/>
              </a:spcAft>
              <a:buClrTx/>
              <a:buSzPct val="120000"/>
              <a:buFont typeface="Arial" pitchFamily="34" charset="0"/>
              <a:buNone/>
              <a:tabLst>
                <a:tab pos="5331617" algn="r"/>
                <a:tab pos="10972252" algn="r"/>
              </a:tabLst>
              <a:defRPr lang="en-US" sz="1267"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8" name="Picture 17">
            <a:extLst>
              <a:ext uri="{FF2B5EF4-FFF2-40B4-BE49-F238E27FC236}">
                <a16:creationId xmlns:a16="http://schemas.microsoft.com/office/drawing/2014/main" id="{99FAF429-4060-4AB4-BC05-4B6E69D118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3997196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Picture">
    <p:spTree>
      <p:nvGrpSpPr>
        <p:cNvPr id="1" name=""/>
        <p:cNvGrpSpPr/>
        <p:nvPr/>
      </p:nvGrpSpPr>
      <p:grpSpPr>
        <a:xfrm>
          <a:off x="0" y="0"/>
          <a:ext cx="0" cy="0"/>
          <a:chOff x="0" y="0"/>
          <a:chExt cx="0" cy="0"/>
        </a:xfrm>
      </p:grpSpPr>
      <p:grpSp>
        <p:nvGrpSpPr>
          <p:cNvPr id="14" name="Group 13"/>
          <p:cNvGrpSpPr/>
          <p:nvPr userDrawn="1"/>
        </p:nvGrpSpPr>
        <p:grpSpPr>
          <a:xfrm>
            <a:off x="1400836" y="-182880"/>
            <a:ext cx="10181565" cy="7229856"/>
            <a:chOff x="1050626" y="-137160"/>
            <a:chExt cx="7636174" cy="5422392"/>
          </a:xfrm>
        </p:grpSpPr>
        <p:cxnSp>
          <p:nvCxnSpPr>
            <p:cNvPr id="15" name="Straight Connector 14"/>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18" name="Title 1"/>
          <p:cNvSpPr>
            <a:spLocks noGrp="1"/>
          </p:cNvSpPr>
          <p:nvPr>
            <p:ph type="ctrTitle"/>
          </p:nvPr>
        </p:nvSpPr>
        <p:spPr bwMode="auto">
          <a:xfrm>
            <a:off x="2133600" y="1950722"/>
            <a:ext cx="9448800" cy="2802913"/>
          </a:xfrm>
        </p:spPr>
        <p:txBody>
          <a:bodyPr anchor="b" anchorCtr="0">
            <a:noAutofit/>
          </a:bodyPr>
          <a:lstStyle>
            <a:lvl1pPr>
              <a:defRPr sz="4267" baseline="0"/>
            </a:lvl1pPr>
          </a:lstStyle>
          <a:p>
            <a:r>
              <a:rPr lang="en-US"/>
              <a:t>Click to edit Master title style</a:t>
            </a:r>
            <a:endParaRPr lang="en-US" dirty="0"/>
          </a:p>
        </p:txBody>
      </p:sp>
      <p:sp>
        <p:nvSpPr>
          <p:cNvPr id="19" name="Subtitle 2"/>
          <p:cNvSpPr>
            <a:spLocks noGrp="1"/>
          </p:cNvSpPr>
          <p:nvPr>
            <p:ph type="subTitle" idx="1"/>
          </p:nvPr>
        </p:nvSpPr>
        <p:spPr bwMode="auto">
          <a:xfrm>
            <a:off x="2133600" y="4876800"/>
            <a:ext cx="9448800" cy="1097280"/>
          </a:xfrm>
        </p:spPr>
        <p:txBody>
          <a:bodyPr>
            <a:noAutofit/>
          </a:bodyPr>
          <a:lstStyle>
            <a:lvl1pPr marL="0" indent="0" algn="l">
              <a:lnSpc>
                <a:spcPct val="100000"/>
              </a:lnSpc>
              <a:spcBef>
                <a:spcPts val="0"/>
              </a:spcBef>
              <a:buNone/>
              <a:defRPr sz="1867" b="1" i="0" baseline="0">
                <a:solidFill>
                  <a:srgbClr val="000000"/>
                </a:solidFill>
                <a:latin typeface="+mn-lt"/>
                <a:ea typeface="Arial Regular" charset="0"/>
                <a:cs typeface="Arial Regular"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pic>
        <p:nvPicPr>
          <p:cNvPr id="20" name="Picture 19">
            <a:extLst>
              <a:ext uri="{FF2B5EF4-FFF2-40B4-BE49-F238E27FC236}">
                <a16:creationId xmlns:a16="http://schemas.microsoft.com/office/drawing/2014/main" id="{49F2F1E8-A9CA-4BA9-887F-DC711FB224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3309670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2064572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47547CF9-5B10-D24F-A8D7-45A9778164F7}" type="slidenum">
              <a:rPr lang="uk-UA" smtClean="0"/>
              <a:pPr/>
              <a:t>‹#›</a:t>
            </a:fld>
            <a:endParaRPr lang="uk-UA" dirty="0"/>
          </a:p>
        </p:txBody>
      </p:sp>
    </p:spTree>
    <p:extLst>
      <p:ext uri="{BB962C8B-B14F-4D97-AF65-F5344CB8AC3E}">
        <p14:creationId xmlns:p14="http://schemas.microsoft.com/office/powerpoint/2010/main" val="1719530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9" name="Title 1"/>
          <p:cNvSpPr txBox="1">
            <a:spLocks/>
          </p:cNvSpPr>
          <p:nvPr userDrawn="1"/>
        </p:nvSpPr>
        <p:spPr>
          <a:xfrm>
            <a:off x="2133600" y="4145280"/>
            <a:ext cx="9448800" cy="121997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4267" b="1" i="0" spc="-133" dirty="0">
                <a:latin typeface="+mj-lt"/>
                <a:ea typeface="Arial Black" charset="0"/>
                <a:cs typeface="Arial Black" charset="0"/>
              </a:rPr>
              <a:t>Thank</a:t>
            </a:r>
            <a:r>
              <a:rPr lang="en-US" sz="4267" b="1" i="0" spc="-133" baseline="0" dirty="0">
                <a:latin typeface="+mj-lt"/>
                <a:ea typeface="Arial Black" charset="0"/>
                <a:cs typeface="Arial Black" charset="0"/>
              </a:rPr>
              <a:t> you</a:t>
            </a:r>
            <a:endParaRPr lang="en-US" sz="4267" b="1" i="0" spc="-133" dirty="0">
              <a:latin typeface="+mj-lt"/>
              <a:ea typeface="Arial Black" charset="0"/>
              <a:cs typeface="Arial Black" charset="0"/>
            </a:endParaRPr>
          </a:p>
        </p:txBody>
      </p:sp>
      <p:grpSp>
        <p:nvGrpSpPr>
          <p:cNvPr id="37" name="Group 36"/>
          <p:cNvGrpSpPr/>
          <p:nvPr userDrawn="1"/>
        </p:nvGrpSpPr>
        <p:grpSpPr>
          <a:xfrm>
            <a:off x="-182880" y="-182880"/>
            <a:ext cx="12557760" cy="7229856"/>
            <a:chOff x="-137160" y="-137160"/>
            <a:chExt cx="9418320" cy="5422392"/>
          </a:xfrm>
        </p:grpSpPr>
        <p:cxnSp>
          <p:nvCxnSpPr>
            <p:cNvPr id="38" name="Straight Connector 37"/>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userDrawn="1"/>
          </p:nvCxnSpPr>
          <p:spPr>
            <a:xfrm>
              <a:off x="918972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userDrawn="1"/>
          </p:nvCxnSpPr>
          <p:spPr>
            <a:xfrm>
              <a:off x="-137160" y="4389119"/>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sp>
        <p:nvSpPr>
          <p:cNvPr id="15" name="Picture Placeholder 3"/>
          <p:cNvSpPr>
            <a:spLocks noGrp="1"/>
          </p:cNvSpPr>
          <p:nvPr>
            <p:ph type="pic" sz="quarter" idx="10" hasCustomPrompt="1"/>
          </p:nvPr>
        </p:nvSpPr>
        <p:spPr>
          <a:xfrm>
            <a:off x="700832" y="421541"/>
            <a:ext cx="10876800" cy="3513600"/>
          </a:xfrm>
          <a:solidFill>
            <a:srgbClr val="CCCCCC"/>
          </a:solidFill>
        </p:spPr>
        <p:txBody>
          <a:bodyPr tIns="0" anchor="ctr" anchorCtr="0">
            <a:normAutofit/>
          </a:bodyPr>
          <a:lstStyle>
            <a:lvl1pPr marL="1439261" marR="0" indent="0" algn="l" defTabSz="1219140" rtl="0" eaLnBrk="1" fontAlgn="auto" latinLnBrk="0" hangingPunct="1">
              <a:lnSpc>
                <a:spcPct val="100000"/>
              </a:lnSpc>
              <a:spcBef>
                <a:spcPts val="1600"/>
              </a:spcBef>
              <a:spcAft>
                <a:spcPts val="0"/>
              </a:spcAft>
              <a:buClrTx/>
              <a:buSzPct val="120000"/>
              <a:buFont typeface="Arial" pitchFamily="34" charset="0"/>
              <a:buNone/>
              <a:tabLst>
                <a:tab pos="5331617" algn="r"/>
                <a:tab pos="10972252" algn="r"/>
              </a:tabLst>
              <a:defRPr lang="en-US" sz="1267" smtClean="0">
                <a:effectLst/>
                <a:latin typeface="+mn-lt"/>
              </a:defRPr>
            </a:lvl1pPr>
          </a:lstStyle>
          <a:p>
            <a:r>
              <a:rPr lang="en-US" dirty="0"/>
              <a:t>This space is reserved for cropped images only sourced from Novartis Brand Lab at https://</a:t>
            </a:r>
            <a:r>
              <a:rPr lang="en-US" dirty="0" err="1"/>
              <a:t>www.novartisbrandlab.com</a:t>
            </a:r>
            <a:r>
              <a:rPr lang="en-US" dirty="0"/>
              <a:t>/resources/assets/5982</a:t>
            </a:r>
            <a:br>
              <a:rPr lang="en-US" dirty="0"/>
            </a:br>
            <a:r>
              <a:rPr lang="en-US" dirty="0"/>
              <a:t>Once you have chosen your image, select the asset for download from the drop-down menu.                                                            For this template, you would download the image cropped to fit the </a:t>
            </a:r>
            <a:r>
              <a:rPr lang="en-US" dirty="0">
                <a:solidFill>
                  <a:srgbClr val="000000"/>
                </a:solidFill>
                <a:effectLst/>
                <a:latin typeface="Arial" charset="0"/>
              </a:rPr>
              <a:t>PPT Presentation Wide Screen 16:9 template</a:t>
            </a:r>
            <a:r>
              <a:rPr lang="en-US" dirty="0"/>
              <a:t>.</a:t>
            </a:r>
            <a:br>
              <a:rPr lang="en-US" dirty="0"/>
            </a:br>
            <a:r>
              <a:rPr lang="en-US" dirty="0"/>
              <a:t>Illustrations, graphics or icons are not allowed. Photography must follow our </a:t>
            </a:r>
            <a:r>
              <a:rPr lang="en-US" dirty="0" err="1"/>
              <a:t>monocolor</a:t>
            </a:r>
            <a:r>
              <a:rPr lang="en-US" dirty="0"/>
              <a:t> rule.                                                                 That means for this template in Novartis Blue </a:t>
            </a:r>
            <a:r>
              <a:rPr lang="en-US" dirty="0" err="1"/>
              <a:t>monocolor</a:t>
            </a:r>
            <a:r>
              <a:rPr lang="en-US" dirty="0"/>
              <a:t> theme, choose an image with a pop of Novartis Blue color.</a:t>
            </a:r>
          </a:p>
        </p:txBody>
      </p:sp>
      <p:pic>
        <p:nvPicPr>
          <p:cNvPr id="17" name="Picture 16">
            <a:extLst>
              <a:ext uri="{FF2B5EF4-FFF2-40B4-BE49-F238E27FC236}">
                <a16:creationId xmlns:a16="http://schemas.microsoft.com/office/drawing/2014/main" id="{CC2A3257-F9BC-43A6-93E8-9AF5DD63FC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33084494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End Slide - No Picture">
    <p:spTree>
      <p:nvGrpSpPr>
        <p:cNvPr id="1" name=""/>
        <p:cNvGrpSpPr/>
        <p:nvPr/>
      </p:nvGrpSpPr>
      <p:grpSpPr>
        <a:xfrm>
          <a:off x="0" y="0"/>
          <a:ext cx="0" cy="0"/>
          <a:chOff x="0" y="0"/>
          <a:chExt cx="0" cy="0"/>
        </a:xfrm>
      </p:grpSpPr>
      <p:grpSp>
        <p:nvGrpSpPr>
          <p:cNvPr id="13" name="Group 12"/>
          <p:cNvGrpSpPr/>
          <p:nvPr userDrawn="1"/>
        </p:nvGrpSpPr>
        <p:grpSpPr>
          <a:xfrm>
            <a:off x="1400836" y="-182880"/>
            <a:ext cx="10181565" cy="7229856"/>
            <a:chOff x="1050626" y="-137160"/>
            <a:chExt cx="7636174" cy="5422392"/>
          </a:xfrm>
        </p:grpSpPr>
        <p:cxnSp>
          <p:nvCxnSpPr>
            <p:cNvPr id="14" name="Straight Connector 13"/>
            <p:cNvCxnSpPr/>
            <p:nvPr userDrawn="1"/>
          </p:nvCxnSpPr>
          <p:spPr>
            <a:xfrm flipV="1">
              <a:off x="1050626"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1050626"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flipV="1">
              <a:off x="1600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flipV="1">
              <a:off x="1600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6" name="Title 1"/>
          <p:cNvSpPr txBox="1">
            <a:spLocks/>
          </p:cNvSpPr>
          <p:nvPr userDrawn="1"/>
        </p:nvSpPr>
        <p:spPr>
          <a:xfrm>
            <a:off x="2133600" y="1950720"/>
            <a:ext cx="9448800" cy="2804160"/>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90000"/>
              </a:lnSpc>
            </a:pPr>
            <a:r>
              <a:rPr lang="en-US" sz="4267" b="1" i="0" spc="-133" dirty="0">
                <a:latin typeface="+mj-lt"/>
                <a:ea typeface="Arial Black" charset="0"/>
                <a:cs typeface="Arial Black" charset="0"/>
              </a:rPr>
              <a:t>Thank</a:t>
            </a:r>
            <a:r>
              <a:rPr lang="en-US" sz="4267" b="1" i="0" spc="-133" baseline="0" dirty="0">
                <a:latin typeface="+mj-lt"/>
                <a:ea typeface="Arial Black" charset="0"/>
                <a:cs typeface="Arial Black" charset="0"/>
              </a:rPr>
              <a:t> you</a:t>
            </a:r>
            <a:endParaRPr lang="en-US" sz="4267" b="1" i="0" spc="-133" dirty="0">
              <a:latin typeface="+mj-lt"/>
              <a:ea typeface="Arial Black" charset="0"/>
              <a:cs typeface="Arial Black"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401665" cy="6858000"/>
          </a:xfrm>
          <a:prstGeom prst="rect">
            <a:avLst/>
          </a:prstGeom>
        </p:spPr>
      </p:pic>
      <p:pic>
        <p:nvPicPr>
          <p:cNvPr id="18" name="Picture 17">
            <a:extLst>
              <a:ext uri="{FF2B5EF4-FFF2-40B4-BE49-F238E27FC236}">
                <a16:creationId xmlns:a16="http://schemas.microsoft.com/office/drawing/2014/main" id="{A3FB0ED6-51EA-4401-B0FF-F99C18B4E1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04513" y="5595841"/>
            <a:ext cx="1324051" cy="1097851"/>
          </a:xfrm>
          <a:prstGeom prst="rect">
            <a:avLst/>
          </a:prstGeom>
        </p:spPr>
      </p:pic>
    </p:spTree>
    <p:extLst>
      <p:ext uri="{BB962C8B-B14F-4D97-AF65-F5344CB8AC3E}">
        <p14:creationId xmlns:p14="http://schemas.microsoft.com/office/powerpoint/2010/main" val="2088614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443037"/>
            <a:ext cx="11582400" cy="4830763"/>
          </a:xfrm>
          <a:prstGeom prst="rect">
            <a:avLst/>
          </a:prstGeom>
        </p:spPr>
        <p:txBody>
          <a:bodyPr>
            <a:noAutofit/>
          </a:bodyPr>
          <a:lstStyle>
            <a:lvl1pPr marL="457189" indent="-457189">
              <a:lnSpc>
                <a:spcPct val="100000"/>
              </a:lnSpc>
              <a:buFont typeface="Arial" panose="020B0604020202020204" pitchFamily="34" charset="0"/>
              <a:buChar char="•"/>
              <a:defRPr sz="3200" baseline="0"/>
            </a:lvl1pPr>
            <a:lvl2pPr marL="1066773" indent="-457189">
              <a:lnSpc>
                <a:spcPct val="100000"/>
              </a:lnSpc>
              <a:buFont typeface="Arial" panose="020B0604020202020204" pitchFamily="34" charset="0"/>
              <a:buChar char="–"/>
              <a:defRPr sz="3200"/>
            </a:lvl2pPr>
            <a:lvl3pPr marL="1676358" indent="-457189">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cxnSp>
        <p:nvCxnSpPr>
          <p:cNvPr id="16" name="Straight Connector 15"/>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7"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Tree>
    <p:extLst>
      <p:ext uri="{BB962C8B-B14F-4D97-AF65-F5344CB8AC3E}">
        <p14:creationId xmlns:p14="http://schemas.microsoft.com/office/powerpoint/2010/main" val="3847888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9" name="Straight Connector 8"/>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8"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7"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3428678092"/>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cxnSp>
        <p:nvCxnSpPr>
          <p:cNvPr id="8" name="Straight Connector 7"/>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1"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0"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1765116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30480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78880" y="1535113"/>
            <a:ext cx="5608320" cy="639763"/>
          </a:xfrm>
          <a:prstGeom prst="rect">
            <a:avLst/>
          </a:prstGeom>
        </p:spPr>
        <p:txBody>
          <a:bodyPr anchor="b">
            <a:noAutofit/>
          </a:bodyPr>
          <a:lstStyle>
            <a:lvl1pPr marL="0" indent="0">
              <a:buNone/>
              <a:defRPr sz="2667" b="1">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78880" y="2174875"/>
            <a:ext cx="5608320" cy="3951288"/>
          </a:xfrm>
          <a:prstGeom prst="rect">
            <a:avLst/>
          </a:prstGeom>
        </p:spPr>
        <p:txBody>
          <a:bodyPr>
            <a:noAutofit/>
          </a:bodyPr>
          <a:lstStyle>
            <a:lvl1pPr marL="457189" indent="-457189">
              <a:buFont typeface="Arial" panose="020B0604020202020204" pitchFamily="34" charset="0"/>
              <a:buChar char="•"/>
              <a:defRPr sz="2667"/>
            </a:lvl1pPr>
            <a:lvl2pPr>
              <a:defRPr sz="2400"/>
            </a:lvl2pPr>
            <a:lvl3pPr marL="1676358" indent="-457189">
              <a:buFont typeface="Wingdings" panose="05000000000000000000" pitchFamily="2" charset="2"/>
              <a:buChar char="Ø"/>
              <a:defRPr sz="2133"/>
            </a:lvl3pPr>
            <a:lvl4pPr>
              <a:defRPr sz="1867"/>
            </a:lvl4pPr>
            <a:lvl5pPr>
              <a:defRPr sz="1867"/>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userDrawn="1"/>
        </p:nvCxnSpPr>
        <p:spPr>
          <a:xfrm>
            <a:off x="0" y="1214436"/>
            <a:ext cx="12192000" cy="0"/>
          </a:xfrm>
          <a:prstGeom prst="line">
            <a:avLst/>
          </a:prstGeom>
          <a:ln>
            <a:solidFill>
              <a:schemeClr val="tx2">
                <a:lumMod val="90000"/>
                <a:lumOff val="10000"/>
              </a:schemeClr>
            </a:solidFill>
          </a:ln>
        </p:spPr>
        <p:style>
          <a:lnRef idx="2">
            <a:schemeClr val="accent2"/>
          </a:lnRef>
          <a:fillRef idx="0">
            <a:schemeClr val="accent2"/>
          </a:fillRef>
          <a:effectRef idx="1">
            <a:schemeClr val="accent2"/>
          </a:effectRef>
          <a:fontRef idx="minor">
            <a:schemeClr val="tx1"/>
          </a:fontRef>
        </p:style>
      </p:cxnSp>
      <p:sp>
        <p:nvSpPr>
          <p:cNvPr id="10" name="Title 1"/>
          <p:cNvSpPr>
            <a:spLocks noGrp="1"/>
          </p:cNvSpPr>
          <p:nvPr>
            <p:ph type="title"/>
          </p:nvPr>
        </p:nvSpPr>
        <p:spPr>
          <a:xfrm>
            <a:off x="121920" y="101600"/>
            <a:ext cx="11948160" cy="990600"/>
          </a:xfrm>
        </p:spPr>
        <p:txBody>
          <a:bodyPr>
            <a:noAutofit/>
          </a:bodyPr>
          <a:lstStyle>
            <a:lvl1pPr>
              <a:defRPr sz="3733" baseline="0"/>
            </a:lvl1pPr>
          </a:lstStyle>
          <a:p>
            <a:r>
              <a:rPr lang="en-US" dirty="0"/>
              <a:t>Click to edit Master title style</a:t>
            </a:r>
          </a:p>
        </p:txBody>
      </p:sp>
      <p:sp>
        <p:nvSpPr>
          <p:cNvPr id="13"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1558194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Footer Placeholder 6"/>
          <p:cNvSpPr>
            <a:spLocks noGrp="1"/>
          </p:cNvSpPr>
          <p:nvPr>
            <p:ph type="ftr" sz="quarter" idx="13"/>
          </p:nvPr>
        </p:nvSpPr>
        <p:spPr>
          <a:xfrm>
            <a:off x="126568" y="6419014"/>
            <a:ext cx="10265664" cy="365125"/>
          </a:xfrm>
        </p:spPr>
        <p:txBody>
          <a:bodyPr lIns="45720" tIns="45720" bIns="45720"/>
          <a:lstStyle/>
          <a:p>
            <a:endParaRPr lang="en-US" dirty="0">
              <a:solidFill>
                <a:srgbClr val="000000"/>
              </a:solidFill>
            </a:endParaRPr>
          </a:p>
        </p:txBody>
      </p:sp>
    </p:spTree>
    <p:extLst>
      <p:ext uri="{BB962C8B-B14F-4D97-AF65-F5344CB8AC3E}">
        <p14:creationId xmlns:p14="http://schemas.microsoft.com/office/powerpoint/2010/main" val="2760298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eme Slide">
    <p:spTree>
      <p:nvGrpSpPr>
        <p:cNvPr id="1" name=""/>
        <p:cNvGrpSpPr/>
        <p:nvPr/>
      </p:nvGrpSpPr>
      <p:grpSpPr>
        <a:xfrm>
          <a:off x="0" y="0"/>
          <a:ext cx="0" cy="0"/>
          <a:chOff x="0" y="0"/>
          <a:chExt cx="0" cy="0"/>
        </a:xfrm>
      </p:grpSpPr>
      <p:sp>
        <p:nvSpPr>
          <p:cNvPr id="12" name="Rectangle 11"/>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2"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8" name="Text Placeholder 3"/>
          <p:cNvSpPr>
            <a:spLocks noGrp="1"/>
          </p:cNvSpPr>
          <p:nvPr>
            <p:ph type="body" sz="quarter" idx="10" hasCustomPrompt="1"/>
          </p:nvPr>
        </p:nvSpPr>
        <p:spPr>
          <a:xfrm>
            <a:off x="364177" y="3460553"/>
            <a:ext cx="11463648" cy="2206328"/>
          </a:xfrm>
        </p:spPr>
        <p:txBody>
          <a:bodyPr anchor="ctr"/>
          <a:lstStyle>
            <a:lvl1pPr algn="ctr">
              <a:spcBef>
                <a:spcPts val="0"/>
              </a:spcBef>
              <a:spcAft>
                <a:spcPts val="800"/>
              </a:spcAft>
              <a:defRPr lang="en-US" sz="5867" b="1" i="0" smtClean="0">
                <a:solidFill>
                  <a:prstClr val="white"/>
                </a:solidFill>
                <a:latin typeface="Arial" panose="020B0604020202020204" pitchFamily="34" charset="0"/>
                <a:cs typeface="Arial" panose="020B0604020202020204" pitchFamily="34" charset="0"/>
              </a:defRPr>
            </a:lvl1pPr>
          </a:lstStyle>
          <a:p>
            <a:r>
              <a:rPr lang="en-US" sz="6400" b="1" dirty="0">
                <a:solidFill>
                  <a:prstClr val="white"/>
                </a:solidFill>
                <a:latin typeface="Arial" panose="020B0604020202020204" pitchFamily="34" charset="0"/>
                <a:ea typeface="+mj-ea"/>
                <a:cs typeface="Arial" panose="020B0604020202020204" pitchFamily="34" charset="0"/>
              </a:rPr>
              <a:t>Theme/Title (Can be on 3</a:t>
            </a:r>
          </a:p>
          <a:p>
            <a:r>
              <a:rPr lang="en-US" sz="4800" b="1" i="1" dirty="0">
                <a:solidFill>
                  <a:prstClr val="white"/>
                </a:solidFill>
                <a:latin typeface="Arial" panose="020B0604020202020204" pitchFamily="34" charset="0"/>
                <a:ea typeface="+mj-ea"/>
                <a:cs typeface="Arial" panose="020B0604020202020204" pitchFamily="34" charset="0"/>
              </a:rPr>
              <a:t>Subtitle (Can be on 3 Lines)</a:t>
            </a:r>
            <a:endParaRPr lang="en-US" dirty="0"/>
          </a:p>
        </p:txBody>
      </p:sp>
      <p:pic>
        <p:nvPicPr>
          <p:cNvPr id="9" name="Picture 8"/>
          <p:cNvPicPr>
            <a:picLocks noChangeAspect="1"/>
          </p:cNvPicPr>
          <p:nvPr userDrawn="1"/>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56812" y="6141747"/>
            <a:ext cx="1678379" cy="542333"/>
          </a:xfrm>
          <a:prstGeom prst="rect">
            <a:avLst/>
          </a:prstGeom>
        </p:spPr>
      </p:pic>
    </p:spTree>
    <p:extLst>
      <p:ext uri="{BB962C8B-B14F-4D97-AF65-F5344CB8AC3E}">
        <p14:creationId xmlns:p14="http://schemas.microsoft.com/office/powerpoint/2010/main" val="2863071746"/>
      </p:ext>
    </p:extLst>
  </p:cSld>
  <p:clrMapOvr>
    <a:masterClrMapping/>
  </p:clrMapOvr>
  <p:hf sldNum="0" hd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OnD_Them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pic>
        <p:nvPicPr>
          <p:cNvPr id="9" name="Picture 2" descr="C:\Users\phil.divuolo\Desktop\150205914_Hybrid_V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1" t="48104" r="812" b="12474"/>
          <a:stretch/>
        </p:blipFill>
        <p:spPr bwMode="auto">
          <a:xfrm>
            <a:off x="0" y="0"/>
            <a:ext cx="12192000" cy="3230088"/>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694416"/>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sclosure slides">
    <p:spTree>
      <p:nvGrpSpPr>
        <p:cNvPr id="1" name=""/>
        <p:cNvGrpSpPr/>
        <p:nvPr/>
      </p:nvGrpSpPr>
      <p:grpSpPr>
        <a:xfrm>
          <a:off x="0" y="0"/>
          <a:ext cx="0" cy="0"/>
          <a:chOff x="0" y="0"/>
          <a:chExt cx="0" cy="0"/>
        </a:xfrm>
      </p:grpSpPr>
      <p:sp>
        <p:nvSpPr>
          <p:cNvPr id="7" name="Rectangle 6"/>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3" name="Content Placeholder 2"/>
          <p:cNvSpPr>
            <a:spLocks noGrp="1"/>
          </p:cNvSpPr>
          <p:nvPr>
            <p:ph sz="half" idx="1"/>
          </p:nvPr>
        </p:nvSpPr>
        <p:spPr>
          <a:xfrm>
            <a:off x="30480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4" name="Content Placeholder 3"/>
          <p:cNvSpPr>
            <a:spLocks noGrp="1"/>
          </p:cNvSpPr>
          <p:nvPr>
            <p:ph sz="half" idx="2"/>
          </p:nvPr>
        </p:nvSpPr>
        <p:spPr>
          <a:xfrm>
            <a:off x="6278880" y="1371600"/>
            <a:ext cx="5608320" cy="4754563"/>
          </a:xfrm>
          <a:prstGeom prst="rect">
            <a:avLst/>
          </a:prstGeom>
        </p:spPr>
        <p:txBody>
          <a:bodyPr>
            <a:no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p:txBody>
      </p:sp>
      <p:sp>
        <p:nvSpPr>
          <p:cNvPr id="13" name="Title 1"/>
          <p:cNvSpPr>
            <a:spLocks noGrp="1"/>
          </p:cNvSpPr>
          <p:nvPr>
            <p:ph type="title"/>
          </p:nvPr>
        </p:nvSpPr>
        <p:spPr>
          <a:xfrm>
            <a:off x="243840" y="57151"/>
            <a:ext cx="11704320" cy="990600"/>
          </a:xfrm>
        </p:spPr>
        <p:txBody>
          <a:bodyPr>
            <a:noAutofit/>
          </a:bodyPr>
          <a:lstStyle>
            <a:lvl1pPr>
              <a:defRPr sz="3733" baseline="0"/>
            </a:lvl1pPr>
          </a:lstStyle>
          <a:p>
            <a:r>
              <a:rPr lang="en-US" dirty="0"/>
              <a:t>Click to edit Master title style</a:t>
            </a:r>
          </a:p>
        </p:txBody>
      </p:sp>
      <p:sp>
        <p:nvSpPr>
          <p:cNvPr id="9" name="Footer Placeholder 6"/>
          <p:cNvSpPr>
            <a:spLocks noGrp="1"/>
          </p:cNvSpPr>
          <p:nvPr>
            <p:ph type="ftr" sz="quarter" idx="13"/>
          </p:nvPr>
        </p:nvSpPr>
        <p:spPr>
          <a:xfrm>
            <a:off x="243840" y="6356351"/>
            <a:ext cx="9997440" cy="365125"/>
          </a:xfrm>
        </p:spPr>
        <p:txBody>
          <a:bodyPr lIns="45720" bIns="0"/>
          <a:lstStyle/>
          <a:p>
            <a:endParaRPr lang="en-US" dirty="0">
              <a:solidFill>
                <a:srgbClr val="000000"/>
              </a:solidFill>
            </a:endParaRPr>
          </a:p>
        </p:txBody>
      </p:sp>
    </p:spTree>
    <p:extLst>
      <p:ext uri="{BB962C8B-B14F-4D97-AF65-F5344CB8AC3E}">
        <p14:creationId xmlns:p14="http://schemas.microsoft.com/office/powerpoint/2010/main" val="2677234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12" name="Rectangle 11"/>
          <p:cNvSpPr/>
          <p:nvPr userDrawn="1"/>
        </p:nvSpPr>
        <p:spPr>
          <a:xfrm>
            <a:off x="0" y="3585"/>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hasCustomPrompt="1"/>
          </p:nvPr>
        </p:nvSpPr>
        <p:spPr>
          <a:xfrm>
            <a:off x="1414272" y="914400"/>
            <a:ext cx="9363456" cy="4038600"/>
          </a:xfrm>
          <a:prstGeom prst="rect">
            <a:avLst/>
          </a:prstGeom>
          <a:noFill/>
          <a:ln>
            <a:noFill/>
          </a:ln>
        </p:spPr>
        <p:style>
          <a:lnRef idx="1">
            <a:schemeClr val="accent5"/>
          </a:lnRef>
          <a:fillRef idx="2">
            <a:schemeClr val="accent5"/>
          </a:fillRef>
          <a:effectRef idx="1">
            <a:schemeClr val="accent5"/>
          </a:effectRef>
          <a:fontRef idx="none"/>
        </p:style>
        <p:txBody>
          <a:bodyPr anchor="t">
            <a:noAutofit/>
          </a:bodyPr>
          <a:lstStyle>
            <a:lvl1pPr>
              <a:defRPr sz="5333" b="1">
                <a:solidFill>
                  <a:schemeClr val="bg1"/>
                </a:solidFill>
              </a:defRPr>
            </a:lvl1pPr>
          </a:lstStyle>
          <a:p>
            <a:r>
              <a:rPr lang="en-US" dirty="0"/>
              <a:t>Click to edit Master title style</a:t>
            </a:r>
            <a:br>
              <a:rPr lang="en-US" dirty="0"/>
            </a:br>
            <a:br>
              <a:rPr lang="en-US" dirty="0"/>
            </a:br>
            <a:endParaRPr lang="en-US" dirty="0"/>
          </a:p>
        </p:txBody>
      </p:sp>
    </p:spTree>
    <p:extLst>
      <p:ext uri="{BB962C8B-B14F-4D97-AF65-F5344CB8AC3E}">
        <p14:creationId xmlns:p14="http://schemas.microsoft.com/office/powerpoint/2010/main" val="3989895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Midpresentation/Subsection Title Slide ">
    <p:spTree>
      <p:nvGrpSpPr>
        <p:cNvPr id="1" name=""/>
        <p:cNvGrpSpPr/>
        <p:nvPr/>
      </p:nvGrpSpPr>
      <p:grpSpPr>
        <a:xfrm>
          <a:off x="0" y="0"/>
          <a:ext cx="0" cy="0"/>
          <a:chOff x="0" y="0"/>
          <a:chExt cx="0" cy="0"/>
        </a:xfrm>
      </p:grpSpPr>
      <p:sp>
        <p:nvSpPr>
          <p:cNvPr id="6" name="Rectangle 5"/>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5" name="Rectangle 4"/>
          <p:cNvSpPr/>
          <p:nvPr userDrawn="1"/>
        </p:nvSpPr>
        <p:spPr>
          <a:xfrm>
            <a:off x="0" y="3584"/>
            <a:ext cx="12192000" cy="68762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endParaRPr>
          </a:p>
        </p:txBody>
      </p:sp>
      <p:sp>
        <p:nvSpPr>
          <p:cNvPr id="2" name="Title 1"/>
          <p:cNvSpPr>
            <a:spLocks noGrp="1"/>
          </p:cNvSpPr>
          <p:nvPr>
            <p:ph type="title"/>
          </p:nvPr>
        </p:nvSpPr>
        <p:spPr>
          <a:xfrm>
            <a:off x="2387600" y="2362200"/>
            <a:ext cx="7416800" cy="566739"/>
          </a:xfrm>
        </p:spPr>
        <p:txBody>
          <a:bodyPr anchor="b">
            <a:noAutofit/>
          </a:bodyPr>
          <a:lstStyle>
            <a:lvl1pPr algn="l">
              <a:defRPr sz="3200" b="1">
                <a:solidFill>
                  <a:schemeClr val="bg1"/>
                </a:solidFill>
              </a:defRPr>
            </a:lvl1pPr>
          </a:lstStyle>
          <a:p>
            <a:r>
              <a:rPr lang="en-US" dirty="0"/>
              <a:t>Click to edit Master title style</a:t>
            </a:r>
          </a:p>
        </p:txBody>
      </p:sp>
      <p:sp>
        <p:nvSpPr>
          <p:cNvPr id="4" name="Text Placeholder 3"/>
          <p:cNvSpPr>
            <a:spLocks noGrp="1"/>
          </p:cNvSpPr>
          <p:nvPr>
            <p:ph type="body" sz="half" idx="2"/>
          </p:nvPr>
        </p:nvSpPr>
        <p:spPr>
          <a:xfrm>
            <a:off x="2387600" y="3140870"/>
            <a:ext cx="7416800" cy="804863"/>
          </a:xfrm>
          <a:prstGeom prst="rect">
            <a:avLst/>
          </a:prstGeom>
        </p:spPr>
        <p:txBody>
          <a:bodyPr/>
          <a:lstStyle>
            <a:lvl1pPr marL="0" indent="0">
              <a:buNone/>
              <a:defRPr sz="1867">
                <a:solidFill>
                  <a:schemeClr val="bg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23956696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5" name="Rectangle 4"/>
          <p:cNvSpPr/>
          <p:nvPr userDrawn="1"/>
        </p:nvSpPr>
        <p:spPr>
          <a:xfrm>
            <a:off x="0" y="-9113"/>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prstClr val="white"/>
              </a:solidFill>
            </a:endParaRPr>
          </a:p>
        </p:txBody>
      </p:sp>
      <p:sp>
        <p:nvSpPr>
          <p:cNvPr id="8" name="Text Placeholder 7"/>
          <p:cNvSpPr>
            <a:spLocks noGrp="1"/>
          </p:cNvSpPr>
          <p:nvPr>
            <p:ph type="body" sz="quarter" idx="10"/>
          </p:nvPr>
        </p:nvSpPr>
        <p:spPr>
          <a:xfrm>
            <a:off x="1625600" y="1371600"/>
            <a:ext cx="9245600" cy="2971800"/>
          </a:xfrm>
        </p:spPr>
        <p:txBody>
          <a:bodyPr/>
          <a:lstStyle>
            <a:lvl1pPr>
              <a:defRPr b="1">
                <a:solidFill>
                  <a:schemeClr val="accent1"/>
                </a:solidFill>
              </a:defRPr>
            </a:lvl1pPr>
            <a:lvl2pPr marL="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Text</a:t>
            </a:r>
          </a:p>
        </p:txBody>
      </p:sp>
      <p:pic>
        <p:nvPicPr>
          <p:cNvPr id="7" name="Picture 6"/>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81895" y="5847080"/>
            <a:ext cx="2228212" cy="720000"/>
          </a:xfrm>
          <a:prstGeom prst="rect">
            <a:avLst/>
          </a:prstGeom>
        </p:spPr>
      </p:pic>
    </p:spTree>
    <p:extLst>
      <p:ext uri="{BB962C8B-B14F-4D97-AF65-F5344CB8AC3E}">
        <p14:creationId xmlns:p14="http://schemas.microsoft.com/office/powerpoint/2010/main" val="30821253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689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CFA378-AA46-F442-9D96-CE949087E9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48" y="-17879"/>
            <a:ext cx="12198096" cy="1380823"/>
          </a:xfrm>
          <a:prstGeom prst="rect">
            <a:avLst/>
          </a:prstGeom>
        </p:spPr>
      </p:pic>
      <p:sp>
        <p:nvSpPr>
          <p:cNvPr id="8" name="TextBox 7">
            <a:extLst>
              <a:ext uri="{FF2B5EF4-FFF2-40B4-BE49-F238E27FC236}">
                <a16:creationId xmlns:a16="http://schemas.microsoft.com/office/drawing/2014/main" id="{5D50E3CF-766A-3049-A86C-231B62D46DCA}"/>
              </a:ext>
            </a:extLst>
          </p:cNvPr>
          <p:cNvSpPr txBox="1"/>
          <p:nvPr userDrawn="1"/>
        </p:nvSpPr>
        <p:spPr>
          <a:xfrm>
            <a:off x="727529" y="349366"/>
            <a:ext cx="6408847" cy="646331"/>
          </a:xfrm>
          <a:prstGeom prst="rect">
            <a:avLst/>
          </a:prstGeom>
          <a:noFill/>
        </p:spPr>
        <p:txBody>
          <a:bodyPr wrap="square" rtlCol="0">
            <a:spAutoFit/>
          </a:bodyPr>
          <a:lstStyle/>
          <a:p>
            <a:r>
              <a:rPr lang="en-US" sz="3600" dirty="0">
                <a:solidFill>
                  <a:schemeClr val="bg1"/>
                </a:solidFill>
              </a:rPr>
              <a:t>CANCER CONSORTIUM</a:t>
            </a:r>
          </a:p>
        </p:txBody>
      </p:sp>
      <p:pic>
        <p:nvPicPr>
          <p:cNvPr id="9" name="Picture 8">
            <a:extLst>
              <a:ext uri="{FF2B5EF4-FFF2-40B4-BE49-F238E27FC236}">
                <a16:creationId xmlns:a16="http://schemas.microsoft.com/office/drawing/2014/main" id="{E72D68A2-0829-BA4C-B0EE-1F6C7A675AE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 y="5660168"/>
            <a:ext cx="12198096" cy="1219810"/>
          </a:xfrm>
          <a:prstGeom prst="rect">
            <a:avLst/>
          </a:prstGeom>
        </p:spPr>
      </p:pic>
      <p:sp>
        <p:nvSpPr>
          <p:cNvPr id="14" name="Title 1"/>
          <p:cNvSpPr>
            <a:spLocks noGrp="1"/>
          </p:cNvSpPr>
          <p:nvPr>
            <p:ph type="title" hasCustomPrompt="1"/>
          </p:nvPr>
        </p:nvSpPr>
        <p:spPr>
          <a:xfrm>
            <a:off x="831851" y="1808855"/>
            <a:ext cx="10515600" cy="1193838"/>
          </a:xfrm>
        </p:spPr>
        <p:txBody>
          <a:bodyPr anchor="ctr" anchorCtr="0">
            <a:normAutofit/>
          </a:bodyPr>
          <a:lstStyle>
            <a:lvl1pPr algn="ctr">
              <a:defRPr sz="3200" b="1" baseline="0">
                <a:solidFill>
                  <a:srgbClr val="203864"/>
                </a:solidFill>
                <a:latin typeface="+mn-lt"/>
              </a:defRPr>
            </a:lvl1pPr>
          </a:lstStyle>
          <a:p>
            <a:r>
              <a:rPr lang="en-US" dirty="0"/>
              <a:t>[Talk Title]</a:t>
            </a:r>
          </a:p>
        </p:txBody>
      </p:sp>
      <p:sp>
        <p:nvSpPr>
          <p:cNvPr id="3" name="Text Placeholder 2"/>
          <p:cNvSpPr>
            <a:spLocks noGrp="1"/>
          </p:cNvSpPr>
          <p:nvPr>
            <p:ph type="body" sz="quarter" idx="10" hasCustomPrompt="1"/>
          </p:nvPr>
        </p:nvSpPr>
        <p:spPr>
          <a:xfrm>
            <a:off x="831851" y="3439078"/>
            <a:ext cx="10515600" cy="2047321"/>
          </a:xfrm>
        </p:spPr>
        <p:txBody>
          <a:bodyPr>
            <a:normAutofit/>
          </a:bodyPr>
          <a:lstStyle>
            <a:lvl1pPr marL="0" indent="0">
              <a:spcBef>
                <a:spcPts val="0"/>
              </a:spcBef>
              <a:buNone/>
              <a:defRPr sz="2400" baseline="0">
                <a:solidFill>
                  <a:srgbClr val="203864"/>
                </a:solidFill>
              </a:defRPr>
            </a:lvl1pPr>
          </a:lstStyle>
          <a:p>
            <a:pPr lvl="0"/>
            <a:r>
              <a:rPr lang="en-US" dirty="0"/>
              <a:t>Program Co-Leaders: 			Name 1</a:t>
            </a:r>
          </a:p>
          <a:p>
            <a:pPr lvl="0"/>
            <a:r>
              <a:rPr lang="en-US" dirty="0"/>
              <a:t>					Name 2</a:t>
            </a:r>
          </a:p>
          <a:p>
            <a:pPr lvl="0"/>
            <a:endParaRPr lang="en-US" dirty="0"/>
          </a:p>
          <a:p>
            <a:pPr lvl="0"/>
            <a:r>
              <a:rPr lang="en-US" dirty="0"/>
              <a:t>Program Associate Leaders: 		Name 1</a:t>
            </a:r>
          </a:p>
          <a:p>
            <a:pPr lvl="0"/>
            <a:r>
              <a:rPr lang="en-US" dirty="0"/>
              <a:t>					Name 2</a:t>
            </a:r>
          </a:p>
        </p:txBody>
      </p:sp>
    </p:spTree>
    <p:extLst>
      <p:ext uri="{BB962C8B-B14F-4D97-AF65-F5344CB8AC3E}">
        <p14:creationId xmlns:p14="http://schemas.microsoft.com/office/powerpoint/2010/main" val="253387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eadership 2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cxnSp>
        <p:nvCxnSpPr>
          <p:cNvPr id="5" name="Straight Connector 4"/>
          <p:cNvCxnSpPr/>
          <p:nvPr userDrawn="1"/>
        </p:nvCxnSpPr>
        <p:spPr>
          <a:xfrm>
            <a:off x="6096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1" name="Content Placeholder 2"/>
          <p:cNvSpPr>
            <a:spLocks noGrp="1"/>
          </p:cNvSpPr>
          <p:nvPr>
            <p:ph sz="half" idx="10" hasCustomPrompt="1"/>
          </p:nvPr>
        </p:nvSpPr>
        <p:spPr>
          <a:xfrm>
            <a:off x="2508557" y="1375986"/>
            <a:ext cx="1078887" cy="1324651"/>
          </a:xfrm>
        </p:spPr>
        <p:txBody>
          <a:bodyPr>
            <a:normAutofit/>
          </a:bodyPr>
          <a:lstStyle>
            <a:lvl1pPr marL="0" indent="0">
              <a:buNone/>
              <a:defRPr sz="2400">
                <a:solidFill>
                  <a:srgbClr val="203864"/>
                </a:solidFill>
              </a:defRPr>
            </a:lvl1pPr>
          </a:lstStyle>
          <a:p>
            <a:pPr lvl="0"/>
            <a:r>
              <a:rPr lang="en-US" dirty="0"/>
              <a:t>Image</a:t>
            </a:r>
          </a:p>
        </p:txBody>
      </p:sp>
      <p:sp>
        <p:nvSpPr>
          <p:cNvPr id="12" name="Content Placeholder 2"/>
          <p:cNvSpPr>
            <a:spLocks noGrp="1"/>
          </p:cNvSpPr>
          <p:nvPr>
            <p:ph sz="half" idx="11" hasCustomPrompt="1"/>
          </p:nvPr>
        </p:nvSpPr>
        <p:spPr>
          <a:xfrm>
            <a:off x="8604557" y="1375986"/>
            <a:ext cx="1078887" cy="1324651"/>
          </a:xfrm>
        </p:spPr>
        <p:txBody>
          <a:bodyPr/>
          <a:lstStyle>
            <a:lvl1pPr marL="0" indent="0">
              <a:buNone/>
              <a:defRPr sz="2400">
                <a:solidFill>
                  <a:srgbClr val="203864"/>
                </a:solidFill>
              </a:defRPr>
            </a:lvl1pPr>
          </a:lstStyle>
          <a:p>
            <a:pPr lvl="0"/>
            <a:r>
              <a:rPr lang="en-US" dirty="0"/>
              <a:t>Image</a:t>
            </a:r>
          </a:p>
        </p:txBody>
      </p:sp>
      <p:sp>
        <p:nvSpPr>
          <p:cNvPr id="22"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3" name="Text Placeholder 21"/>
          <p:cNvSpPr>
            <a:spLocks noGrp="1"/>
          </p:cNvSpPr>
          <p:nvPr>
            <p:ph type="body" sz="quarter" idx="13"/>
          </p:nvPr>
        </p:nvSpPr>
        <p:spPr>
          <a:xfrm>
            <a:off x="7472364"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6"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8" name="Text Placeholder 21"/>
          <p:cNvSpPr>
            <a:spLocks noGrp="1"/>
          </p:cNvSpPr>
          <p:nvPr>
            <p:ph type="body" sz="quarter" idx="15"/>
          </p:nvPr>
        </p:nvSpPr>
        <p:spPr>
          <a:xfrm>
            <a:off x="6751319" y="3607404"/>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9"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047190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eadership 1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10" name="Content Placeholder 2"/>
          <p:cNvSpPr>
            <a:spLocks noGrp="1"/>
          </p:cNvSpPr>
          <p:nvPr>
            <p:ph sz="half" idx="10" hasCustomPrompt="1"/>
          </p:nvPr>
        </p:nvSpPr>
        <p:spPr>
          <a:xfrm>
            <a:off x="2508557" y="1375986"/>
            <a:ext cx="1078887" cy="1324651"/>
          </a:xfrm>
        </p:spPr>
        <p:txBody>
          <a:bodyPr/>
          <a:lstStyle>
            <a:lvl1pPr marL="0" indent="0">
              <a:buNone/>
              <a:defRPr sz="2400">
                <a:solidFill>
                  <a:srgbClr val="203864"/>
                </a:solidFill>
              </a:defRPr>
            </a:lvl1pPr>
          </a:lstStyle>
          <a:p>
            <a:pPr lvl="0"/>
            <a:r>
              <a:rPr lang="en-US" dirty="0"/>
              <a:t>Image</a:t>
            </a:r>
          </a:p>
        </p:txBody>
      </p:sp>
      <p:sp>
        <p:nvSpPr>
          <p:cNvPr id="14"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5"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6"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 name="Slide Number Placeholder 1">
            <a:extLst>
              <a:ext uri="{FF2B5EF4-FFF2-40B4-BE49-F238E27FC236}">
                <a16:creationId xmlns:a16="http://schemas.microsoft.com/office/drawing/2014/main" id="{C92C00E9-65F3-4D50-A45C-E3394D67F14D}"/>
              </a:ext>
            </a:extLst>
          </p:cNvPr>
          <p:cNvSpPr>
            <a:spLocks noGrp="1"/>
          </p:cNvSpPr>
          <p:nvPr>
            <p:ph type="sldNum" sz="quarter" idx="17"/>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63665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eadership 3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cxnSp>
        <p:nvCxnSpPr>
          <p:cNvPr id="5" name="Straight Connector 4"/>
          <p:cNvCxnSpPr/>
          <p:nvPr userDrawn="1"/>
        </p:nvCxnSpPr>
        <p:spPr>
          <a:xfrm>
            <a:off x="4064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128000" y="1375986"/>
            <a:ext cx="0" cy="4796214"/>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sz="half" idx="10"/>
          </p:nvPr>
        </p:nvSpPr>
        <p:spPr>
          <a:xfrm>
            <a:off x="1517957" y="1375986"/>
            <a:ext cx="1078887" cy="1324651"/>
          </a:xfrm>
        </p:spPr>
        <p:txBody>
          <a:bodyPr>
            <a:normAutofit/>
          </a:bodyPr>
          <a:lstStyle>
            <a:lvl1pPr marL="0" indent="0">
              <a:buNone/>
              <a:defRPr sz="2400">
                <a:solidFill>
                  <a:srgbClr val="203864"/>
                </a:solidFill>
              </a:defRPr>
            </a:lvl1pPr>
          </a:lstStyle>
          <a:p>
            <a:pPr lvl="0"/>
            <a:endParaRPr lang="en-US" dirty="0"/>
          </a:p>
        </p:txBody>
      </p:sp>
      <p:sp>
        <p:nvSpPr>
          <p:cNvPr id="22" name="Content Placeholder 2"/>
          <p:cNvSpPr>
            <a:spLocks noGrp="1"/>
          </p:cNvSpPr>
          <p:nvPr>
            <p:ph sz="half" idx="11"/>
          </p:nvPr>
        </p:nvSpPr>
        <p:spPr>
          <a:xfrm>
            <a:off x="9538007" y="1375986"/>
            <a:ext cx="1078887" cy="1324651"/>
          </a:xfrm>
        </p:spPr>
        <p:txBody>
          <a:bodyPr>
            <a:normAutofit/>
          </a:bodyPr>
          <a:lstStyle>
            <a:lvl1pPr marL="0" indent="0">
              <a:buNone/>
              <a:defRPr sz="2400"/>
            </a:lvl1pPr>
          </a:lstStyle>
          <a:p>
            <a:pPr lvl="0"/>
            <a:endParaRPr lang="en-US" dirty="0"/>
          </a:p>
        </p:txBody>
      </p:sp>
      <p:sp>
        <p:nvSpPr>
          <p:cNvPr id="23" name="Text Placeholder 21"/>
          <p:cNvSpPr>
            <a:spLocks noGrp="1"/>
          </p:cNvSpPr>
          <p:nvPr>
            <p:ph type="body" sz="quarter" idx="12"/>
          </p:nvPr>
        </p:nvSpPr>
        <p:spPr>
          <a:xfrm>
            <a:off x="3857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4" name="Text Placeholder 21"/>
          <p:cNvSpPr>
            <a:spLocks noGrp="1"/>
          </p:cNvSpPr>
          <p:nvPr>
            <p:ph type="body" sz="quarter" idx="13"/>
          </p:nvPr>
        </p:nvSpPr>
        <p:spPr>
          <a:xfrm>
            <a:off x="8405814"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5" name="Text Placeholder 21"/>
          <p:cNvSpPr>
            <a:spLocks noGrp="1"/>
          </p:cNvSpPr>
          <p:nvPr>
            <p:ph type="body" sz="quarter" idx="14"/>
          </p:nvPr>
        </p:nvSpPr>
        <p:spPr>
          <a:xfrm>
            <a:off x="385762" y="3607405"/>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7"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8" name="Text Placeholder 21"/>
          <p:cNvSpPr>
            <a:spLocks noGrp="1"/>
          </p:cNvSpPr>
          <p:nvPr>
            <p:ph type="body" sz="quarter" idx="17"/>
          </p:nvPr>
        </p:nvSpPr>
        <p:spPr>
          <a:xfrm>
            <a:off x="4449761" y="3607404"/>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9" name="Text Placeholder 21"/>
          <p:cNvSpPr>
            <a:spLocks noGrp="1"/>
          </p:cNvSpPr>
          <p:nvPr>
            <p:ph type="body" sz="quarter" idx="18"/>
          </p:nvPr>
        </p:nvSpPr>
        <p:spPr>
          <a:xfrm>
            <a:off x="8405812" y="3493105"/>
            <a:ext cx="3343275" cy="267909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30" name="Content Placeholder 2"/>
          <p:cNvSpPr>
            <a:spLocks noGrp="1"/>
          </p:cNvSpPr>
          <p:nvPr>
            <p:ph sz="half" idx="19"/>
          </p:nvPr>
        </p:nvSpPr>
        <p:spPr>
          <a:xfrm>
            <a:off x="5581956" y="1375986"/>
            <a:ext cx="1078887" cy="1324651"/>
          </a:xfrm>
        </p:spPr>
        <p:txBody>
          <a:bodyPr>
            <a:normAutofit/>
          </a:bodyPr>
          <a:lstStyle>
            <a:lvl1pPr marL="0" indent="0">
              <a:buNone/>
              <a:defRPr sz="2400">
                <a:solidFill>
                  <a:srgbClr val="203864"/>
                </a:solidFill>
              </a:defRPr>
            </a:lvl1pPr>
          </a:lstStyle>
          <a:p>
            <a:pPr lvl="0"/>
            <a:endParaRPr lang="en-US" dirty="0"/>
          </a:p>
        </p:txBody>
      </p:sp>
      <p:sp>
        <p:nvSpPr>
          <p:cNvPr id="31" name="Text Placeholder 21"/>
          <p:cNvSpPr>
            <a:spLocks noGrp="1"/>
          </p:cNvSpPr>
          <p:nvPr>
            <p:ph type="body" sz="quarter" idx="20"/>
          </p:nvPr>
        </p:nvSpPr>
        <p:spPr>
          <a:xfrm>
            <a:off x="4449762"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25547789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3" name="Text Placeholder 2"/>
          <p:cNvSpPr>
            <a:spLocks noGrp="1"/>
          </p:cNvSpPr>
          <p:nvPr>
            <p:ph type="body" sz="quarter" idx="10"/>
          </p:nvPr>
        </p:nvSpPr>
        <p:spPr>
          <a:xfrm>
            <a:off x="655320" y="1428750"/>
            <a:ext cx="10881359" cy="5029200"/>
          </a:xfrm>
        </p:spPr>
        <p:txBody>
          <a:bodyPr>
            <a:noAutofit/>
          </a:bodyPr>
          <a:lstStyle>
            <a:lvl1pPr marL="228600" indent="-228600">
              <a:buFont typeface="Wingdings" panose="05000000000000000000" pitchFamily="2" charset="2"/>
              <a:buChar char="§"/>
              <a:defRPr sz="2800">
                <a:solidFill>
                  <a:srgbClr val="203864"/>
                </a:solidFill>
                <a:latin typeface="+mn-lt"/>
              </a:defRPr>
            </a:lvl1pPr>
            <a:lvl2pPr marL="685800" indent="-228600">
              <a:buFont typeface="Wingdings" panose="05000000000000000000" pitchFamily="2" charset="2"/>
              <a:buChar char="§"/>
              <a:defRPr sz="2800">
                <a:solidFill>
                  <a:srgbClr val="203864"/>
                </a:solidFill>
                <a:latin typeface="+mn-lt"/>
              </a:defRPr>
            </a:lvl2pPr>
            <a:lvl3pPr marL="1143000" indent="-228600">
              <a:buFont typeface="Wingdings" panose="05000000000000000000" pitchFamily="2" charset="2"/>
              <a:buChar char="§"/>
              <a:defRPr sz="2800">
                <a:solidFill>
                  <a:srgbClr val="203864"/>
                </a:solidFill>
                <a:latin typeface="+mn-lt"/>
              </a:defRPr>
            </a:lvl3pPr>
            <a:lvl4pPr marL="1600200" indent="-228600">
              <a:buFont typeface="Wingdings" panose="05000000000000000000" pitchFamily="2" charset="2"/>
              <a:buChar char="§"/>
              <a:defRPr sz="2800">
                <a:solidFill>
                  <a:srgbClr val="203864"/>
                </a:solidFill>
                <a:latin typeface="+mn-lt"/>
              </a:defRPr>
            </a:lvl4pPr>
            <a:lvl5pPr marL="2057400" indent="-228600">
              <a:buFont typeface="Wingdings" panose="05000000000000000000" pitchFamily="2" charset="2"/>
              <a:buChar char="§"/>
              <a:defRPr sz="28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42279488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3" name="Text Placeholder 2"/>
          <p:cNvSpPr>
            <a:spLocks noGrp="1"/>
          </p:cNvSpPr>
          <p:nvPr>
            <p:ph type="body" sz="quarter" idx="10"/>
          </p:nvPr>
        </p:nvSpPr>
        <p:spPr>
          <a:xfrm>
            <a:off x="655320" y="2362200"/>
            <a:ext cx="10881359" cy="4095750"/>
          </a:xfrm>
        </p:spPr>
        <p:txBody>
          <a:bodyPr>
            <a:noAutofit/>
          </a:bodyPr>
          <a:lstStyle>
            <a:lvl1pPr marL="228600" indent="-228600">
              <a:buFont typeface="Wingdings" panose="05000000000000000000" pitchFamily="2" charset="2"/>
              <a:buChar char="§"/>
              <a:defRPr sz="2800">
                <a:solidFill>
                  <a:srgbClr val="203864"/>
                </a:solidFill>
                <a:latin typeface="+mn-lt"/>
              </a:defRPr>
            </a:lvl1pPr>
            <a:lvl2pPr marL="685800" indent="-228600">
              <a:buFont typeface="Wingdings" panose="05000000000000000000" pitchFamily="2" charset="2"/>
              <a:buChar char="§"/>
              <a:defRPr sz="2800">
                <a:solidFill>
                  <a:srgbClr val="203864"/>
                </a:solidFill>
                <a:latin typeface="+mn-lt"/>
              </a:defRPr>
            </a:lvl2pPr>
            <a:lvl3pPr marL="1143000" indent="-228600">
              <a:buFont typeface="Wingdings" panose="05000000000000000000" pitchFamily="2" charset="2"/>
              <a:buChar char="§"/>
              <a:defRPr sz="2800">
                <a:solidFill>
                  <a:srgbClr val="203864"/>
                </a:solidFill>
                <a:latin typeface="+mn-lt"/>
              </a:defRPr>
            </a:lvl3pPr>
            <a:lvl4pPr marL="1600200" indent="-228600">
              <a:buFont typeface="Wingdings" panose="05000000000000000000" pitchFamily="2" charset="2"/>
              <a:buChar char="§"/>
              <a:defRPr sz="2800">
                <a:solidFill>
                  <a:srgbClr val="203864"/>
                </a:solidFill>
                <a:latin typeface="+mn-lt"/>
              </a:defRPr>
            </a:lvl4pPr>
            <a:lvl5pPr marL="2057400" indent="-228600">
              <a:buFont typeface="Wingdings" panose="05000000000000000000" pitchFamily="2" charset="2"/>
              <a:buChar char="§"/>
              <a:defRPr sz="28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4" name="Text Placeholder 3"/>
          <p:cNvSpPr>
            <a:spLocks noGrp="1"/>
          </p:cNvSpPr>
          <p:nvPr>
            <p:ph type="body" sz="quarter" idx="17"/>
          </p:nvPr>
        </p:nvSpPr>
        <p:spPr>
          <a:xfrm>
            <a:off x="655319" y="1219200"/>
            <a:ext cx="10881359" cy="1000125"/>
          </a:xfrm>
          <a:solidFill>
            <a:schemeClr val="bg1">
              <a:lumMod val="85000"/>
            </a:schemeClr>
          </a:solidFill>
        </p:spPr>
        <p:txBody>
          <a:bodyPr anchor="ctr">
            <a:noAutofit/>
          </a:bodyPr>
          <a:lstStyle>
            <a:lvl1pPr marL="0" indent="0" algn="ctr">
              <a:buNone/>
              <a:defRPr sz="2000">
                <a:solidFill>
                  <a:srgbClr val="203864"/>
                </a:solidFill>
              </a:defRPr>
            </a:lvl1pPr>
            <a:lvl2pPr marL="457200" indent="0" algn="ctr">
              <a:buNone/>
              <a:defRPr sz="2000">
                <a:solidFill>
                  <a:srgbClr val="203864"/>
                </a:solidFill>
              </a:defRPr>
            </a:lvl2pPr>
            <a:lvl3pPr marL="914400" indent="0" algn="ctr">
              <a:buNone/>
              <a:defRPr sz="2000">
                <a:solidFill>
                  <a:srgbClr val="203864"/>
                </a:solidFill>
              </a:defRPr>
            </a:lvl3pPr>
            <a:lvl4pPr marL="1371600" indent="0" algn="ctr">
              <a:buNone/>
              <a:defRPr sz="2000">
                <a:solidFill>
                  <a:srgbClr val="203864"/>
                </a:solidFill>
              </a:defRPr>
            </a:lvl4pPr>
            <a:lvl5pPr marL="1828800" indent="0" algn="ctr">
              <a:buNone/>
              <a:defRPr sz="20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3001405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normAutofit/>
          </a:bodyPr>
          <a:lstStyle>
            <a:lvl1pPr marL="0" indent="0">
              <a:buNone/>
              <a:defRPr sz="2400">
                <a:solidFill>
                  <a:srgbClr val="203864"/>
                </a:solidFill>
              </a:defRPr>
            </a:lvl1pPr>
          </a:lstStyle>
          <a:p>
            <a:pPr lvl="0"/>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marL="0" indent="0">
              <a:buNone/>
              <a:defRPr sz="2400">
                <a:solidFill>
                  <a:srgbClr val="203864"/>
                </a:solidFill>
              </a:defRPr>
            </a:lvl1pPr>
          </a:lstStyle>
          <a:p>
            <a:pPr lvl="0"/>
            <a:endParaRPr lang="en-US" dirty="0"/>
          </a:p>
        </p:txBody>
      </p:sp>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6"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39260245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search 1">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5" name="Content Placeholder 2"/>
          <p:cNvSpPr>
            <a:spLocks noGrp="1"/>
          </p:cNvSpPr>
          <p:nvPr>
            <p:ph sz="half" idx="1"/>
          </p:nvPr>
        </p:nvSpPr>
        <p:spPr>
          <a:xfrm>
            <a:off x="655320" y="1299894"/>
            <a:ext cx="1078887" cy="1324651"/>
          </a:xfrm>
        </p:spPr>
        <p:txBody>
          <a:bodyPr>
            <a:normAutofit/>
          </a:bodyPr>
          <a:lstStyle>
            <a:lvl1pPr marL="0" indent="0">
              <a:buNone/>
              <a:defRPr sz="2400">
                <a:solidFill>
                  <a:srgbClr val="203864"/>
                </a:solidFill>
              </a:defRPr>
            </a:lvl1pPr>
          </a:lstStyle>
          <a:p>
            <a:pPr lvl="0"/>
            <a:endParaRPr lang="en-US" dirty="0"/>
          </a:p>
        </p:txBody>
      </p:sp>
      <p:sp>
        <p:nvSpPr>
          <p:cNvPr id="6" name="Content Placeholder 3"/>
          <p:cNvSpPr>
            <a:spLocks noGrp="1"/>
          </p:cNvSpPr>
          <p:nvPr>
            <p:ph sz="half" idx="2"/>
          </p:nvPr>
        </p:nvSpPr>
        <p:spPr>
          <a:xfrm>
            <a:off x="2995449" y="1299894"/>
            <a:ext cx="8541232" cy="3944025"/>
          </a:xfrm>
        </p:spPr>
        <p:txBody>
          <a:bodyPr>
            <a:normAutofit/>
          </a:bodyPr>
          <a:lstStyle>
            <a:lvl1pPr marL="0" indent="0">
              <a:buNone/>
              <a:defRPr sz="2400">
                <a:solidFill>
                  <a:srgbClr val="203864"/>
                </a:solidFill>
              </a:defRPr>
            </a:lvl1pPr>
          </a:lstStyle>
          <a:p>
            <a:pPr lvl="0"/>
            <a:endParaRPr lang="en-US" dirty="0"/>
          </a:p>
        </p:txBody>
      </p:sp>
      <p:sp>
        <p:nvSpPr>
          <p:cNvPr id="7" name="Content Placeholder 2"/>
          <p:cNvSpPr>
            <a:spLocks noGrp="1"/>
          </p:cNvSpPr>
          <p:nvPr>
            <p:ph sz="half" idx="10"/>
          </p:nvPr>
        </p:nvSpPr>
        <p:spPr>
          <a:xfrm>
            <a:off x="655320" y="3534649"/>
            <a:ext cx="1078887" cy="1324651"/>
          </a:xfrm>
        </p:spPr>
        <p:txBody>
          <a:bodyPr>
            <a:normAutofit/>
          </a:bodyPr>
          <a:lstStyle>
            <a:lvl1pPr marL="0" indent="0">
              <a:buNone/>
              <a:defRPr sz="2400">
                <a:solidFill>
                  <a:srgbClr val="203864"/>
                </a:solidFill>
              </a:defRPr>
            </a:lvl1pPr>
          </a:lstStyle>
          <a:p>
            <a:pPr lvl="0"/>
            <a:endParaRPr lang="en-US" dirty="0"/>
          </a:p>
        </p:txBody>
      </p:sp>
      <p:cxnSp>
        <p:nvCxnSpPr>
          <p:cNvPr id="3" name="Straight Connector 2"/>
          <p:cNvCxnSpPr/>
          <p:nvPr userDrawn="1"/>
        </p:nvCxnSpPr>
        <p:spPr>
          <a:xfrm>
            <a:off x="655320" y="5667302"/>
            <a:ext cx="10881360" cy="0"/>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3"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8" name="Text Placeholder 21"/>
          <p:cNvSpPr>
            <a:spLocks noGrp="1"/>
          </p:cNvSpPr>
          <p:nvPr>
            <p:ph type="body" sz="quarter" idx="17"/>
          </p:nvPr>
        </p:nvSpPr>
        <p:spPr>
          <a:xfrm>
            <a:off x="655320" y="5667667"/>
            <a:ext cx="10881360" cy="717760"/>
          </a:xfrm>
        </p:spPr>
        <p:txBody>
          <a:bodyPr anchor="t">
            <a:noAutofit/>
          </a:bodyPr>
          <a:lstStyle>
            <a:lvl1pPr marL="0" indent="0" algn="l">
              <a:lnSpc>
                <a:spcPct val="100000"/>
              </a:lnSpc>
              <a:spcBef>
                <a:spcPts val="0"/>
              </a:spcBef>
              <a:buFont typeface="Wingdings" panose="05000000000000000000" pitchFamily="2" charset="2"/>
              <a:buNone/>
              <a:defRPr sz="1400" b="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0" name="Text Placeholder 21"/>
          <p:cNvSpPr>
            <a:spLocks noGrp="1"/>
          </p:cNvSpPr>
          <p:nvPr>
            <p:ph type="body" sz="quarter" idx="12"/>
          </p:nvPr>
        </p:nvSpPr>
        <p:spPr>
          <a:xfrm>
            <a:off x="655320" y="2624545"/>
            <a:ext cx="2340129" cy="263493"/>
          </a:xfrm>
        </p:spPr>
        <p:txBody>
          <a:bodyPr>
            <a:noAutofit/>
          </a:bodyPr>
          <a:lstStyle>
            <a:lvl1pPr marL="0" indent="0" algn="l">
              <a:lnSpc>
                <a:spcPct val="100000"/>
              </a:lnSpc>
              <a:spcBef>
                <a:spcPts val="0"/>
              </a:spcBef>
              <a:buFont typeface="Wingdings" panose="05000000000000000000" pitchFamily="2" charset="2"/>
              <a:buNone/>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21" name="Text Placeholder 21"/>
          <p:cNvSpPr>
            <a:spLocks noGrp="1"/>
          </p:cNvSpPr>
          <p:nvPr>
            <p:ph type="body" sz="quarter" idx="18"/>
          </p:nvPr>
        </p:nvSpPr>
        <p:spPr>
          <a:xfrm>
            <a:off x="655319" y="4868061"/>
            <a:ext cx="2340129" cy="263493"/>
          </a:xfrm>
        </p:spPr>
        <p:txBody>
          <a:bodyPr>
            <a:noAutofit/>
          </a:bodyPr>
          <a:lstStyle>
            <a:lvl1pPr marL="0" indent="0" algn="l">
              <a:lnSpc>
                <a:spcPct val="100000"/>
              </a:lnSpc>
              <a:spcBef>
                <a:spcPts val="0"/>
              </a:spcBef>
              <a:buFont typeface="Wingdings" panose="05000000000000000000" pitchFamily="2" charset="2"/>
              <a:buNone/>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3630864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search 2">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6" name="Content Placeholder 3"/>
          <p:cNvSpPr>
            <a:spLocks noGrp="1"/>
          </p:cNvSpPr>
          <p:nvPr>
            <p:ph sz="half" idx="2"/>
          </p:nvPr>
        </p:nvSpPr>
        <p:spPr>
          <a:xfrm>
            <a:off x="655320" y="1299894"/>
            <a:ext cx="10881361" cy="3944025"/>
          </a:xfrm>
        </p:spPr>
        <p:txBody>
          <a:bodyPr>
            <a:normAutofit/>
          </a:bodyPr>
          <a:lstStyle>
            <a:lvl1pPr marL="0" indent="0">
              <a:buNone/>
              <a:defRPr sz="2400">
                <a:solidFill>
                  <a:srgbClr val="203864"/>
                </a:solidFill>
              </a:defRPr>
            </a:lvl1pPr>
          </a:lstStyle>
          <a:p>
            <a:pPr lvl="0"/>
            <a:endParaRPr lang="en-US" dirty="0"/>
          </a:p>
        </p:txBody>
      </p:sp>
      <p:cxnSp>
        <p:nvCxnSpPr>
          <p:cNvPr id="3" name="Straight Connector 2"/>
          <p:cNvCxnSpPr/>
          <p:nvPr userDrawn="1"/>
        </p:nvCxnSpPr>
        <p:spPr>
          <a:xfrm>
            <a:off x="655320" y="5667302"/>
            <a:ext cx="10881360" cy="0"/>
          </a:xfrm>
          <a:prstGeom prst="line">
            <a:avLst/>
          </a:prstGeom>
          <a:ln>
            <a:solidFill>
              <a:srgbClr val="203864"/>
            </a:solidFill>
          </a:ln>
        </p:spPr>
        <p:style>
          <a:lnRef idx="1">
            <a:schemeClr val="accent1"/>
          </a:lnRef>
          <a:fillRef idx="0">
            <a:schemeClr val="accent1"/>
          </a:fillRef>
          <a:effectRef idx="0">
            <a:schemeClr val="accent1"/>
          </a:effectRef>
          <a:fontRef idx="minor">
            <a:schemeClr val="tx1"/>
          </a:fontRef>
        </p:style>
      </p:cxnSp>
      <p:sp>
        <p:nvSpPr>
          <p:cNvPr id="11"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2" name="Text Placeholder 21"/>
          <p:cNvSpPr>
            <a:spLocks noGrp="1"/>
          </p:cNvSpPr>
          <p:nvPr>
            <p:ph type="body" sz="quarter" idx="17"/>
          </p:nvPr>
        </p:nvSpPr>
        <p:spPr>
          <a:xfrm>
            <a:off x="655320" y="5667667"/>
            <a:ext cx="10881360" cy="717760"/>
          </a:xfrm>
        </p:spPr>
        <p:txBody>
          <a:bodyPr anchor="t">
            <a:noAutofit/>
          </a:bodyPr>
          <a:lstStyle>
            <a:lvl1pPr marL="0" indent="0" algn="l">
              <a:lnSpc>
                <a:spcPct val="100000"/>
              </a:lnSpc>
              <a:spcBef>
                <a:spcPts val="0"/>
              </a:spcBef>
              <a:buFont typeface="Wingdings" panose="05000000000000000000" pitchFamily="2" charset="2"/>
              <a:buNone/>
              <a:defRPr sz="1400" b="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5218047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8196CE-FAD6-9349-814A-C2EEB593C4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21"/>
          <p:cNvSpPr>
            <a:spLocks noGrp="1"/>
          </p:cNvSpPr>
          <p:nvPr>
            <p:ph type="body" sz="quarter" idx="16"/>
          </p:nvPr>
        </p:nvSpPr>
        <p:spPr>
          <a:xfrm>
            <a:off x="0" y="3070120"/>
            <a:ext cx="12192000" cy="717760"/>
          </a:xfrm>
        </p:spPr>
        <p:txBody>
          <a:bodyPr anchor="ctr">
            <a:noAutofit/>
          </a:bodyPr>
          <a:lstStyle>
            <a:lvl1pPr marL="0" indent="0" algn="ctr">
              <a:buFont typeface="Wingdings" panose="05000000000000000000" pitchFamily="2" charset="2"/>
              <a:buNone/>
              <a:defRPr sz="3200" b="1">
                <a:solidFill>
                  <a:schemeClr val="bg1"/>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40328768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7374268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B08327-D5CA-4797-831D-73B4A36C33E3}"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617974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50CB07-85BC-40F1-A2E1-EEA0E5C06FB7}"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520929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2154410-414B-4B29-858C-B943800726F1}"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4796567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71327-ECE4-4755-9711-387ADD0836C5}"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603781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FC2CFE-4D17-4707-AD4C-0AB3B8EFD509}" type="datetime1">
              <a:rPr lang="en-US" smtClean="0"/>
              <a:t>5/14/26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37736976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720CAE-08F5-4090-82C2-91D53A3E35D3}" type="datetime1">
              <a:rPr lang="en-US" smtClean="0"/>
              <a:t>5/14/26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059609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6D71F6-3D43-48FF-95E3-1B7E366A7407}" type="datetime1">
              <a:rPr lang="en-US" smtClean="0"/>
              <a:t>5/14/26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2435372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BD211D-79A8-462E-879A-45FA3DD908A8}"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7286052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3B2D98-CC81-43B1-B5C8-85A7FB93C5D4}" type="datetime1">
              <a:rPr lang="en-US" smtClean="0"/>
              <a:t>5/14/26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4835651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20CFD7-58C8-49D1-9979-BF4761F5813B}"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143807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A2258B-FEC0-4091-BB55-F20CE36D211D}" type="datetime1">
              <a:rPr lang="en-US" smtClean="0"/>
              <a:t>5/14/26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54830218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Leadership 1ppl">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10" name="Content Placeholder 2"/>
          <p:cNvSpPr>
            <a:spLocks noGrp="1"/>
          </p:cNvSpPr>
          <p:nvPr>
            <p:ph sz="half" idx="10" hasCustomPrompt="1"/>
          </p:nvPr>
        </p:nvSpPr>
        <p:spPr>
          <a:xfrm>
            <a:off x="2508557" y="1375986"/>
            <a:ext cx="1078887" cy="1324651"/>
          </a:xfrm>
        </p:spPr>
        <p:txBody>
          <a:bodyPr/>
          <a:lstStyle>
            <a:lvl1pPr marL="0" indent="0">
              <a:buNone/>
              <a:defRPr sz="2400">
                <a:solidFill>
                  <a:srgbClr val="203864"/>
                </a:solidFill>
              </a:defRPr>
            </a:lvl1pPr>
          </a:lstStyle>
          <a:p>
            <a:pPr lvl="0"/>
            <a:r>
              <a:rPr lang="en-US" dirty="0"/>
              <a:t>Image</a:t>
            </a:r>
          </a:p>
        </p:txBody>
      </p:sp>
      <p:sp>
        <p:nvSpPr>
          <p:cNvPr id="14" name="Text Placeholder 21"/>
          <p:cNvSpPr>
            <a:spLocks noGrp="1"/>
          </p:cNvSpPr>
          <p:nvPr>
            <p:ph type="body" sz="quarter" idx="12"/>
          </p:nvPr>
        </p:nvSpPr>
        <p:spPr>
          <a:xfrm>
            <a:off x="1376363" y="2805513"/>
            <a:ext cx="3343274" cy="333375"/>
          </a:xfrm>
        </p:spPr>
        <p:txBody>
          <a:bodyPr>
            <a:noAutofit/>
          </a:bodyPr>
          <a:lstStyle>
            <a:lvl1pPr marL="0" indent="0" algn="ctr">
              <a:buFont typeface="Wingdings" panose="05000000000000000000" pitchFamily="2" charset="2"/>
              <a:buNone/>
              <a:defRPr sz="18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5" name="Text Placeholder 21"/>
          <p:cNvSpPr>
            <a:spLocks noGrp="1"/>
          </p:cNvSpPr>
          <p:nvPr>
            <p:ph type="body" sz="quarter" idx="14"/>
          </p:nvPr>
        </p:nvSpPr>
        <p:spPr>
          <a:xfrm>
            <a:off x="655320" y="3607405"/>
            <a:ext cx="4773930" cy="333375"/>
          </a:xfrm>
        </p:spPr>
        <p:txBody>
          <a:bodyPr>
            <a:noAutofit/>
          </a:bodyPr>
          <a:lstStyle>
            <a:lvl1pPr marL="285750" indent="-285750" algn="l">
              <a:buFont typeface="Wingdings" panose="05000000000000000000" pitchFamily="2" charset="2"/>
              <a:buChar char="§"/>
              <a:defRPr sz="1400">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
        <p:nvSpPr>
          <p:cNvPr id="16"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375858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47AC9-9F70-43C0-A14A-C2BEC690A50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B8BA590F-330A-4A5A-857C-E4AFA049C832}"/>
              </a:ext>
            </a:extLst>
          </p:cNvPr>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E129AC-060D-42BE-8CC1-F1D18822D610}"/>
              </a:ext>
            </a:extLst>
          </p:cNvPr>
          <p:cNvSpPr>
            <a:spLocks noGrp="1"/>
          </p:cNvSpPr>
          <p:nvPr>
            <p:ph type="dt" sz="half" idx="10"/>
          </p:nvPr>
        </p:nvSpPr>
        <p:spPr/>
        <p:txBody>
          <a:bodyPr/>
          <a:lstStyle/>
          <a:p>
            <a:fld id="{14FD464D-D710-4CC1-B282-C550D36241AF}" type="datetime1">
              <a:rPr lang="en-US" smtClean="0"/>
              <a:t>5/14/26</a:t>
            </a:fld>
            <a:endParaRPr lang="en-US"/>
          </a:p>
        </p:txBody>
      </p:sp>
      <p:sp>
        <p:nvSpPr>
          <p:cNvPr id="5" name="Footer Placeholder 4">
            <a:extLst>
              <a:ext uri="{FF2B5EF4-FFF2-40B4-BE49-F238E27FC236}">
                <a16:creationId xmlns:a16="http://schemas.microsoft.com/office/drawing/2014/main" id="{09DF5BFF-DFDE-4E45-AA06-A42092482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572894-338C-462F-B5BD-D8BA365DACA0}"/>
              </a:ext>
            </a:extLst>
          </p:cNvPr>
          <p:cNvSpPr>
            <a:spLocks noGrp="1"/>
          </p:cNvSpPr>
          <p:nvPr>
            <p:ph type="sldNum" sz="quarter" idx="12"/>
          </p:nvPr>
        </p:nvSpPr>
        <p:spPr/>
        <p:txBody>
          <a:bodyPr/>
          <a:lstStyle/>
          <a:p>
            <a:fld id="{FD4EF13F-717B-4AC4-AD64-8D07ED890D27}" type="slidenum">
              <a:rPr lang="en-US" smtClean="0"/>
              <a:t>‹#›</a:t>
            </a:fld>
            <a:endParaRPr lang="en-US"/>
          </a:p>
        </p:txBody>
      </p:sp>
    </p:spTree>
    <p:extLst>
      <p:ext uri="{BB962C8B-B14F-4D97-AF65-F5344CB8AC3E}">
        <p14:creationId xmlns:p14="http://schemas.microsoft.com/office/powerpoint/2010/main" val="4167254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and Text">
    <p:spTree>
      <p:nvGrpSpPr>
        <p:cNvPr id="1" name=""/>
        <p:cNvGrpSpPr/>
        <p:nvPr/>
      </p:nvGrpSpPr>
      <p:grpSpPr>
        <a:xfrm>
          <a:off x="0" y="0"/>
          <a:ext cx="0" cy="0"/>
          <a:chOff x="0" y="0"/>
          <a:chExt cx="0" cy="0"/>
        </a:xfrm>
      </p:grpSpPr>
      <p:pic>
        <p:nvPicPr>
          <p:cNvPr id="8" name="Picture 7" descr="color-ba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V="1">
            <a:off x="655320" y="1036401"/>
            <a:ext cx="10881360" cy="68021"/>
          </a:xfrm>
          <a:prstGeom prst="rect">
            <a:avLst/>
          </a:prstGeom>
        </p:spPr>
      </p:pic>
      <p:sp>
        <p:nvSpPr>
          <p:cNvPr id="3" name="Text Placeholder 2"/>
          <p:cNvSpPr>
            <a:spLocks noGrp="1"/>
          </p:cNvSpPr>
          <p:nvPr>
            <p:ph type="body" sz="quarter" idx="10"/>
          </p:nvPr>
        </p:nvSpPr>
        <p:spPr>
          <a:xfrm>
            <a:off x="655320" y="1428750"/>
            <a:ext cx="10881359" cy="5029200"/>
          </a:xfrm>
        </p:spPr>
        <p:txBody>
          <a:bodyPr>
            <a:noAutofit/>
          </a:bodyPr>
          <a:lstStyle>
            <a:lvl1pPr marL="228600" indent="-228600">
              <a:buFont typeface="Wingdings" panose="05000000000000000000" pitchFamily="2" charset="2"/>
              <a:buChar char="§"/>
              <a:defRPr sz="2800">
                <a:solidFill>
                  <a:srgbClr val="203864"/>
                </a:solidFill>
                <a:latin typeface="+mn-lt"/>
              </a:defRPr>
            </a:lvl1pPr>
            <a:lvl2pPr marL="685800" indent="-228600">
              <a:buFont typeface="Wingdings" panose="05000000000000000000" pitchFamily="2" charset="2"/>
              <a:buChar char="§"/>
              <a:defRPr sz="2800">
                <a:solidFill>
                  <a:srgbClr val="203864"/>
                </a:solidFill>
                <a:latin typeface="+mn-lt"/>
              </a:defRPr>
            </a:lvl2pPr>
            <a:lvl3pPr marL="1143000" indent="-228600">
              <a:buFont typeface="Wingdings" panose="05000000000000000000" pitchFamily="2" charset="2"/>
              <a:buChar char="§"/>
              <a:defRPr sz="2800">
                <a:solidFill>
                  <a:srgbClr val="203864"/>
                </a:solidFill>
                <a:latin typeface="+mn-lt"/>
              </a:defRPr>
            </a:lvl3pPr>
            <a:lvl4pPr marL="1600200" indent="-228600">
              <a:buFont typeface="Wingdings" panose="05000000000000000000" pitchFamily="2" charset="2"/>
              <a:buChar char="§"/>
              <a:defRPr sz="2800">
                <a:solidFill>
                  <a:srgbClr val="203864"/>
                </a:solidFill>
                <a:latin typeface="+mn-lt"/>
              </a:defRPr>
            </a:lvl4pPr>
            <a:lvl5pPr marL="2057400" indent="-228600">
              <a:buFont typeface="Wingdings" panose="05000000000000000000" pitchFamily="2" charset="2"/>
              <a:buChar char="§"/>
              <a:defRPr sz="2800">
                <a:solidFill>
                  <a:srgbClr val="203864"/>
                </a:solidFill>
                <a:latin typeface="+mn-lt"/>
              </a:defRPr>
            </a:lvl5pPr>
          </a:lstStyle>
          <a:p>
            <a:pPr lvl="0"/>
            <a:r>
              <a:rPr lang="en-US" dirty="0"/>
              <a:t>Edit Master text styles</a:t>
            </a:r>
          </a:p>
        </p:txBody>
      </p:sp>
      <p:sp>
        <p:nvSpPr>
          <p:cNvPr id="7" name="Text Placeholder 21"/>
          <p:cNvSpPr>
            <a:spLocks noGrp="1"/>
          </p:cNvSpPr>
          <p:nvPr>
            <p:ph type="body" sz="quarter" idx="16"/>
          </p:nvPr>
        </p:nvSpPr>
        <p:spPr>
          <a:xfrm>
            <a:off x="0" y="318641"/>
            <a:ext cx="12192000" cy="717760"/>
          </a:xfrm>
        </p:spPr>
        <p:txBody>
          <a:bodyPr anchor="ctr">
            <a:noAutofit/>
          </a:bodyPr>
          <a:lstStyle>
            <a:lvl1pPr marL="0" indent="0" algn="ctr">
              <a:buFont typeface="Wingdings" panose="05000000000000000000" pitchFamily="2" charset="2"/>
              <a:buNone/>
              <a:defRPr sz="3200" b="1">
                <a:solidFill>
                  <a:srgbClr val="203864"/>
                </a:solidFill>
              </a:defRPr>
            </a:lvl1pPr>
            <a:lvl2pPr marL="685800" indent="-228600">
              <a:buFont typeface="Wingdings" panose="05000000000000000000" pitchFamily="2" charset="2"/>
              <a:buChar char="§"/>
              <a:defRPr sz="1800">
                <a:solidFill>
                  <a:srgbClr val="203864"/>
                </a:solidFill>
              </a:defRPr>
            </a:lvl2pPr>
            <a:lvl3pPr marL="1143000" indent="-228600">
              <a:buFont typeface="Wingdings" panose="05000000000000000000" pitchFamily="2" charset="2"/>
              <a:buChar char="§"/>
              <a:defRPr sz="1800">
                <a:solidFill>
                  <a:srgbClr val="203864"/>
                </a:solidFill>
              </a:defRPr>
            </a:lvl3pPr>
            <a:lvl4pPr marL="1600200" indent="-228600">
              <a:buFont typeface="Wingdings" panose="05000000000000000000" pitchFamily="2" charset="2"/>
              <a:buChar char="§"/>
              <a:defRPr sz="1800">
                <a:solidFill>
                  <a:srgbClr val="203864"/>
                </a:solidFill>
              </a:defRPr>
            </a:lvl4pPr>
            <a:lvl5pPr marL="2057400" indent="-228600">
              <a:buFont typeface="Wingdings" panose="05000000000000000000" pitchFamily="2" charset="2"/>
              <a:buChar char="§"/>
              <a:defRPr sz="1800">
                <a:solidFill>
                  <a:srgbClr val="203864"/>
                </a:solidFill>
              </a:defRPr>
            </a:lvl5pPr>
          </a:lstStyle>
          <a:p>
            <a:pPr lvl="0"/>
            <a:r>
              <a:rPr lang="en-US" dirty="0"/>
              <a:t>Edit Master text styles</a:t>
            </a:r>
          </a:p>
        </p:txBody>
      </p:sp>
    </p:spTree>
    <p:extLst>
      <p:ext uri="{BB962C8B-B14F-4D97-AF65-F5344CB8AC3E}">
        <p14:creationId xmlns:p14="http://schemas.microsoft.com/office/powerpoint/2010/main" val="1036041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9600" y="5993081"/>
            <a:ext cx="10972800" cy="302896"/>
          </a:xfrm>
          <a:prstGeom prst="rect">
            <a:avLst/>
          </a:prstGeom>
        </p:spPr>
        <p:txBody>
          <a:bodyPr/>
          <a:lstStyle>
            <a:lvl1pPr marL="0" indent="0" algn="ctr" defTabSz="412750">
              <a:lnSpc>
                <a:spcPct val="100000"/>
              </a:lnSpc>
              <a:spcBef>
                <a:spcPts val="0"/>
              </a:spcBef>
              <a:buSzTx/>
              <a:buNone/>
              <a:defRPr sz="1500" spc="-14">
                <a:latin typeface="Graphik Medium"/>
                <a:ea typeface="Graphik Medium"/>
                <a:cs typeface="Graphik Medium"/>
                <a:sym typeface="Graphik Medium"/>
              </a:defRPr>
            </a:lvl1pPr>
          </a:lstStyle>
          <a:p>
            <a:r>
              <a:t>Author and Date</a:t>
            </a:r>
          </a:p>
        </p:txBody>
      </p:sp>
      <p:sp>
        <p:nvSpPr>
          <p:cNvPr id="12" name="Presentation Title"/>
          <p:cNvSpPr txBox="1">
            <a:spLocks noGrp="1"/>
          </p:cNvSpPr>
          <p:nvPr>
            <p:ph type="title" hasCustomPrompt="1"/>
          </p:nvPr>
        </p:nvSpPr>
        <p:spPr>
          <a:xfrm>
            <a:off x="609600" y="1771650"/>
            <a:ext cx="10972800" cy="2133600"/>
          </a:xfrm>
          <a:prstGeom prst="rect">
            <a:avLst/>
          </a:prstGeom>
        </p:spPr>
        <p:txBody>
          <a:bodyPr anchor="b"/>
          <a:lstStyle>
            <a:lvl1pPr>
              <a:defRPr sz="6400" spc="-64"/>
            </a:lvl1pPr>
          </a:lstStyle>
          <a:p>
            <a:r>
              <a:t>Presentation Title</a:t>
            </a:r>
          </a:p>
        </p:txBody>
      </p:sp>
      <p:sp>
        <p:nvSpPr>
          <p:cNvPr id="13" name="Body Level One…"/>
          <p:cNvSpPr txBox="1">
            <a:spLocks noGrp="1"/>
          </p:cNvSpPr>
          <p:nvPr>
            <p:ph type="body" sz="quarter" idx="1" hasCustomPrompt="1"/>
          </p:nvPr>
        </p:nvSpPr>
        <p:spPr>
          <a:xfrm>
            <a:off x="609600" y="3783790"/>
            <a:ext cx="10972800" cy="1125297"/>
          </a:xfrm>
          <a:prstGeom prst="rect">
            <a:avLst/>
          </a:prstGeom>
        </p:spPr>
        <p:txBody>
          <a:bodyPr/>
          <a:lstStyle>
            <a:lvl1pPr marL="0" indent="0" algn="ctr" defTabSz="412750">
              <a:lnSpc>
                <a:spcPct val="100000"/>
              </a:lnSpc>
              <a:spcBef>
                <a:spcPts val="0"/>
              </a:spcBef>
              <a:buSzTx/>
              <a:buNone/>
              <a:defRPr sz="3000" spc="-30">
                <a:latin typeface="Graphik Semibold"/>
                <a:ea typeface="Graphik Semibold"/>
                <a:cs typeface="Graphik Semibold"/>
                <a:sym typeface="Graphik Semibold"/>
              </a:defRPr>
            </a:lvl1pPr>
            <a:lvl2pPr marL="0" indent="228600" algn="ctr" defTabSz="412750">
              <a:lnSpc>
                <a:spcPct val="100000"/>
              </a:lnSpc>
              <a:spcBef>
                <a:spcPts val="0"/>
              </a:spcBef>
              <a:buSzTx/>
              <a:buNone/>
              <a:defRPr sz="3000" spc="-30">
                <a:latin typeface="Graphik Semibold"/>
                <a:ea typeface="Graphik Semibold"/>
                <a:cs typeface="Graphik Semibold"/>
                <a:sym typeface="Graphik Semibold"/>
              </a:defRPr>
            </a:lvl2pPr>
            <a:lvl3pPr marL="0" indent="457200" algn="ctr" defTabSz="412750">
              <a:lnSpc>
                <a:spcPct val="100000"/>
              </a:lnSpc>
              <a:spcBef>
                <a:spcPts val="0"/>
              </a:spcBef>
              <a:buSzTx/>
              <a:buNone/>
              <a:defRPr sz="3000" spc="-30">
                <a:latin typeface="Graphik Semibold"/>
                <a:ea typeface="Graphik Semibold"/>
                <a:cs typeface="Graphik Semibold"/>
                <a:sym typeface="Graphik Semibold"/>
              </a:defRPr>
            </a:lvl3pPr>
            <a:lvl4pPr marL="0" indent="685800" algn="ctr" defTabSz="412750">
              <a:lnSpc>
                <a:spcPct val="100000"/>
              </a:lnSpc>
              <a:spcBef>
                <a:spcPts val="0"/>
              </a:spcBef>
              <a:buSzTx/>
              <a:buNone/>
              <a:defRPr sz="3000" spc="-30">
                <a:latin typeface="Graphik Semibold"/>
                <a:ea typeface="Graphik Semibold"/>
                <a:cs typeface="Graphik Semibold"/>
                <a:sym typeface="Graphik Semibold"/>
              </a:defRPr>
            </a:lvl4pPr>
            <a:lvl5pPr marL="0" indent="914400" algn="ctr" defTabSz="412750">
              <a:lnSpc>
                <a:spcPct val="100000"/>
              </a:lnSpc>
              <a:spcBef>
                <a:spcPts val="0"/>
              </a:spcBef>
              <a:buSzTx/>
              <a:buNone/>
              <a:defRPr sz="3000" spc="-30">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01972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Beach and sea at sunset"/>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9600" y="1771650"/>
            <a:ext cx="10972800" cy="2133600"/>
          </a:xfrm>
          <a:prstGeom prst="rect">
            <a:avLst/>
          </a:prstGeom>
        </p:spPr>
        <p:txBody>
          <a:bodyPr anchor="b"/>
          <a:lstStyle>
            <a:lvl1pPr>
              <a:defRPr sz="6400" spc="-64">
                <a:solidFill>
                  <a:srgbClr val="FFFFFF"/>
                </a:solidFill>
              </a:defRPr>
            </a:lvl1pPr>
          </a:lstStyle>
          <a:p>
            <a:r>
              <a:t>Presentation Title</a:t>
            </a:r>
          </a:p>
        </p:txBody>
      </p:sp>
      <p:sp>
        <p:nvSpPr>
          <p:cNvPr id="23" name="Body Level One…"/>
          <p:cNvSpPr txBox="1">
            <a:spLocks noGrp="1"/>
          </p:cNvSpPr>
          <p:nvPr>
            <p:ph type="body" sz="quarter" idx="1" hasCustomPrompt="1"/>
          </p:nvPr>
        </p:nvSpPr>
        <p:spPr>
          <a:xfrm>
            <a:off x="609600" y="3784600"/>
            <a:ext cx="10972800" cy="1126056"/>
          </a:xfrm>
          <a:prstGeom prst="rect">
            <a:avLst/>
          </a:prstGeom>
        </p:spPr>
        <p:txBody>
          <a:bodyPr/>
          <a:lstStyle>
            <a:lvl1pPr marL="0" indent="0" algn="ctr" defTabSz="412750">
              <a:lnSpc>
                <a:spcPct val="100000"/>
              </a:lnSpc>
              <a:spcBef>
                <a:spcPts val="0"/>
              </a:spcBef>
              <a:buSzTx/>
              <a:buNone/>
              <a:defRPr sz="3000" spc="-30">
                <a:solidFill>
                  <a:srgbClr val="FFFFFF"/>
                </a:solidFill>
                <a:latin typeface="Graphik Semibold"/>
                <a:ea typeface="Graphik Semibold"/>
                <a:cs typeface="Graphik Semibold"/>
                <a:sym typeface="Graphik Semibold"/>
              </a:defRPr>
            </a:lvl1pPr>
            <a:lvl2pPr marL="0" indent="228600" algn="ctr" defTabSz="412750">
              <a:lnSpc>
                <a:spcPct val="100000"/>
              </a:lnSpc>
              <a:spcBef>
                <a:spcPts val="0"/>
              </a:spcBef>
              <a:buSzTx/>
              <a:buNone/>
              <a:defRPr sz="3000" spc="-30">
                <a:solidFill>
                  <a:srgbClr val="FFFFFF"/>
                </a:solidFill>
                <a:latin typeface="Graphik Semibold"/>
                <a:ea typeface="Graphik Semibold"/>
                <a:cs typeface="Graphik Semibold"/>
                <a:sym typeface="Graphik Semibold"/>
              </a:defRPr>
            </a:lvl2pPr>
            <a:lvl3pPr marL="0" indent="457200" algn="ctr" defTabSz="412750">
              <a:lnSpc>
                <a:spcPct val="100000"/>
              </a:lnSpc>
              <a:spcBef>
                <a:spcPts val="0"/>
              </a:spcBef>
              <a:buSzTx/>
              <a:buNone/>
              <a:defRPr sz="3000" spc="-30">
                <a:solidFill>
                  <a:srgbClr val="FFFFFF"/>
                </a:solidFill>
                <a:latin typeface="Graphik Semibold"/>
                <a:ea typeface="Graphik Semibold"/>
                <a:cs typeface="Graphik Semibold"/>
                <a:sym typeface="Graphik Semibold"/>
              </a:defRPr>
            </a:lvl3pPr>
            <a:lvl4pPr marL="0" indent="685800" algn="ctr" defTabSz="412750">
              <a:lnSpc>
                <a:spcPct val="100000"/>
              </a:lnSpc>
              <a:spcBef>
                <a:spcPts val="0"/>
              </a:spcBef>
              <a:buSzTx/>
              <a:buNone/>
              <a:defRPr sz="3000" spc="-30">
                <a:solidFill>
                  <a:srgbClr val="FFFFFF"/>
                </a:solidFill>
                <a:latin typeface="Graphik Semibold"/>
                <a:ea typeface="Graphik Semibold"/>
                <a:cs typeface="Graphik Semibold"/>
                <a:sym typeface="Graphik Semibold"/>
              </a:defRPr>
            </a:lvl4pPr>
            <a:lvl5pPr marL="0" indent="914400" algn="ctr" defTabSz="412750">
              <a:lnSpc>
                <a:spcPct val="100000"/>
              </a:lnSpc>
              <a:spcBef>
                <a:spcPts val="0"/>
              </a:spcBef>
              <a:buSzTx/>
              <a:buNone/>
              <a:defRPr sz="3000" spc="-30">
                <a:solidFill>
                  <a:srgbClr val="FFFFFF"/>
                </a:solidFill>
                <a:latin typeface="Graphik Semibold"/>
                <a:ea typeface="Graphik Semibold"/>
                <a:cs typeface="Graphik Semibold"/>
                <a:sym typeface="Graphik Semibold"/>
              </a:defRPr>
            </a:lvl5pPr>
          </a:lstStyle>
          <a:p>
            <a:r>
              <a:t>Presentation Subtitle</a:t>
            </a:r>
          </a:p>
          <a:p>
            <a:pPr lvl="1"/>
            <a:endParaRPr/>
          </a:p>
          <a:p>
            <a:pPr lvl="2"/>
            <a:endParaRPr/>
          </a:p>
          <a:p>
            <a:pPr lvl="3"/>
            <a:endParaRPr/>
          </a:p>
          <a:p>
            <a:pPr lvl="4"/>
            <a:endParaRPr/>
          </a:p>
        </p:txBody>
      </p:sp>
      <p:sp>
        <p:nvSpPr>
          <p:cNvPr id="24" name="Author and Date"/>
          <p:cNvSpPr txBox="1">
            <a:spLocks noGrp="1"/>
          </p:cNvSpPr>
          <p:nvPr>
            <p:ph type="body" sz="quarter" idx="22" hasCustomPrompt="1"/>
          </p:nvPr>
        </p:nvSpPr>
        <p:spPr>
          <a:xfrm>
            <a:off x="609600" y="5994400"/>
            <a:ext cx="10972801" cy="302896"/>
          </a:xfrm>
          <a:prstGeom prst="rect">
            <a:avLst/>
          </a:prstGeom>
        </p:spPr>
        <p:txBody>
          <a:bodyPr/>
          <a:lstStyle>
            <a:lvl1pPr marL="0" indent="0" algn="ctr" defTabSz="412750">
              <a:lnSpc>
                <a:spcPct val="100000"/>
              </a:lnSpc>
              <a:spcBef>
                <a:spcPts val="0"/>
              </a:spcBef>
              <a:buSzTx/>
              <a:buNone/>
              <a:defRPr sz="1500" spc="-14">
                <a:solidFill>
                  <a:srgbClr val="FFFFFF"/>
                </a:solidFill>
                <a:latin typeface="Graphik Medium"/>
                <a:ea typeface="Graphik Medium"/>
                <a:cs typeface="Graphik Medium"/>
                <a:sym typeface="Graphik Medium"/>
              </a:defRPr>
            </a:lvl1pPr>
          </a:lstStyle>
          <a:p>
            <a:r>
              <a:t>Author and Date</a:t>
            </a:r>
          </a:p>
        </p:txBody>
      </p:sp>
      <p:sp>
        <p:nvSpPr>
          <p:cNvPr id="2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580780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07748" y="2292551"/>
            <a:ext cx="4878669" cy="1270001"/>
          </a:xfrm>
          <a:prstGeom prst="rect">
            <a:avLst/>
          </a:prstGeom>
        </p:spPr>
        <p:txBody>
          <a:bodyPr anchor="b"/>
          <a:lstStyle/>
          <a:p>
            <a:r>
              <a:t>Slide Title</a:t>
            </a:r>
          </a:p>
        </p:txBody>
      </p:sp>
      <p:sp>
        <p:nvSpPr>
          <p:cNvPr id="33" name="Sea against sky at sunset"/>
          <p:cNvSpPr>
            <a:spLocks noGrp="1"/>
          </p:cNvSpPr>
          <p:nvPr>
            <p:ph type="pic" idx="21"/>
          </p:nvPr>
        </p:nvSpPr>
        <p:spPr>
          <a:xfrm>
            <a:off x="4641850" y="635000"/>
            <a:ext cx="8375650" cy="5588000"/>
          </a:xfrm>
          <a:prstGeom prst="rect">
            <a:avLst/>
          </a:prstGeom>
        </p:spPr>
        <p:txBody>
          <a:bodyPr lIns="91439" tIns="45719" rIns="91439" bIns="45719">
            <a:noAutofit/>
          </a:bodyPr>
          <a:lstStyle/>
          <a:p>
            <a:endParaRPr/>
          </a:p>
        </p:txBody>
      </p:sp>
      <p:sp>
        <p:nvSpPr>
          <p:cNvPr id="34" name="Body Level One…"/>
          <p:cNvSpPr txBox="1">
            <a:spLocks noGrp="1"/>
          </p:cNvSpPr>
          <p:nvPr>
            <p:ph type="body" sz="quarter" idx="1" hasCustomPrompt="1"/>
          </p:nvPr>
        </p:nvSpPr>
        <p:spPr>
          <a:xfrm>
            <a:off x="609600" y="3508375"/>
            <a:ext cx="4876800" cy="2708275"/>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vl2pPr marL="0" indent="228600" algn="ctr" defTabSz="412750">
              <a:lnSpc>
                <a:spcPct val="100000"/>
              </a:lnSpc>
              <a:spcBef>
                <a:spcPts val="0"/>
              </a:spcBef>
              <a:buSzTx/>
              <a:buNone/>
              <a:defRPr spc="-22">
                <a:latin typeface="Graphik Semibold"/>
                <a:ea typeface="Graphik Semibold"/>
                <a:cs typeface="Graphik Semibold"/>
                <a:sym typeface="Graphik Semibold"/>
              </a:defRPr>
            </a:lvl2pPr>
            <a:lvl3pPr marL="0" indent="457200" algn="ctr" defTabSz="412750">
              <a:lnSpc>
                <a:spcPct val="100000"/>
              </a:lnSpc>
              <a:spcBef>
                <a:spcPts val="0"/>
              </a:spcBef>
              <a:buSzTx/>
              <a:buNone/>
              <a:defRPr spc="-22">
                <a:latin typeface="Graphik Semibold"/>
                <a:ea typeface="Graphik Semibold"/>
                <a:cs typeface="Graphik Semibold"/>
                <a:sym typeface="Graphik Semibold"/>
              </a:defRPr>
            </a:lvl3pPr>
            <a:lvl4pPr marL="0" indent="685800" algn="ctr" defTabSz="412750">
              <a:lnSpc>
                <a:spcPct val="100000"/>
              </a:lnSpc>
              <a:spcBef>
                <a:spcPts val="0"/>
              </a:spcBef>
              <a:buSzTx/>
              <a:buNone/>
              <a:defRPr spc="-22">
                <a:latin typeface="Graphik Semibold"/>
                <a:ea typeface="Graphik Semibold"/>
                <a:cs typeface="Graphik Semibold"/>
                <a:sym typeface="Graphik Semibold"/>
              </a:defRPr>
            </a:lvl4pPr>
            <a:lvl5pPr marL="0" indent="914400" algn="ctr" defTabSz="412750">
              <a:lnSpc>
                <a:spcPct val="100000"/>
              </a:lnSpc>
              <a:spcBef>
                <a:spcPts val="0"/>
              </a:spcBef>
              <a:buSzTx/>
              <a:buNone/>
              <a:defRPr spc="-22">
                <a:latin typeface="Graphik Semibold"/>
                <a:ea typeface="Graphik Semibold"/>
                <a:cs typeface="Graphik Semibold"/>
                <a:sym typeface="Graphik Semibold"/>
              </a:defRPr>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476962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Subtitle"/>
          <p:cNvSpPr txBox="1">
            <a:spLocks noGrp="1"/>
          </p:cNvSpPr>
          <p:nvPr>
            <p:ph type="body" sz="quarter" idx="21" hasCustomPrompt="1"/>
          </p:nvPr>
        </p:nvSpPr>
        <p:spPr>
          <a:xfrm>
            <a:off x="609600" y="1192324"/>
            <a:ext cx="10972801" cy="416307"/>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Slide Subtitle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910756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xfrm>
            <a:off x="609600" y="2006600"/>
            <a:ext cx="10972800" cy="4243574"/>
          </a:xfrm>
          <a:prstGeom prst="rect">
            <a:avLst/>
          </a:prstGeom>
        </p:spPr>
        <p:txBody>
          <a:bodyPr numCol="2" spcCol="2558384"/>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654633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09600" y="387350"/>
            <a:ext cx="4876800" cy="800100"/>
          </a:xfrm>
          <a:prstGeom prst="rect">
            <a:avLst/>
          </a:prstGeom>
        </p:spPr>
        <p:txBody>
          <a:bodyPr/>
          <a:lstStyle/>
          <a:p>
            <a:r>
              <a:t>Slide Title</a:t>
            </a:r>
          </a:p>
        </p:txBody>
      </p:sp>
      <p:sp>
        <p:nvSpPr>
          <p:cNvPr id="61" name="Sea against sky at sunset"/>
          <p:cNvSpPr>
            <a:spLocks noGrp="1"/>
          </p:cNvSpPr>
          <p:nvPr>
            <p:ph type="pic" idx="21"/>
          </p:nvPr>
        </p:nvSpPr>
        <p:spPr>
          <a:xfrm>
            <a:off x="6096322" y="359294"/>
            <a:ext cx="5486401" cy="6164812"/>
          </a:xfrm>
          <a:prstGeom prst="rect">
            <a:avLst/>
          </a:prstGeom>
        </p:spPr>
        <p:txBody>
          <a:bodyPr lIns="91439" tIns="45719" rIns="91439" bIns="45719">
            <a:noAutofit/>
          </a:bodyPr>
          <a:lstStyle/>
          <a:p>
            <a:endParaRPr/>
          </a:p>
        </p:txBody>
      </p:sp>
      <p:sp>
        <p:nvSpPr>
          <p:cNvPr id="62" name="Slide Subtitle"/>
          <p:cNvSpPr txBox="1">
            <a:spLocks noGrp="1"/>
          </p:cNvSpPr>
          <p:nvPr>
            <p:ph type="body" sz="quarter" idx="22" hasCustomPrompt="1"/>
          </p:nvPr>
        </p:nvSpPr>
        <p:spPr>
          <a:xfrm>
            <a:off x="609600" y="1193800"/>
            <a:ext cx="4878785" cy="416306"/>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Slide Subtitle</a:t>
            </a:r>
          </a:p>
        </p:txBody>
      </p:sp>
      <p:sp>
        <p:nvSpPr>
          <p:cNvPr id="63" name="Body Level One…"/>
          <p:cNvSpPr txBox="1">
            <a:spLocks noGrp="1"/>
          </p:cNvSpPr>
          <p:nvPr>
            <p:ph type="body" sz="half" idx="1" hasCustomPrompt="1"/>
          </p:nvPr>
        </p:nvSpPr>
        <p:spPr>
          <a:xfrm>
            <a:off x="609600" y="2011611"/>
            <a:ext cx="4878785" cy="4192340"/>
          </a:xfrm>
          <a:prstGeom prst="rect">
            <a:avLst/>
          </a:prstGeom>
        </p:spPr>
        <p:txBody>
          <a:bodyPr/>
          <a:lstStyle/>
          <a:p>
            <a:r>
              <a:t>Slide bullet text</a:t>
            </a:r>
          </a:p>
          <a:p>
            <a:pPr lvl="1"/>
            <a:endParaRPr/>
          </a:p>
          <a:p>
            <a:pPr lvl="2"/>
            <a:endParaRPr/>
          </a:p>
          <a:p>
            <a:pPr lvl="3"/>
            <a:endParaRPr/>
          </a:p>
          <a:p>
            <a:pPr lvl="4"/>
            <a:endParaRPr/>
          </a:p>
        </p:txBody>
      </p:sp>
      <p:sp>
        <p:nvSpPr>
          <p:cNvPr id="64" name="Slide Number"/>
          <p:cNvSpPr txBox="1">
            <a:spLocks noGrp="1"/>
          </p:cNvSpPr>
          <p:nvPr>
            <p:ph type="sldNum" sz="quarter" idx="2"/>
          </p:nvPr>
        </p:nvSpPr>
        <p:spPr>
          <a:xfrm>
            <a:off x="597253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10158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9600" y="1621135"/>
            <a:ext cx="10972800" cy="3302001"/>
          </a:xfrm>
          <a:prstGeom prst="rect">
            <a:avLst/>
          </a:prstGeom>
        </p:spPr>
        <p:txBody>
          <a:bodyPr anchor="ctr"/>
          <a:lstStyle>
            <a:lvl1pPr>
              <a:defRPr sz="6400" spc="0"/>
            </a:lvl1pPr>
          </a:lstStyle>
          <a:p>
            <a:r>
              <a:t>Section Title</a:t>
            </a:r>
          </a:p>
        </p:txBody>
      </p:sp>
      <p:sp>
        <p:nvSpPr>
          <p:cNvPr id="72"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64830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p>
            <a:r>
              <a:t>Agenda Title</a:t>
            </a:r>
          </a:p>
        </p:txBody>
      </p:sp>
      <p:sp>
        <p:nvSpPr>
          <p:cNvPr id="89" name="Body Level One…"/>
          <p:cNvSpPr txBox="1">
            <a:spLocks noGrp="1"/>
          </p:cNvSpPr>
          <p:nvPr>
            <p:ph type="body" idx="1" hasCustomPrompt="1"/>
          </p:nvPr>
        </p:nvSpPr>
        <p:spPr>
          <a:xfrm>
            <a:off x="609600" y="2006600"/>
            <a:ext cx="10972800" cy="4192774"/>
          </a:xfrm>
          <a:prstGeom prst="rect">
            <a:avLst/>
          </a:prstGeom>
        </p:spPr>
        <p:txBody>
          <a:bodyPr/>
          <a:lstStyle>
            <a:lvl1pPr marL="0" indent="0" defTabSz="412750">
              <a:lnSpc>
                <a:spcPct val="100000"/>
              </a:lnSpc>
              <a:buSzTx/>
              <a:buNone/>
              <a:defRPr sz="3400" spc="-68">
                <a:latin typeface="Canela Deck Regular"/>
                <a:ea typeface="Canela Deck Regular"/>
                <a:cs typeface="Canela Deck Regular"/>
                <a:sym typeface="Canela Deck Regular"/>
              </a:defRPr>
            </a:lvl1pPr>
            <a:lvl2pPr marL="0" indent="228600" defTabSz="412750">
              <a:lnSpc>
                <a:spcPct val="100000"/>
              </a:lnSpc>
              <a:buSzTx/>
              <a:buNone/>
              <a:defRPr sz="3400" spc="-68">
                <a:latin typeface="Canela Deck Regular"/>
                <a:ea typeface="Canela Deck Regular"/>
                <a:cs typeface="Canela Deck Regular"/>
                <a:sym typeface="Canela Deck Regular"/>
              </a:defRPr>
            </a:lvl2pPr>
            <a:lvl3pPr marL="0" indent="457200" defTabSz="412750">
              <a:lnSpc>
                <a:spcPct val="100000"/>
              </a:lnSpc>
              <a:buSzTx/>
              <a:buNone/>
              <a:defRPr sz="3400" spc="-68">
                <a:latin typeface="Canela Deck Regular"/>
                <a:ea typeface="Canela Deck Regular"/>
                <a:cs typeface="Canela Deck Regular"/>
                <a:sym typeface="Canela Deck Regular"/>
              </a:defRPr>
            </a:lvl3pPr>
            <a:lvl4pPr marL="0" indent="685800" defTabSz="412750">
              <a:lnSpc>
                <a:spcPct val="100000"/>
              </a:lnSpc>
              <a:buSzTx/>
              <a:buNone/>
              <a:defRPr sz="3400" spc="-68">
                <a:latin typeface="Canela Deck Regular"/>
                <a:ea typeface="Canela Deck Regular"/>
                <a:cs typeface="Canela Deck Regular"/>
                <a:sym typeface="Canela Deck Regular"/>
              </a:defRPr>
            </a:lvl4pPr>
            <a:lvl5pPr marL="0" indent="914400" defTabSz="412750">
              <a:lnSpc>
                <a:spcPct val="100000"/>
              </a:lnSpc>
              <a:buSzTx/>
              <a:buNone/>
              <a:defRPr sz="3400" spc="-68">
                <a:latin typeface="Canela Deck Regular"/>
                <a:ea typeface="Canela Deck Regular"/>
                <a:cs typeface="Canela Deck Regular"/>
                <a:sym typeface="Canela Deck Regular"/>
              </a:defRPr>
            </a:lvl5pPr>
          </a:lstStyle>
          <a:p>
            <a:r>
              <a:t>Agenda Topics</a:t>
            </a:r>
          </a:p>
          <a:p>
            <a:pPr lvl="1"/>
            <a:endParaRPr/>
          </a:p>
          <a:p>
            <a:pPr lvl="2"/>
            <a:endParaRPr/>
          </a:p>
          <a:p>
            <a:pPr lvl="3"/>
            <a:endParaRPr/>
          </a:p>
          <a:p>
            <a:pPr lvl="4"/>
            <a:endParaRPr/>
          </a:p>
        </p:txBody>
      </p:sp>
      <p:sp>
        <p:nvSpPr>
          <p:cNvPr id="90" name="Agenda Subtitle"/>
          <p:cNvSpPr txBox="1">
            <a:spLocks noGrp="1"/>
          </p:cNvSpPr>
          <p:nvPr>
            <p:ph type="body" sz="quarter" idx="21" hasCustomPrompt="1"/>
          </p:nvPr>
        </p:nvSpPr>
        <p:spPr>
          <a:xfrm>
            <a:off x="609600" y="1193558"/>
            <a:ext cx="10972801" cy="416307"/>
          </a:xfrm>
          <a:prstGeom prst="rect">
            <a:avLst/>
          </a:prstGeom>
        </p:spPr>
        <p:txBody>
          <a:bodyPr/>
          <a:lstStyle>
            <a:lvl1pPr marL="0" indent="0" algn="ctr" defTabSz="412750">
              <a:lnSpc>
                <a:spcPct val="100000"/>
              </a:lnSpc>
              <a:spcBef>
                <a:spcPts val="0"/>
              </a:spcBef>
              <a:buSzTx/>
              <a:buNone/>
              <a:defRPr spc="-22">
                <a:latin typeface="Graphik Semibold"/>
                <a:ea typeface="Graphik Semibold"/>
                <a:cs typeface="Graphik Semibold"/>
                <a:sym typeface="Graphik Semibold"/>
              </a:defRPr>
            </a:lvl1pPr>
          </a:lstStyle>
          <a:p>
            <a:r>
              <a:t>Agenda Subtitle</a:t>
            </a:r>
          </a:p>
        </p:txBody>
      </p:sp>
      <p:sp>
        <p:nvSpPr>
          <p:cNvPr id="91" name="Slide Number"/>
          <p:cNvSpPr txBox="1">
            <a:spLocks noGrp="1"/>
          </p:cNvSpPr>
          <p:nvPr>
            <p:ph type="sldNum" sz="quarter" idx="2"/>
          </p:nvPr>
        </p:nvSpPr>
        <p:spPr>
          <a:xfrm>
            <a:off x="5971269" y="6308151"/>
            <a:ext cx="253274" cy="25648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226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tags" Target="../tags/tag5.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theme" Target="../theme/theme10.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image" Target="../media/image16.emf"/><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oleObject" Target="../embeddings/oleObject1.bin"/><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tags" Target="../tags/tag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theme" Target="../theme/theme6.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theme" Target="../theme/theme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21" Type="http://schemas.openxmlformats.org/officeDocument/2006/relationships/slideLayout" Target="../slideLayouts/slideLayout127.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slideLayout" Target="../slideLayouts/slideLayout126.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1"/>
            </p:custDataLst>
            <p:extLst>
              <p:ext uri="{D42A27DB-BD31-4B8C-83A1-F6EECF244321}">
                <p14:modId xmlns:p14="http://schemas.microsoft.com/office/powerpoint/2010/main" val="3607427211"/>
              </p:ext>
            </p:ext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think-cell Slide" r:id="rId23" imgW="415" imgH="416" progId="TCLayout.ActiveDocument.1">
                  <p:embed/>
                </p:oleObj>
              </mc:Choice>
              <mc:Fallback>
                <p:oleObj name="think-cell Slide" r:id="rId23" imgW="415" imgH="416" progId="TCLayout.ActiveDocument.1">
                  <p:embed/>
                  <p:pic>
                    <p:nvPicPr>
                      <p:cNvPr id="10" name="Object 9" hidden="1"/>
                      <p:cNvPicPr/>
                      <p:nvPr/>
                    </p:nvPicPr>
                    <p:blipFill>
                      <a:blip r:embed="rId24"/>
                      <a:stretch>
                        <a:fillRect/>
                      </a:stretch>
                    </p:blipFill>
                    <p:spPr>
                      <a:xfrm>
                        <a:off x="2119" y="2119"/>
                        <a:ext cx="2117" cy="2117"/>
                      </a:xfrm>
                      <a:prstGeom prst="rect">
                        <a:avLst/>
                      </a:prstGeom>
                    </p:spPr>
                  </p:pic>
                </p:oleObj>
              </mc:Fallback>
            </mc:AlternateContent>
          </a:graphicData>
        </a:graphic>
      </p:graphicFrame>
      <p:sp>
        <p:nvSpPr>
          <p:cNvPr id="9" name="Rectangle 8" hidden="1"/>
          <p:cNvSpPr/>
          <p:nvPr userDrawn="1">
            <p:custDataLst>
              <p:tags r:id="rId22"/>
            </p:custDataLst>
          </p:nvPr>
        </p:nvSpPr>
        <p:spPr>
          <a:xfrm>
            <a:off x="1" y="1"/>
            <a:ext cx="211667" cy="2116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4267" b="1" i="0" baseline="0" dirty="0">
              <a:latin typeface="Arial Black" panose="020B0A04020102020204" pitchFamily="34" charset="0"/>
              <a:sym typeface="Arial Black" panose="020B0A04020102020204" pitchFamily="34" charset="0"/>
            </a:endParaRPr>
          </a:p>
        </p:txBody>
      </p:sp>
      <p:grpSp>
        <p:nvGrpSpPr>
          <p:cNvPr id="7" name="Group 6"/>
          <p:cNvGrpSpPr/>
          <p:nvPr userDrawn="1"/>
        </p:nvGrpSpPr>
        <p:grpSpPr>
          <a:xfrm>
            <a:off x="-182880" y="-182880"/>
            <a:ext cx="12557760" cy="7229856"/>
            <a:chOff x="-137160" y="-137160"/>
            <a:chExt cx="9418320" cy="5422392"/>
          </a:xfrm>
        </p:grpSpPr>
        <p:cxnSp>
          <p:nvCxnSpPr>
            <p:cNvPr id="12" name="Straight Connector 11"/>
            <p:cNvCxnSpPr/>
            <p:nvPr userDrawn="1"/>
          </p:nvCxnSpPr>
          <p:spPr>
            <a:xfrm flipV="1">
              <a:off x="4572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868680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flipV="1">
              <a:off x="4572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868680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448056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flipV="1">
              <a:off x="448056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flipV="1">
              <a:off x="4663440" y="-137160"/>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V="1">
              <a:off x="4663440" y="5193792"/>
              <a:ext cx="0" cy="9144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9189720" y="1371375"/>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9189720" y="44805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137160" y="1371375"/>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userDrawn="1"/>
          </p:nvCxnSpPr>
          <p:spPr>
            <a:xfrm>
              <a:off x="-137160" y="448056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9189720" y="3429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137160" y="342900"/>
              <a:ext cx="91440" cy="0"/>
            </a:xfrm>
            <a:prstGeom prst="line">
              <a:avLst/>
            </a:prstGeom>
            <a:ln w="6350">
              <a:solidFill>
                <a:srgbClr val="737373"/>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userDrawn="1">
            <p:ph type="title"/>
          </p:nvPr>
        </p:nvSpPr>
        <p:spPr>
          <a:xfrm>
            <a:off x="609600" y="457202"/>
            <a:ext cx="10972800" cy="1281225"/>
          </a:xfrm>
          <a:prstGeom prst="rect">
            <a:avLst/>
          </a:prstGeom>
          <a:noFill/>
        </p:spPr>
        <p:txBody>
          <a:bodyPr vert="horz" lIns="0" tIns="0" rIns="0" bIns="0" rtlCol="0" anchor="t" anchorCtr="0">
            <a:normAutofit/>
          </a:bodyPr>
          <a:lstStyle/>
          <a:p>
            <a:r>
              <a:rPr lang="en-US"/>
              <a:t>Click to edit Master title style</a:t>
            </a:r>
            <a:endParaRPr lang="en-US" dirty="0"/>
          </a:p>
        </p:txBody>
      </p:sp>
      <p:sp>
        <p:nvSpPr>
          <p:cNvPr id="3" name="Text Placeholder 2"/>
          <p:cNvSpPr>
            <a:spLocks noGrp="1"/>
          </p:cNvSpPr>
          <p:nvPr userDrawn="1">
            <p:ph type="body" idx="1"/>
          </p:nvPr>
        </p:nvSpPr>
        <p:spPr>
          <a:xfrm>
            <a:off x="609600" y="1828502"/>
            <a:ext cx="10972800" cy="4140500"/>
          </a:xfrm>
          <a:prstGeom prst="rect">
            <a:avLst/>
          </a:prstGeom>
        </p:spPr>
        <p:txBody>
          <a:bodyPr vert="horz" lIns="0" tIns="0" rIns="0" bIns="0" spcCol="18288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userDrawn="1">
            <p:ph type="sldNum" sz="quarter" idx="4"/>
          </p:nvPr>
        </p:nvSpPr>
        <p:spPr>
          <a:xfrm>
            <a:off x="612563" y="6375400"/>
            <a:ext cx="304800" cy="304800"/>
          </a:xfrm>
          <a:prstGeom prst="rect">
            <a:avLst/>
          </a:prstGeom>
        </p:spPr>
        <p:txBody>
          <a:bodyPr vert="horz" lIns="0" tIns="0" rIns="0" bIns="0" rtlCol="0" anchor="t" anchorCtr="0"/>
          <a:lstStyle>
            <a:lvl1pPr>
              <a:defRPr lang="en-US" sz="1200" b="0" i="0" spc="0" baseline="0" smtClean="0">
                <a:solidFill>
                  <a:srgbClr val="7F7F7F"/>
                </a:solidFill>
                <a:latin typeface="+mn-lt"/>
              </a:defRPr>
            </a:lvl1pPr>
          </a:lstStyle>
          <a:p>
            <a:fld id="{47547CF9-5B10-D24F-A8D7-45A9778164F7}" type="slidenum">
              <a:rPr lang="uk-UA" smtClean="0"/>
              <a:pPr/>
              <a:t>‹#›</a:t>
            </a:fld>
            <a:endParaRPr lang="uk-UA" dirty="0"/>
          </a:p>
        </p:txBody>
      </p:sp>
      <p:sp>
        <p:nvSpPr>
          <p:cNvPr id="5" name="Footer Placeholder 4"/>
          <p:cNvSpPr>
            <a:spLocks noGrp="1"/>
          </p:cNvSpPr>
          <p:nvPr userDrawn="1">
            <p:ph type="ftr" sz="quarter" idx="3"/>
          </p:nvPr>
        </p:nvSpPr>
        <p:spPr>
          <a:xfrm>
            <a:off x="917364" y="6375400"/>
            <a:ext cx="5056717" cy="304800"/>
          </a:xfrm>
          <a:prstGeom prst="rect">
            <a:avLst/>
          </a:prstGeom>
          <a:noFill/>
        </p:spPr>
        <p:txBody>
          <a:bodyPr wrap="square" lIns="0" tIns="0" rIns="0" bIns="0" rtlCol="0" anchor="t" anchorCtr="0">
            <a:noAutofit/>
          </a:bodyPr>
          <a:lstStyle>
            <a:lvl1pPr>
              <a:defRPr lang="en-US" sz="1200" b="0" i="0" spc="0" baseline="0" dirty="0">
                <a:solidFill>
                  <a:srgbClr val="7F7F7F"/>
                </a:solidFill>
                <a:latin typeface="+mn-lt"/>
              </a:defRPr>
            </a:lvl1pPr>
          </a:lstStyle>
          <a:p>
            <a:endParaRPr lang="en-US"/>
          </a:p>
        </p:txBody>
      </p:sp>
    </p:spTree>
    <p:extLst>
      <p:ext uri="{BB962C8B-B14F-4D97-AF65-F5344CB8AC3E}">
        <p14:creationId xmlns:p14="http://schemas.microsoft.com/office/powerpoint/2010/main" val="1786168430"/>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 id="2147484735" r:id="rId12"/>
    <p:sldLayoutId id="2147484736" r:id="rId13"/>
    <p:sldLayoutId id="2147484737" r:id="rId14"/>
    <p:sldLayoutId id="2147484738" r:id="rId15"/>
    <p:sldLayoutId id="2147484739" r:id="rId16"/>
    <p:sldLayoutId id="2147484740" r:id="rId17"/>
    <p:sldLayoutId id="2147484741" r:id="rId18"/>
    <p:sldLayoutId id="2147484742" r:id="rId19"/>
  </p:sldLayoutIdLst>
  <p:hf sldNum="0" hdr="0" ftr="0" dt="0"/>
  <p:txStyles>
    <p:titleStyle>
      <a:lvl1pPr algn="l" defTabSz="1219140" rtl="0" eaLnBrk="1" latinLnBrk="0" hangingPunct="1">
        <a:lnSpc>
          <a:spcPct val="90000"/>
        </a:lnSpc>
        <a:spcBef>
          <a:spcPct val="0"/>
        </a:spcBef>
        <a:buNone/>
        <a:defRPr sz="4267" b="1" i="0" kern="1200" spc="-133" baseline="0">
          <a:solidFill>
            <a:schemeClr val="tx1"/>
          </a:solidFill>
          <a:latin typeface="+mj-lt"/>
          <a:ea typeface="Arial Black" charset="0"/>
          <a:cs typeface="Arial Black" charset="0"/>
        </a:defRPr>
      </a:lvl1pPr>
    </p:titleStyle>
    <p:bodyStyle>
      <a:lvl1pPr marL="304784" indent="-304784" algn="l" defTabSz="1219140" rtl="0" eaLnBrk="1" latinLnBrk="0" hangingPunct="1">
        <a:spcBef>
          <a:spcPts val="1200"/>
        </a:spcBef>
        <a:buClrTx/>
        <a:buSzPct val="100000"/>
        <a:buFont typeface="Wingdings" charset="2"/>
        <a:buChar char="§"/>
        <a:tabLst>
          <a:tab pos="5331617" algn="r"/>
          <a:tab pos="10972252" algn="r"/>
        </a:tabLst>
        <a:defRPr sz="2400" b="0" i="0" kern="1200" spc="0" baseline="0">
          <a:solidFill>
            <a:schemeClr val="tx1"/>
          </a:solidFill>
          <a:latin typeface="+mn-lt"/>
          <a:ea typeface="+mn-ea"/>
          <a:cs typeface="+mn-cs"/>
        </a:defRPr>
      </a:lvl1pPr>
      <a:lvl2pPr marL="609570" indent="-304784" algn="l" defTabSz="1219140" rtl="0" eaLnBrk="1" latinLnBrk="0" hangingPunct="1">
        <a:spcBef>
          <a:spcPts val="400"/>
        </a:spcBef>
        <a:buClrTx/>
        <a:buSzPct val="100000"/>
        <a:buFont typeface="Arial" pitchFamily="34" charset="0"/>
        <a:buChar char="–"/>
        <a:defRPr sz="2133" b="0" i="0" kern="1200" spc="0" baseline="0">
          <a:solidFill>
            <a:schemeClr val="tx1"/>
          </a:solidFill>
          <a:latin typeface="+mn-lt"/>
          <a:ea typeface="+mn-ea"/>
          <a:cs typeface="+mn-cs"/>
        </a:defRPr>
      </a:lvl2pPr>
      <a:lvl3pPr marL="914354" indent="-304784" algn="l" defTabSz="1219140" rtl="0" eaLnBrk="1" latinLnBrk="0" hangingPunct="1">
        <a:spcBef>
          <a:spcPts val="400"/>
        </a:spcBef>
        <a:buClrTx/>
        <a:buSzPct val="100000"/>
        <a:buFont typeface="Arial" pitchFamily="34" charset="0"/>
        <a:buChar char="–"/>
        <a:defRPr sz="2133" b="0" i="0" kern="1200" spc="0" baseline="0">
          <a:solidFill>
            <a:schemeClr val="tx1"/>
          </a:solidFill>
          <a:latin typeface="+mn-lt"/>
          <a:ea typeface="+mn-ea"/>
          <a:cs typeface="+mn-cs"/>
        </a:defRPr>
      </a:lvl3pPr>
      <a:lvl4pPr marL="1219140" indent="-304784" algn="l" defTabSz="1219140" rtl="0" eaLnBrk="1" latinLnBrk="0" hangingPunct="1">
        <a:spcBef>
          <a:spcPts val="400"/>
        </a:spcBef>
        <a:buClrTx/>
        <a:buSzPct val="100000"/>
        <a:buFont typeface="Arial" pitchFamily="34" charset="0"/>
        <a:buChar char="–"/>
        <a:defRPr sz="2133" b="0" i="0" kern="1200" spc="0" baseline="0">
          <a:solidFill>
            <a:schemeClr val="tx1"/>
          </a:solidFill>
          <a:latin typeface="+mn-lt"/>
          <a:ea typeface="+mn-ea"/>
          <a:cs typeface="+mn-cs"/>
        </a:defRPr>
      </a:lvl4pPr>
      <a:lvl5pPr marL="1523925" indent="-304784" algn="l" defTabSz="1219140" rtl="0" eaLnBrk="1" latinLnBrk="0" hangingPunct="1">
        <a:spcBef>
          <a:spcPts val="400"/>
        </a:spcBef>
        <a:buClrTx/>
        <a:buSzPct val="100000"/>
        <a:buFont typeface="Arial" pitchFamily="34" charset="0"/>
        <a:buChar char="–"/>
        <a:defRPr sz="2133" b="0" i="0" kern="1200" spc="0" baseline="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1600" kern="1200">
          <a:solidFill>
            <a:schemeClr val="tx1"/>
          </a:solidFill>
          <a:latin typeface="+mn-lt"/>
          <a:ea typeface="+mn-ea"/>
          <a:cs typeface="+mn-cs"/>
        </a:defRPr>
      </a:lvl1pPr>
      <a:lvl2pPr marL="609570" algn="l" defTabSz="1219140" rtl="0" eaLnBrk="1" latinLnBrk="0" hangingPunct="1">
        <a:defRPr sz="1600" kern="1200">
          <a:solidFill>
            <a:schemeClr val="tx1"/>
          </a:solidFill>
          <a:latin typeface="+mn-lt"/>
          <a:ea typeface="+mn-ea"/>
          <a:cs typeface="+mn-cs"/>
        </a:defRPr>
      </a:lvl2pPr>
      <a:lvl3pPr marL="1219140" algn="l" defTabSz="1219140" rtl="0" eaLnBrk="1" latinLnBrk="0" hangingPunct="1">
        <a:defRPr sz="1600" kern="1200">
          <a:solidFill>
            <a:schemeClr val="tx1"/>
          </a:solidFill>
          <a:latin typeface="+mn-lt"/>
          <a:ea typeface="+mn-ea"/>
          <a:cs typeface="+mn-cs"/>
        </a:defRPr>
      </a:lvl3pPr>
      <a:lvl4pPr marL="1828709" algn="l" defTabSz="1219140" rtl="0" eaLnBrk="1" latinLnBrk="0" hangingPunct="1">
        <a:defRPr sz="1600" kern="1200">
          <a:solidFill>
            <a:schemeClr val="tx1"/>
          </a:solidFill>
          <a:latin typeface="+mn-lt"/>
          <a:ea typeface="+mn-ea"/>
          <a:cs typeface="+mn-cs"/>
        </a:defRPr>
      </a:lvl4pPr>
      <a:lvl5pPr marL="2438278" algn="l" defTabSz="1219140" rtl="0" eaLnBrk="1" latinLnBrk="0" hangingPunct="1">
        <a:defRPr sz="1600" kern="1200">
          <a:solidFill>
            <a:schemeClr val="tx1"/>
          </a:solidFill>
          <a:latin typeface="+mn-lt"/>
          <a:ea typeface="+mn-ea"/>
          <a:cs typeface="+mn-cs"/>
        </a:defRPr>
      </a:lvl5pPr>
      <a:lvl6pPr marL="3047848" algn="l" defTabSz="1219140" rtl="0" eaLnBrk="1" latinLnBrk="0" hangingPunct="1">
        <a:defRPr sz="1600" kern="1200">
          <a:solidFill>
            <a:schemeClr val="tx1"/>
          </a:solidFill>
          <a:latin typeface="+mn-lt"/>
          <a:ea typeface="+mn-ea"/>
          <a:cs typeface="+mn-cs"/>
        </a:defRPr>
      </a:lvl6pPr>
      <a:lvl7pPr marL="3657418" algn="l" defTabSz="1219140" rtl="0" eaLnBrk="1" latinLnBrk="0" hangingPunct="1">
        <a:defRPr sz="1600" kern="1200">
          <a:solidFill>
            <a:schemeClr val="tx1"/>
          </a:solidFill>
          <a:latin typeface="+mn-lt"/>
          <a:ea typeface="+mn-ea"/>
          <a:cs typeface="+mn-cs"/>
        </a:defRPr>
      </a:lvl7pPr>
      <a:lvl8pPr marL="4266987" algn="l" defTabSz="1219140" rtl="0" eaLnBrk="1" latinLnBrk="0" hangingPunct="1">
        <a:defRPr sz="1600" kern="1200">
          <a:solidFill>
            <a:schemeClr val="tx1"/>
          </a:solidFill>
          <a:latin typeface="+mn-lt"/>
          <a:ea typeface="+mn-ea"/>
          <a:cs typeface="+mn-cs"/>
        </a:defRPr>
      </a:lvl8pPr>
      <a:lvl9pPr marL="4876557" algn="l" defTabSz="1219140"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5/14/26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274637"/>
            <a:ext cx="11582400" cy="868363"/>
          </a:xfrm>
          <a:prstGeom prst="rect">
            <a:avLst/>
          </a:prstGeom>
        </p:spPr>
        <p:txBody>
          <a:bodyPr vert="horz" lIns="91440" tIns="45720" rIns="91440" bIns="45720" rtlCol="0" anchor="ctr">
            <a:noAutofit/>
          </a:bodyPr>
          <a:lstStyle/>
          <a:p>
            <a:r>
              <a:rPr lang="en-US" dirty="0"/>
              <a:t>Click to edit Master title style</a:t>
            </a:r>
          </a:p>
        </p:txBody>
      </p:sp>
      <p:sp>
        <p:nvSpPr>
          <p:cNvPr id="7" name="Footer Placeholder 6"/>
          <p:cNvSpPr>
            <a:spLocks noGrp="1"/>
          </p:cNvSpPr>
          <p:nvPr>
            <p:ph type="ftr" sz="quarter" idx="3"/>
          </p:nvPr>
        </p:nvSpPr>
        <p:spPr>
          <a:xfrm>
            <a:off x="304800" y="6356351"/>
            <a:ext cx="9997440" cy="365125"/>
          </a:xfrm>
          <a:prstGeom prst="rect">
            <a:avLst/>
          </a:prstGeom>
        </p:spPr>
        <p:txBody>
          <a:bodyPr vert="horz" lIns="45720" tIns="45720" rIns="91440" bIns="45720" rtlCol="0" anchor="b"/>
          <a:lstStyle>
            <a:lvl1pPr algn="l">
              <a:defRPr sz="1067">
                <a:solidFill>
                  <a:schemeClr val="tx1"/>
                </a:solidFill>
                <a:latin typeface="Arial" panose="020B0604020202020204" pitchFamily="34" charset="0"/>
                <a:cs typeface="Arial" panose="020B0604020202020204" pitchFamily="34" charset="0"/>
              </a:defRPr>
            </a:lvl1pPr>
          </a:lstStyle>
          <a:p>
            <a:endParaRPr lang="en-US" dirty="0">
              <a:solidFill>
                <a:srgbClr val="000000"/>
              </a:solidFill>
            </a:endParaRPr>
          </a:p>
        </p:txBody>
      </p:sp>
      <p:sp>
        <p:nvSpPr>
          <p:cNvPr id="4" name="Text Placeholder 3"/>
          <p:cNvSpPr>
            <a:spLocks noGrp="1"/>
          </p:cNvSpPr>
          <p:nvPr>
            <p:ph type="body" idx="1"/>
          </p:nvPr>
        </p:nvSpPr>
        <p:spPr>
          <a:xfrm>
            <a:off x="304800" y="1600201"/>
            <a:ext cx="11582400" cy="4525963"/>
          </a:xfrm>
          <a:prstGeom prst="rect">
            <a:avLst/>
          </a:prstGeom>
        </p:spPr>
        <p:txBody>
          <a:bodyPr vert="horz" lIns="91440" tIns="45720" rIns="91440" bIns="45720" rtlCol="0">
            <a:noAutofit/>
          </a:bodyPr>
          <a:lstStyle/>
          <a:p>
            <a:pPr lvl="0"/>
            <a:endParaRPr lang="en-US" dirty="0"/>
          </a:p>
        </p:txBody>
      </p:sp>
    </p:spTree>
    <p:extLst>
      <p:ext uri="{BB962C8B-B14F-4D97-AF65-F5344CB8AC3E}">
        <p14:creationId xmlns:p14="http://schemas.microsoft.com/office/powerpoint/2010/main" val="1377103321"/>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xStyles>
    <p:titleStyle>
      <a:lvl1pPr algn="ctr" defTabSz="1219170" rtl="0" eaLnBrk="1" latinLnBrk="0" hangingPunct="1">
        <a:spcBef>
          <a:spcPct val="0"/>
        </a:spcBef>
        <a:buNone/>
        <a:defRPr sz="3733" b="1" kern="1200" baseline="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spcBef>
          <a:spcPts val="0"/>
        </a:spcBef>
        <a:spcAft>
          <a:spcPts val="800"/>
        </a:spcAft>
        <a:buFont typeface="Arial" panose="020B0604020202020204" pitchFamily="34" charset="0"/>
        <a:buNone/>
        <a:defRPr sz="3200" kern="1200">
          <a:solidFill>
            <a:schemeClr val="tx1"/>
          </a:solidFill>
          <a:latin typeface="Arial" panose="020B0604020202020204" pitchFamily="34" charset="0"/>
          <a:ea typeface="+mn-ea"/>
          <a:cs typeface="Arial" panose="020B0604020202020204" pitchFamily="34" charset="0"/>
        </a:defRPr>
      </a:lvl1pPr>
      <a:lvl2pPr marL="1066773" indent="-457189"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2pPr>
      <a:lvl3pPr marL="1676358" marR="0" indent="-457189" algn="l" defTabSz="1219170" rtl="0" eaLnBrk="1" fontAlgn="auto" latinLnBrk="0" hangingPunct="1">
        <a:lnSpc>
          <a:spcPct val="100000"/>
        </a:lnSpc>
        <a:spcBef>
          <a:spcPts val="0"/>
        </a:spcBef>
        <a:spcAft>
          <a:spcPts val="800"/>
        </a:spcAft>
        <a:buClrTx/>
        <a:buSzPct val="70000"/>
        <a:buFont typeface="Wingdings 2" panose="05020102010507070707" pitchFamily="18" charset="2"/>
        <a:buChar char="®"/>
        <a:tabLst/>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ts val="0"/>
        </a:spcBef>
        <a:spcAft>
          <a:spcPts val="800"/>
        </a:spcAft>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EF13F-717B-4AC4-AD64-8D07ED890D27}" type="slidenum">
              <a:rPr lang="en-US" smtClean="0"/>
              <a:t>‹#›</a:t>
            </a:fld>
            <a:endParaRPr lang="en-US"/>
          </a:p>
        </p:txBody>
      </p:sp>
    </p:spTree>
    <p:extLst>
      <p:ext uri="{BB962C8B-B14F-4D97-AF65-F5344CB8AC3E}">
        <p14:creationId xmlns:p14="http://schemas.microsoft.com/office/powerpoint/2010/main" val="2003641301"/>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A315B-B451-44EB-B7A2-9CD829FBE6B2}" type="datetime1">
              <a:rPr lang="en-US" smtClean="0"/>
              <a:t>5/14/26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4EF13F-717B-4AC4-AD64-8D07ED890D27}" type="slidenum">
              <a:rPr lang="en-US" smtClean="0"/>
              <a:t>‹#›</a:t>
            </a:fld>
            <a:endParaRPr lang="en-US"/>
          </a:p>
        </p:txBody>
      </p:sp>
    </p:spTree>
    <p:extLst>
      <p:ext uri="{BB962C8B-B14F-4D97-AF65-F5344CB8AC3E}">
        <p14:creationId xmlns:p14="http://schemas.microsoft.com/office/powerpoint/2010/main" val="188715744"/>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 id="2147484654" r:id="rId13"/>
    <p:sldLayoutId id="2147484685"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9600" y="387350"/>
            <a:ext cx="10972800" cy="863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9600" y="2006600"/>
            <a:ext cx="10974289" cy="4241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69364" y="6308151"/>
            <a:ext cx="253274" cy="256480"/>
          </a:xfrm>
          <a:prstGeom prst="rect">
            <a:avLst/>
          </a:prstGeom>
          <a:ln w="12700">
            <a:miter lim="400000"/>
          </a:ln>
        </p:spPr>
        <p:txBody>
          <a:bodyPr wrap="none" lIns="50800" tIns="50800" rIns="50800" bIns="50800" anchor="b">
            <a:spAutoFit/>
          </a:bodyPr>
          <a:lstStyle>
            <a:lvl1pPr defTabSz="292100">
              <a:lnSpc>
                <a:spcPct val="100000"/>
              </a:lnSpc>
              <a:defRPr sz="1000">
                <a:solidFill>
                  <a:srgbClr val="5E5E5E"/>
                </a:solidFill>
                <a:latin typeface="Graphik"/>
                <a:ea typeface="Graphik"/>
                <a:cs typeface="Graphik"/>
                <a:sym typeface="Graphik"/>
              </a:defRPr>
            </a:lvl1pPr>
          </a:lstStyle>
          <a:p>
            <a:fld id="{86CB4B4D-7CA3-9044-876B-883B54F8677D}" type="slidenum">
              <a:t>‹#›</a:t>
            </a:fld>
            <a:endParaRPr/>
          </a:p>
        </p:txBody>
      </p:sp>
    </p:spTree>
    <p:extLst>
      <p:ext uri="{BB962C8B-B14F-4D97-AF65-F5344CB8AC3E}">
        <p14:creationId xmlns:p14="http://schemas.microsoft.com/office/powerpoint/2010/main" val="335599889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8" r:id="rId8"/>
    <p:sldLayoutId id="2147484679" r:id="rId9"/>
    <p:sldLayoutId id="2147484680" r:id="rId10"/>
    <p:sldLayoutId id="2147484681" r:id="rId11"/>
    <p:sldLayoutId id="2147484682" r:id="rId12"/>
    <p:sldLayoutId id="2147484683" r:id="rId13"/>
    <p:sldLayoutId id="2147484743" r:id="rId14"/>
    <p:sldLayoutId id="2147484744" r:id="rId15"/>
  </p:sldLayoutIdLst>
  <p:txStyles>
    <p:titleStyle>
      <a:lvl1pPr marL="0" marR="0" indent="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1pPr>
      <a:lvl2pPr marL="0" marR="0" indent="2286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2pPr>
      <a:lvl3pPr marL="0" marR="0" indent="4572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3pPr>
      <a:lvl4pPr marL="0" marR="0" indent="6858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4pPr>
      <a:lvl5pPr marL="0" marR="0" indent="9144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5pPr>
      <a:lvl6pPr marL="0" marR="0" indent="11430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6pPr>
      <a:lvl7pPr marL="0" marR="0" indent="13716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7pPr>
      <a:lvl8pPr marL="0" marR="0" indent="16002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8pPr>
      <a:lvl9pPr marL="0" marR="0" indent="1828800" algn="ctr" defTabSz="1219200" rtl="0" latinLnBrk="0">
        <a:lnSpc>
          <a:spcPct val="80000"/>
        </a:lnSpc>
        <a:spcBef>
          <a:spcPts val="0"/>
        </a:spcBef>
        <a:spcAft>
          <a:spcPts val="0"/>
        </a:spcAft>
        <a:buClrTx/>
        <a:buSzTx/>
        <a:buFontTx/>
        <a:buNone/>
        <a:tabLst/>
        <a:defRPr sz="4200" b="0" i="0" u="none" strike="noStrike" cap="none" spc="-42" baseline="0">
          <a:solidFill>
            <a:srgbClr val="000000"/>
          </a:solidFill>
          <a:uFillTx/>
          <a:latin typeface="+mn-lt"/>
          <a:ea typeface="+mn-ea"/>
          <a:cs typeface="+mn-cs"/>
          <a:sym typeface="Canela Bold"/>
        </a:defRPr>
      </a:lvl9pPr>
    </p:titleStyle>
    <p:bodyStyle>
      <a:lvl1pPr marL="27305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1pPr>
      <a:lvl2pPr marL="54610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2pPr>
      <a:lvl3pPr marL="81915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3pPr>
      <a:lvl4pPr marL="109220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4pPr>
      <a:lvl5pPr marL="136525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5pPr>
      <a:lvl6pPr marL="163830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6pPr>
      <a:lvl7pPr marL="191135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7pPr>
      <a:lvl8pPr marL="218440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8pPr>
      <a:lvl9pPr marL="2457450" marR="0" indent="-273050" algn="l" defTabSz="1219169" rtl="0" latinLnBrk="0">
        <a:lnSpc>
          <a:spcPct val="90000"/>
        </a:lnSpc>
        <a:spcBef>
          <a:spcPts val="1200"/>
        </a:spcBef>
        <a:spcAft>
          <a:spcPts val="0"/>
        </a:spcAft>
        <a:buClrTx/>
        <a:buSzPct val="150000"/>
        <a:buFontTx/>
        <a:buChar char="•"/>
        <a:tabLst/>
        <a:defRPr sz="2200" b="0" i="0" u="none" strike="noStrike" cap="none" spc="0" baseline="0">
          <a:solidFill>
            <a:srgbClr val="000000"/>
          </a:solidFill>
          <a:uFillTx/>
          <a:latin typeface="Canela Text Regular"/>
          <a:ea typeface="Canela Text Regular"/>
          <a:cs typeface="Canela Text Regular"/>
          <a:sym typeface="Canela Text Regular"/>
        </a:defRPr>
      </a:lvl9pPr>
    </p:bodyStyle>
    <p:otherStyle>
      <a:lvl1pPr marL="0" marR="0" indent="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1pPr>
      <a:lvl2pPr marL="0" marR="0" indent="228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2pPr>
      <a:lvl3pPr marL="0" marR="0" indent="457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3pPr>
      <a:lvl4pPr marL="0" marR="0" indent="685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4pPr>
      <a:lvl5pPr marL="0" marR="0" indent="9144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5pPr>
      <a:lvl6pPr marL="0" marR="0" indent="11430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6pPr>
      <a:lvl7pPr marL="0" marR="0" indent="13716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7pPr>
      <a:lvl8pPr marL="0" marR="0" indent="16002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8pPr>
      <a:lvl9pPr marL="0" marR="0" indent="1828800" algn="ctr" defTabSz="2921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Graphik"/>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5/14/26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232447465"/>
      </p:ext>
    </p:extLst>
  </p:cSld>
  <p:clrMap bg1="lt1" tx1="dk1" bg2="lt2" tx2="dk2" accent1="accent1" accent2="accent2" accent3="accent3" accent4="accent4" accent5="accent5" accent6="accent6" hlink="hlink" folHlink="folHlink"/>
  <p:sldLayoutIdLst>
    <p:sldLayoutId id="2147484687" r:id="rId1"/>
    <p:sldLayoutId id="2147484688" r:id="rId2"/>
    <p:sldLayoutId id="2147484689" r:id="rId3"/>
    <p:sldLayoutId id="2147484690" r:id="rId4"/>
    <p:sldLayoutId id="2147484691" r:id="rId5"/>
    <p:sldLayoutId id="2147484692" r:id="rId6"/>
    <p:sldLayoutId id="2147484693" r:id="rId7"/>
    <p:sldLayoutId id="2147484694" r:id="rId8"/>
    <p:sldLayoutId id="2147484695" r:id="rId9"/>
    <p:sldLayoutId id="2147484696" r:id="rId10"/>
    <p:sldLayoutId id="2147484697" r:id="rId11"/>
    <p:sldLayoutId id="2147484698" r:id="rId12"/>
    <p:sldLayoutId id="2147484699" r:id="rId13"/>
    <p:sldLayoutId id="2147484700" r:id="rId14"/>
    <p:sldLayoutId id="2147484701" r:id="rId15"/>
    <p:sldLayoutId id="2147484702" r:id="rId16"/>
    <p:sldLayoutId id="2147484703" r:id="rId17"/>
    <p:sldLayoutId id="2147484704" r:id="rId18"/>
    <p:sldLayoutId id="2147484705" r:id="rId19"/>
    <p:sldLayoutId id="2147484706" r:id="rId20"/>
    <p:sldLayoutId id="2147484709"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697ECCA-1B1F-4243-A270-C3D783BD2244}"/>
              </a:ext>
            </a:extLst>
          </p:cNvPr>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25F5C61-B066-4656-955B-EC45E66702F4}"/>
              </a:ext>
            </a:extLst>
          </p:cNvPr>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89861FCC-80D8-46F2-AE84-536B2CAA0848}"/>
              </a:ext>
            </a:extLst>
          </p:cNvPr>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MS PGothic" panose="020B0600070205080204" pitchFamily="34" charset="-128"/>
              </a:defRPr>
            </a:lvl1pPr>
          </a:lstStyle>
          <a:p>
            <a:pPr>
              <a:defRPr/>
            </a:pPr>
            <a:fld id="{1442A058-F86E-4965-B1CB-7540E0C78602}" type="slidenum">
              <a:rPr lang="en-US" altLang="en-US"/>
              <a:pPr>
                <a:defRPr/>
              </a:pPr>
              <a:t>‹#›</a:t>
            </a:fld>
            <a:endParaRPr lang="en-US" altLang="en-US"/>
          </a:p>
        </p:txBody>
      </p:sp>
      <p:pic>
        <p:nvPicPr>
          <p:cNvPr id="1031" name="Picture 1"/>
          <p:cNvPicPr>
            <a:picLocks noChangeAspect="1"/>
          </p:cNvPicPr>
          <p:nvPr userDrawn="1"/>
        </p:nvPicPr>
        <p:blipFill>
          <a:blip r:embed="rId14">
            <a:extLst>
              <a:ext uri="{28A0092B-C50C-407E-A947-70E740481C1C}">
                <a14:useLocalDpi xmlns:a14="http://schemas.microsoft.com/office/drawing/2010/main" val="0"/>
              </a:ext>
            </a:extLst>
          </a:blip>
          <a:srcRect l="6190" t="6883" r="4659" b="10501"/>
          <a:stretch>
            <a:fillRect/>
          </a:stretch>
        </p:blipFill>
        <p:spPr bwMode="auto">
          <a:xfrm>
            <a:off x="33867" y="5943600"/>
            <a:ext cx="3657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1571888"/>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Lst>
  <p:txStyles>
    <p:titleStyle>
      <a:lvl1pPr algn="ctr" rtl="0" eaLnBrk="0" fontAlgn="base" hangingPunct="0">
        <a:spcBef>
          <a:spcPct val="0"/>
        </a:spcBef>
        <a:spcAft>
          <a:spcPct val="0"/>
        </a:spcAft>
        <a:defRPr sz="4400">
          <a:solidFill>
            <a:schemeClr val="tx2"/>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panose="020B0600070205080204" pitchFamily="34" charset="-128"/>
          <a:cs typeface="ＭＳ Ｐゴシック"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ＭＳ Ｐゴシック" charset="0"/>
        </a:defRPr>
      </a:lvl1pPr>
      <a:lvl2pPr marL="742932" indent="-285744" algn="l" rtl="0" eaLnBrk="0" fontAlgn="base" hangingPunct="0">
        <a:spcBef>
          <a:spcPct val="20000"/>
        </a:spcBef>
        <a:spcAft>
          <a:spcPct val="0"/>
        </a:spcAft>
        <a:buChar char="–"/>
        <a:defRPr sz="2800">
          <a:solidFill>
            <a:schemeClr val="tx1"/>
          </a:solidFill>
          <a:latin typeface="+mn-lt"/>
          <a:ea typeface="ＭＳ Ｐゴシック" panose="020B0600070205080204" pitchFamily="34" charset="-128"/>
        </a:defRPr>
      </a:lvl2pPr>
      <a:lvl3pPr marL="1142971" indent="-228594" algn="l" rtl="0" eaLnBrk="0" fontAlgn="base" hangingPunct="0">
        <a:spcBef>
          <a:spcPct val="20000"/>
        </a:spcBef>
        <a:spcAft>
          <a:spcPct val="0"/>
        </a:spcAft>
        <a:buChar char="•"/>
        <a:defRPr sz="2400">
          <a:solidFill>
            <a:schemeClr val="tx1"/>
          </a:solidFill>
          <a:latin typeface="+mn-lt"/>
          <a:ea typeface="ＭＳ Ｐゴシック" panose="020B0600070205080204" pitchFamily="34" charset="-128"/>
        </a:defRPr>
      </a:lvl3pPr>
      <a:lvl4pPr marL="1600160" indent="-228594"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4pPr>
      <a:lvl5pPr marL="2057349" indent="-228594" algn="l" rtl="0" eaLnBrk="0" fontAlgn="base" hangingPunct="0">
        <a:spcBef>
          <a:spcPct val="20000"/>
        </a:spcBef>
        <a:spcAft>
          <a:spcPct val="0"/>
        </a:spcAft>
        <a:buChar char="»"/>
        <a:defRPr sz="2000">
          <a:solidFill>
            <a:schemeClr val="tx1"/>
          </a:solidFill>
          <a:latin typeface="+mn-lt"/>
          <a:ea typeface="ＭＳ Ｐゴシック" panose="020B0600070205080204" pitchFamily="34" charset="-128"/>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02.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2.mp4"/><Relationship Id="rId7" Type="http://schemas.openxmlformats.org/officeDocument/2006/relationships/image" Target="../media/image7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slideLayout" Target="../slideLayouts/slideLayout108.xml"/><Relationship Id="rId4" Type="http://schemas.openxmlformats.org/officeDocument/2006/relationships/video" Target="../media/media2.mp4"/></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08.xml"/></Relationships>
</file>

<file path=ppt/slides/_rels/slide10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08.xml"/><Relationship Id="rId4" Type="http://schemas.openxmlformats.org/officeDocument/2006/relationships/image" Target="../media/image82.png"/></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4.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4.xml"/><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1.xml"/></Relationships>
</file>

<file path=ppt/slides/_rels/slide10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13.xml"/></Relationships>
</file>

<file path=ppt/slides/_rels/slide109.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43.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19.xml.rels><?xml version="1.0" encoding="UTF-8" standalone="yes"?>
<Relationships xmlns="http://schemas.openxmlformats.org/package/2006/relationships"><Relationship Id="rId2" Type="http://schemas.openxmlformats.org/officeDocument/2006/relationships/hyperlink" Target="http://us.pluvicto.com/treatment-center-locator" TargetMode="Externa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71.xml"/><Relationship Id="rId6" Type="http://schemas.openxmlformats.org/officeDocument/2006/relationships/image" Target="../media/image37.jpeg"/><Relationship Id="rId5" Type="http://schemas.microsoft.com/office/2007/relationships/hdphoto" Target="../media/hdphoto5.wdp"/><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2.png"/><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3.png"/><Relationship Id="rId1" Type="http://schemas.openxmlformats.org/officeDocument/2006/relationships/slideLayout" Target="../slideLayouts/slideLayout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hyperlink" Target="https://tools.acc.org/ldl/ascvd_risk_estimator/index.html#!/calulate/estimator/" TargetMode="Externa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4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4.png"/><Relationship Id="rId1" Type="http://schemas.openxmlformats.org/officeDocument/2006/relationships/slideLayout" Target="../slideLayouts/slideLayout10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77.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9.wdp"/><Relationship Id="rId2" Type="http://schemas.openxmlformats.org/officeDocument/2006/relationships/slideLayout" Target="../slideLayouts/slideLayout89.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77.xml"/><Relationship Id="rId4" Type="http://schemas.openxmlformats.org/officeDocument/2006/relationships/image" Target="../media/image3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microsoft.com/office/2007/relationships/hdphoto" Target="../media/hdphoto10.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8.xml"/></Relationships>
</file>

<file path=ppt/slides/_rels/slide7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2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12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123.xml"/><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hyperlink" Target="https://www.fda.gov/drugs/resources-information-approved-drugs/fda-grants-regular-approval-rucaparib-metastatic-castration-resistant-prostate-cancer" TargetMode="External"/><Relationship Id="rId2" Type="http://schemas.openxmlformats.org/officeDocument/2006/relationships/notesSlide" Target="../notesSlides/notesSlide35.xml"/><Relationship Id="rId1" Type="http://schemas.openxmlformats.org/officeDocument/2006/relationships/slideLayout" Target="../slideLayouts/slideLayout12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12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chart" Target="../charts/char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77.xml"/><Relationship Id="rId4" Type="http://schemas.openxmlformats.org/officeDocument/2006/relationships/image" Target="../media/image33.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25.png"/><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9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8.xml"/><Relationship Id="rId1" Type="http://schemas.openxmlformats.org/officeDocument/2006/relationships/slideLayout" Target="../slideLayouts/slideLayout89.xml"/><Relationship Id="rId4" Type="http://schemas.openxmlformats.org/officeDocument/2006/relationships/chart" Target="../charts/char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F96A-D2FF-06F1-EE08-45FF0BFA8E9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C68B747-8521-2AE1-404F-F357D214434C}"/>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Prostate Cancer</a:t>
            </a:r>
          </a:p>
        </p:txBody>
      </p:sp>
      <p:sp>
        <p:nvSpPr>
          <p:cNvPr id="12" name="Text Box 3">
            <a:extLst>
              <a:ext uri="{FF2B5EF4-FFF2-40B4-BE49-F238E27FC236}">
                <a16:creationId xmlns:a16="http://schemas.microsoft.com/office/drawing/2014/main" id="{6A617CDC-EEB4-AC98-46F9-BC6F9B1544D6}"/>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Scott T Tagawa, MD, MS</a:t>
            </a:r>
          </a:p>
        </p:txBody>
      </p:sp>
      <p:sp>
        <p:nvSpPr>
          <p:cNvPr id="7" name="Text Box 6">
            <a:extLst>
              <a:ext uri="{FF2B5EF4-FFF2-40B4-BE49-F238E27FC236}">
                <a16:creationId xmlns:a16="http://schemas.microsoft.com/office/drawing/2014/main" id="{831BF769-564A-7040-16F6-4B083F7703C8}"/>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Michael Lai, MSN, ARNP, FNP-C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Stacy E Walker,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Evan Y Yu, MD</a:t>
            </a:r>
          </a:p>
        </p:txBody>
      </p:sp>
      <p:sp>
        <p:nvSpPr>
          <p:cNvPr id="8" name="Text Box 7">
            <a:extLst>
              <a:ext uri="{FF2B5EF4-FFF2-40B4-BE49-F238E27FC236}">
                <a16:creationId xmlns:a16="http://schemas.microsoft.com/office/drawing/2014/main" id="{36F38884-877D-0CCE-8A69-2085CFA01EDF}"/>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ABDA9F92-0269-0B45-8BA3-7F04CA838678}"/>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B32FB5AC-56BA-AC53-BD60-6E4A28D16A8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BC221C6-D162-4FB1-6BB0-EE60827D4F72}"/>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2583254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CClogo.png">
            <a:extLst>
              <a:ext uri="{FF2B5EF4-FFF2-40B4-BE49-F238E27FC236}">
                <a16:creationId xmlns:a16="http://schemas.microsoft.com/office/drawing/2014/main" id="{584D2454-C67B-4F91-B8B2-111049134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0419" y="6032501"/>
            <a:ext cx="3515836" cy="654443"/>
          </a:xfrm>
          <a:prstGeom prst="rect">
            <a:avLst/>
          </a:prstGeom>
          <a:solidFill>
            <a:schemeClr val="bg1"/>
          </a:solidFill>
          <a:ln>
            <a:noFill/>
          </a:ln>
        </p:spPr>
      </p:pic>
      <p:pic>
        <p:nvPicPr>
          <p:cNvPr id="1026" name="Picture 2" descr="NewYork-Presbyterian – The Best and Brightest">
            <a:extLst>
              <a:ext uri="{FF2B5EF4-FFF2-40B4-BE49-F238E27FC236}">
                <a16:creationId xmlns:a16="http://schemas.microsoft.com/office/drawing/2014/main" id="{AB448D49-20BE-4A90-930D-6DB97E48A24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711" y="305622"/>
            <a:ext cx="2535428" cy="11133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E45C0479-F287-49E7-AD67-FD56D4A67614}"/>
              </a:ext>
            </a:extLst>
          </p:cNvPr>
          <p:cNvSpPr>
            <a:spLocks noGrp="1"/>
          </p:cNvSpPr>
          <p:nvPr>
            <p:ph sz="quarter" idx="10"/>
          </p:nvPr>
        </p:nvSpPr>
        <p:spPr>
          <a:xfrm>
            <a:off x="1450465" y="3990367"/>
            <a:ext cx="8399896" cy="1651000"/>
          </a:xfrm>
        </p:spPr>
        <p:txBody>
          <a:bodyPr/>
          <a:lstStyle/>
          <a:p>
            <a:pPr marL="0" indent="0">
              <a:buNone/>
            </a:pPr>
            <a:r>
              <a:rPr lang="en-US" sz="3600" b="1" dirty="0"/>
              <a:t>Scott T. Tagawa, MD, MS, FASCO, FACP</a:t>
            </a:r>
          </a:p>
          <a:p>
            <a:pPr marL="0" indent="0">
              <a:spcBef>
                <a:spcPts val="0"/>
              </a:spcBef>
              <a:buNone/>
            </a:pPr>
            <a:r>
              <a:rPr lang="en-US" sz="2200" dirty="0"/>
              <a:t>Professor of Medicine &amp; Urology</a:t>
            </a:r>
          </a:p>
          <a:p>
            <a:pPr marL="0" indent="0">
              <a:spcBef>
                <a:spcPts val="0"/>
              </a:spcBef>
              <a:buNone/>
            </a:pPr>
            <a:r>
              <a:rPr lang="en-US" sz="2000" dirty="0"/>
              <a:t>weillcornellgucancer.org</a:t>
            </a:r>
          </a:p>
          <a:p>
            <a:pPr marL="0" indent="0">
              <a:spcBef>
                <a:spcPts val="0"/>
              </a:spcBef>
              <a:buNone/>
            </a:pPr>
            <a:r>
              <a:rPr lang="en-US" sz="2000" dirty="0"/>
              <a:t>@</a:t>
            </a:r>
            <a:r>
              <a:rPr lang="en-US" sz="2000" dirty="0" err="1"/>
              <a:t>DrScottTagawa</a:t>
            </a:r>
            <a:endParaRPr lang="en-US" sz="2000" dirty="0"/>
          </a:p>
        </p:txBody>
      </p:sp>
      <p:sp>
        <p:nvSpPr>
          <p:cNvPr id="4" name="Title 3">
            <a:extLst>
              <a:ext uri="{FF2B5EF4-FFF2-40B4-BE49-F238E27FC236}">
                <a16:creationId xmlns:a16="http://schemas.microsoft.com/office/drawing/2014/main" id="{76CFA37B-0E33-806D-C380-F2322E2AF38F}"/>
              </a:ext>
            </a:extLst>
          </p:cNvPr>
          <p:cNvSpPr>
            <a:spLocks noGrp="1"/>
          </p:cNvSpPr>
          <p:nvPr>
            <p:ph type="ctrTitle"/>
          </p:nvPr>
        </p:nvSpPr>
        <p:spPr>
          <a:xfrm>
            <a:off x="762000" y="1896895"/>
            <a:ext cx="11135808" cy="1702339"/>
          </a:xfrm>
        </p:spPr>
        <p:txBody>
          <a:bodyPr/>
          <a:lstStyle/>
          <a:p>
            <a:r>
              <a:rPr lang="en-US" sz="4800" b="0" dirty="0"/>
              <a:t>Current and future role of Lu-177 </a:t>
            </a:r>
            <a:r>
              <a:rPr lang="en-US" sz="4800" b="0" dirty="0" err="1"/>
              <a:t>vipivotide</a:t>
            </a:r>
            <a:r>
              <a:rPr lang="en-US" sz="4800" b="0" dirty="0"/>
              <a:t> tetraxetan for advanced prostate cancer</a:t>
            </a:r>
            <a:endParaRPr lang="en-US" sz="3200" b="0" dirty="0"/>
          </a:p>
        </p:txBody>
      </p:sp>
    </p:spTree>
    <p:extLst>
      <p:ext uri="{BB962C8B-B14F-4D97-AF65-F5344CB8AC3E}">
        <p14:creationId xmlns:p14="http://schemas.microsoft.com/office/powerpoint/2010/main" val="24334231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noChangeArrowheads="1"/>
          </p:cNvSpPr>
          <p:nvPr>
            <p:ph type="title"/>
          </p:nvPr>
        </p:nvSpPr>
        <p:spPr>
          <a:xfrm>
            <a:off x="499293" y="-1"/>
            <a:ext cx="11251472" cy="1014376"/>
          </a:xfrm>
        </p:spPr>
        <p:txBody>
          <a:bodyPr>
            <a:normAutofit/>
          </a:bodyPr>
          <a:lstStyle/>
          <a:p>
            <a:pPr algn="ctr"/>
            <a:r>
              <a:rPr lang="en-US" altLang="en-US" dirty="0">
                <a:latin typeface="Arial" panose="020B0604020202020204" pitchFamily="34" charset="0"/>
                <a:cs typeface="Arial" panose="020B0604020202020204" pitchFamily="34" charset="0"/>
              </a:rPr>
              <a:t>Targeted Radionuclide Therapy (TRT)</a:t>
            </a:r>
            <a:endParaRPr lang="en-US" altLang="en-US" sz="3100" dirty="0">
              <a:latin typeface="Arial" panose="020B0604020202020204" pitchFamily="34" charset="0"/>
              <a:cs typeface="Arial" panose="020B0604020202020204" pitchFamily="34" charset="0"/>
            </a:endParaRPr>
          </a:p>
        </p:txBody>
      </p:sp>
      <p:sp>
        <p:nvSpPr>
          <p:cNvPr id="9" name="Content Placeholder 2"/>
          <p:cNvSpPr>
            <a:spLocks noGrp="1" noChangeArrowheads="1"/>
          </p:cNvSpPr>
          <p:nvPr>
            <p:ph idx="1"/>
          </p:nvPr>
        </p:nvSpPr>
        <p:spPr>
          <a:xfrm>
            <a:off x="645011" y="1111911"/>
            <a:ext cx="10901979" cy="5286452"/>
          </a:xfrm>
        </p:spPr>
        <p:txBody>
          <a:bodyPr>
            <a:normAutofit fontScale="92500" lnSpcReduction="10000"/>
          </a:bodyPr>
          <a:lstStyle/>
          <a:p>
            <a:r>
              <a:rPr lang="en-US" altLang="en-US" sz="4000" dirty="0">
                <a:latin typeface="Arial" panose="020B0604020202020204" pitchFamily="34" charset="0"/>
                <a:cs typeface="Arial" panose="020B0604020202020204" pitchFamily="34" charset="0"/>
              </a:rPr>
              <a:t>TRT = preferred term for targeted delivery of therapeutic radionuclide</a:t>
            </a:r>
          </a:p>
          <a:p>
            <a:pPr lvl="1"/>
            <a:r>
              <a:rPr lang="en-US" altLang="en-US" sz="3600" dirty="0">
                <a:latin typeface="Arial" panose="020B0604020202020204" pitchFamily="34" charset="0"/>
                <a:cs typeface="Arial" panose="020B0604020202020204" pitchFamily="34" charset="0"/>
              </a:rPr>
              <a:t>Radiopharmaceutical therapy (RPT)</a:t>
            </a:r>
          </a:p>
          <a:p>
            <a:pPr lvl="2"/>
            <a:r>
              <a:rPr lang="en-US" altLang="en-US" sz="2533" dirty="0">
                <a:latin typeface="Arial" panose="020B0604020202020204" pitchFamily="34" charset="0"/>
                <a:cs typeface="Arial" panose="020B0604020202020204" pitchFamily="34" charset="0"/>
              </a:rPr>
              <a:t>RLT = small molecule ligand; PRRT = peptide; RIT = antibody</a:t>
            </a:r>
          </a:p>
          <a:p>
            <a:r>
              <a:rPr lang="en-US" altLang="en-US" sz="4000" dirty="0">
                <a:latin typeface="Arial" panose="020B0604020202020204" pitchFamily="34" charset="0"/>
                <a:cs typeface="Arial" panose="020B0604020202020204" pitchFamily="34" charset="0"/>
              </a:rPr>
              <a:t>Examples</a:t>
            </a:r>
            <a:r>
              <a:rPr lang="en-US" altLang="en-US" sz="4267" dirty="0">
                <a:latin typeface="Arial" panose="020B0604020202020204" pitchFamily="34" charset="0"/>
                <a:cs typeface="Arial" panose="020B0604020202020204" pitchFamily="34" charset="0"/>
              </a:rPr>
              <a:t> </a:t>
            </a:r>
            <a:r>
              <a:rPr lang="en-US" altLang="en-US" sz="2533" dirty="0">
                <a:latin typeface="Arial" panose="020B0604020202020204" pitchFamily="34" charset="0"/>
                <a:cs typeface="Arial" panose="020B0604020202020204" pitchFamily="34" charset="0"/>
              </a:rPr>
              <a:t>(with typical “</a:t>
            </a:r>
            <a:r>
              <a:rPr lang="en-US" altLang="en-US" sz="2533" b="1" dirty="0" err="1">
                <a:latin typeface="Arial" panose="020B0604020202020204" pitchFamily="34" charset="0"/>
                <a:cs typeface="Arial" panose="020B0604020202020204" pitchFamily="34" charset="0"/>
              </a:rPr>
              <a:t>theranostic</a:t>
            </a:r>
            <a:r>
              <a:rPr lang="en-US" altLang="en-US" sz="2533" dirty="0">
                <a:latin typeface="Arial" panose="020B0604020202020204" pitchFamily="34" charset="0"/>
                <a:cs typeface="Arial" panose="020B0604020202020204" pitchFamily="34" charset="0"/>
              </a:rPr>
              <a:t>” pair), partial list</a:t>
            </a:r>
          </a:p>
          <a:p>
            <a:pPr lvl="1"/>
            <a:r>
              <a:rPr lang="en-US" altLang="en-US" sz="3600" dirty="0">
                <a:latin typeface="Arial" panose="020B0604020202020204" pitchFamily="34" charset="0"/>
                <a:cs typeface="Arial" panose="020B0604020202020204" pitchFamily="34" charset="0"/>
              </a:rPr>
              <a:t>Iodine-131 </a:t>
            </a:r>
            <a:r>
              <a:rPr lang="en-US" altLang="en-US" dirty="0">
                <a:latin typeface="Arial" panose="020B0604020202020204" pitchFamily="34" charset="0"/>
                <a:cs typeface="Arial" panose="020B0604020202020204" pitchFamily="34" charset="0"/>
              </a:rPr>
              <a:t>(</a:t>
            </a:r>
            <a:r>
              <a:rPr lang="en-US" altLang="en-US" baseline="30000" dirty="0">
                <a:latin typeface="Arial" panose="020B0604020202020204" pitchFamily="34" charset="0"/>
                <a:cs typeface="Arial" panose="020B0604020202020204" pitchFamily="34" charset="0"/>
              </a:rPr>
              <a:t>123</a:t>
            </a:r>
            <a:r>
              <a:rPr lang="en-US" altLang="en-US" dirty="0">
                <a:latin typeface="Arial" panose="020B0604020202020204" pitchFamily="34" charset="0"/>
                <a:cs typeface="Arial" panose="020B0604020202020204" pitchFamily="34" charset="0"/>
              </a:rPr>
              <a:t>I / </a:t>
            </a:r>
            <a:r>
              <a:rPr lang="en-US" altLang="en-US" baseline="30000" dirty="0">
                <a:latin typeface="Arial" panose="020B0604020202020204" pitchFamily="34" charset="0"/>
                <a:cs typeface="Arial" panose="020B0604020202020204" pitchFamily="34" charset="0"/>
              </a:rPr>
              <a:t>131</a:t>
            </a:r>
            <a:r>
              <a:rPr lang="en-US" altLang="en-US" dirty="0">
                <a:latin typeface="Arial" panose="020B0604020202020204" pitchFamily="34" charset="0"/>
                <a:cs typeface="Arial" panose="020B0604020202020204" pitchFamily="34" charset="0"/>
              </a:rPr>
              <a:t>I)</a:t>
            </a:r>
          </a:p>
          <a:p>
            <a:pPr lvl="1"/>
            <a:r>
              <a:rPr lang="en-US" altLang="en-US" sz="3600" dirty="0">
                <a:latin typeface="Arial" panose="020B0604020202020204" pitchFamily="34" charset="0"/>
                <a:cs typeface="Arial" panose="020B0604020202020204" pitchFamily="34" charset="0"/>
              </a:rPr>
              <a:t>Strontium-89, samarium-153 </a:t>
            </a:r>
            <a:r>
              <a:rPr lang="en-US" altLang="en-US" dirty="0">
                <a:latin typeface="Arial" panose="020B0604020202020204" pitchFamily="34" charset="0"/>
                <a:cs typeface="Arial" panose="020B0604020202020204" pitchFamily="34" charset="0"/>
              </a:rPr>
              <a:t>(</a:t>
            </a:r>
            <a:r>
              <a:rPr lang="en-US" altLang="en-US" baseline="30000" dirty="0">
                <a:latin typeface="Arial" panose="020B0604020202020204" pitchFamily="34" charset="0"/>
                <a:cs typeface="Arial" panose="020B0604020202020204" pitchFamily="34" charset="0"/>
              </a:rPr>
              <a:t>99Tm</a:t>
            </a:r>
            <a:r>
              <a:rPr lang="en-US" altLang="en-US" dirty="0">
                <a:latin typeface="Arial" panose="020B0604020202020204" pitchFamily="34" charset="0"/>
                <a:cs typeface="Arial" panose="020B0604020202020204" pitchFamily="34" charset="0"/>
              </a:rPr>
              <a:t>-MDP)</a:t>
            </a:r>
          </a:p>
          <a:p>
            <a:pPr lvl="1"/>
            <a:r>
              <a:rPr lang="en-US" altLang="en-US" sz="3600" dirty="0">
                <a:latin typeface="Arial" panose="020B0604020202020204" pitchFamily="34" charset="0"/>
                <a:cs typeface="Arial" panose="020B0604020202020204" pitchFamily="34" charset="0"/>
              </a:rPr>
              <a:t>Radium-223 dichloride </a:t>
            </a:r>
            <a:r>
              <a:rPr lang="en-US" altLang="en-US" dirty="0">
                <a:latin typeface="Arial" panose="020B0604020202020204" pitchFamily="34" charset="0"/>
                <a:cs typeface="Arial" panose="020B0604020202020204" pitchFamily="34" charset="0"/>
              </a:rPr>
              <a:t>(</a:t>
            </a:r>
            <a:r>
              <a:rPr lang="en-US" altLang="en-US" baseline="30000" dirty="0">
                <a:latin typeface="Arial" panose="020B0604020202020204" pitchFamily="34" charset="0"/>
                <a:cs typeface="Arial" panose="020B0604020202020204" pitchFamily="34" charset="0"/>
              </a:rPr>
              <a:t>99Tm</a:t>
            </a:r>
            <a:r>
              <a:rPr lang="en-US" altLang="en-US" dirty="0">
                <a:latin typeface="Arial" panose="020B0604020202020204" pitchFamily="34" charset="0"/>
                <a:cs typeface="Arial" panose="020B0604020202020204" pitchFamily="34" charset="0"/>
              </a:rPr>
              <a:t>-MDP)</a:t>
            </a:r>
          </a:p>
          <a:p>
            <a:pPr lvl="1"/>
            <a:r>
              <a:rPr lang="en-US" altLang="en-US" sz="3600" dirty="0">
                <a:latin typeface="Arial" panose="020B0604020202020204" pitchFamily="34" charset="0"/>
                <a:cs typeface="Arial" panose="020B0604020202020204" pitchFamily="34" charset="0"/>
              </a:rPr>
              <a:t>Lutetium-177 </a:t>
            </a:r>
            <a:r>
              <a:rPr lang="en-US" altLang="en-US" sz="3600" dirty="0" err="1">
                <a:latin typeface="Arial" panose="020B0604020202020204" pitchFamily="34" charset="0"/>
                <a:cs typeface="Arial" panose="020B0604020202020204" pitchFamily="34" charset="0"/>
              </a:rPr>
              <a:t>dotatate</a:t>
            </a:r>
            <a:r>
              <a:rPr lang="en-US" altLang="en-US" sz="3600"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a:t>
            </a:r>
            <a:r>
              <a:rPr lang="en-US" altLang="en-US" baseline="30000" dirty="0">
                <a:latin typeface="Arial" panose="020B0604020202020204" pitchFamily="34" charset="0"/>
                <a:cs typeface="Arial" panose="020B0604020202020204" pitchFamily="34" charset="0"/>
              </a:rPr>
              <a:t>68</a:t>
            </a:r>
            <a:r>
              <a:rPr lang="en-US" altLang="en-US" dirty="0">
                <a:latin typeface="Arial" panose="020B0604020202020204" pitchFamily="34" charset="0"/>
                <a:cs typeface="Arial" panose="020B0604020202020204" pitchFamily="34" charset="0"/>
              </a:rPr>
              <a:t>Ga/</a:t>
            </a:r>
            <a:r>
              <a:rPr lang="en-US" altLang="en-US" baseline="30000" dirty="0">
                <a:latin typeface="Arial" panose="020B0604020202020204" pitchFamily="34" charset="0"/>
                <a:cs typeface="Arial" panose="020B0604020202020204" pitchFamily="34" charset="0"/>
              </a:rPr>
              <a:t>64</a:t>
            </a:r>
            <a:r>
              <a:rPr lang="en-US" altLang="en-US" dirty="0">
                <a:latin typeface="Arial" panose="020B0604020202020204" pitchFamily="34" charset="0"/>
                <a:cs typeface="Arial" panose="020B0604020202020204" pitchFamily="34" charset="0"/>
              </a:rPr>
              <a:t>Cu-dotatate)</a:t>
            </a:r>
          </a:p>
          <a:p>
            <a:pPr lvl="1"/>
            <a:r>
              <a:rPr lang="en-US" altLang="en-US" sz="3600" dirty="0">
                <a:latin typeface="Arial" panose="020B0604020202020204" pitchFamily="34" charset="0"/>
                <a:cs typeface="Arial" panose="020B0604020202020204" pitchFamily="34" charset="0"/>
              </a:rPr>
              <a:t>Lutetium-177 </a:t>
            </a:r>
            <a:r>
              <a:rPr lang="en-US" sz="3200" dirty="0" err="1">
                <a:latin typeface="Arial" panose="020B0604020202020204" pitchFamily="34" charset="0"/>
                <a:cs typeface="Arial" panose="020B0604020202020204" pitchFamily="34" charset="0"/>
              </a:rPr>
              <a:t>vipivotide</a:t>
            </a:r>
            <a:r>
              <a:rPr lang="en-US" sz="3200" dirty="0">
                <a:latin typeface="Arial" panose="020B0604020202020204" pitchFamily="34" charset="0"/>
                <a:cs typeface="Arial" panose="020B0604020202020204" pitchFamily="34" charset="0"/>
              </a:rPr>
              <a:t> tetraxetan </a:t>
            </a:r>
            <a:r>
              <a:rPr lang="en-US" dirty="0">
                <a:latin typeface="Arial" panose="020B0604020202020204" pitchFamily="34" charset="0"/>
                <a:cs typeface="Arial" panose="020B0604020202020204" pitchFamily="34" charset="0"/>
              </a:rPr>
              <a:t>(</a:t>
            </a:r>
            <a:r>
              <a:rPr lang="en-US" baseline="30000" dirty="0">
                <a:latin typeface="Arial" panose="020B0604020202020204" pitchFamily="34" charset="0"/>
                <a:cs typeface="Arial" panose="020B0604020202020204" pitchFamily="34" charset="0"/>
              </a:rPr>
              <a:t>68</a:t>
            </a:r>
            <a:r>
              <a:rPr lang="en-US" dirty="0">
                <a:latin typeface="Arial" panose="020B0604020202020204" pitchFamily="34" charset="0"/>
                <a:cs typeface="Arial" panose="020B0604020202020204" pitchFamily="34" charset="0"/>
              </a:rPr>
              <a:t>Ga-PSMA-11 / </a:t>
            </a:r>
            <a:r>
              <a:rPr lang="en-US" baseline="30000" dirty="0">
                <a:latin typeface="Arial" panose="020B0604020202020204" pitchFamily="34" charset="0"/>
                <a:cs typeface="Arial" panose="020B0604020202020204" pitchFamily="34" charset="0"/>
              </a:rPr>
              <a:t>18</a:t>
            </a:r>
            <a:r>
              <a:rPr lang="en-US" dirty="0">
                <a:latin typeface="Arial" panose="020B0604020202020204" pitchFamily="34" charset="0"/>
                <a:cs typeface="Arial" panose="020B0604020202020204" pitchFamily="34" charset="0"/>
              </a:rPr>
              <a:t>F-DCFPyL / </a:t>
            </a:r>
            <a:r>
              <a:rPr lang="en-US" baseline="30000" dirty="0">
                <a:latin typeface="Arial" panose="020B0604020202020204" pitchFamily="34" charset="0"/>
                <a:cs typeface="Arial" panose="020B0604020202020204" pitchFamily="34" charset="0"/>
              </a:rPr>
              <a:t>18</a:t>
            </a:r>
            <a:r>
              <a:rPr lang="en-US" dirty="0">
                <a:latin typeface="Arial" panose="020B0604020202020204" pitchFamily="34" charset="0"/>
                <a:cs typeface="Arial" panose="020B0604020202020204" pitchFamily="34" charset="0"/>
              </a:rPr>
              <a:t>F-PSMA-7.3)</a:t>
            </a:r>
            <a:endParaRPr lang="en-US" altLang="en-US" dirty="0">
              <a:latin typeface="Arial" panose="020B0604020202020204" pitchFamily="34" charset="0"/>
              <a:cs typeface="Arial" panose="020B0604020202020204" pitchFamily="34" charset="0"/>
            </a:endParaRPr>
          </a:p>
        </p:txBody>
      </p:sp>
      <p:sp>
        <p:nvSpPr>
          <p:cNvPr id="2" name="Text Placeholder 3">
            <a:extLst>
              <a:ext uri="{FF2B5EF4-FFF2-40B4-BE49-F238E27FC236}">
                <a16:creationId xmlns:a16="http://schemas.microsoft.com/office/drawing/2014/main" id="{47FA244D-CDFF-2B94-2851-2D233C283C1C}"/>
              </a:ext>
            </a:extLst>
          </p:cNvPr>
          <p:cNvSpPr txBox="1">
            <a:spLocks/>
          </p:cNvSpPr>
          <p:nvPr/>
        </p:nvSpPr>
        <p:spPr>
          <a:xfrm>
            <a:off x="815088" y="6479532"/>
            <a:ext cx="11006667" cy="218016"/>
          </a:xfrm>
          <a:prstGeom prst="rect">
            <a:avLst/>
          </a:prstGeom>
          <a:noFill/>
        </p:spPr>
        <p:txBody>
          <a:bodyPr vert="horz" lIns="121920" tIns="60960" rIns="121920" bIns="60960" rtlCol="0" anchor="t">
            <a:noAutofit/>
          </a:bodyPr>
          <a:lstStyle>
            <a:lvl1pPr marL="0" indent="0" algn="l" defTabSz="457189" rtl="0" eaLnBrk="1" latinLnBrk="0" hangingPunct="1">
              <a:spcBef>
                <a:spcPts val="0"/>
              </a:spcBef>
              <a:buClr>
                <a:srgbClr val="346691"/>
              </a:buClr>
              <a:buFont typeface="Arial"/>
              <a:buNone/>
              <a:defRPr sz="600" kern="1200">
                <a:solidFill>
                  <a:schemeClr val="bg1">
                    <a:lumMod val="65000"/>
                  </a:schemeClr>
                </a:solidFill>
                <a:latin typeface="Arial"/>
                <a:ea typeface="+mn-ea"/>
                <a:cs typeface="Arial"/>
              </a:defRPr>
            </a:lvl1pPr>
            <a:lvl2pPr marL="742931" indent="-285743"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2pPr>
            <a:lvl3pPr marL="1142972" indent="-228594"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3pPr>
            <a:lvl4pPr marL="1600160"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4pPr>
            <a:lvl5pPr marL="2057348"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55" rtl="0" eaLnBrk="1" fontAlgn="auto" latinLnBrk="0" hangingPunct="1">
              <a:lnSpc>
                <a:spcPct val="100000"/>
              </a:lnSpc>
              <a:spcBef>
                <a:spcPts val="0"/>
              </a:spcBef>
              <a:spcAft>
                <a:spcPts val="0"/>
              </a:spcAft>
              <a:buClr>
                <a:srgbClr val="346691"/>
              </a:buClr>
              <a:buSzTx/>
              <a:buFont typeface="Arial"/>
              <a:buNone/>
              <a:tabLst/>
              <a:defRPr/>
            </a:pPr>
            <a:r>
              <a:rPr kumimoji="0" lang="en-US" sz="1333" b="0" i="0" u="none" strike="noStrike" kern="1200" cap="none" spc="0" normalizeH="0" baseline="0" noProof="0" dirty="0">
                <a:ln>
                  <a:noFill/>
                </a:ln>
                <a:solidFill>
                  <a:srgbClr val="003767"/>
                </a:solidFill>
                <a:effectLst/>
                <a:uLnTx/>
                <a:uFillTx/>
                <a:latin typeface="Calibri" panose="020F0502020204030204"/>
                <a:ea typeface="+mn-ea"/>
                <a:cs typeface="Arial"/>
              </a:rPr>
              <a:t>Al-Ibraheem A et al. </a:t>
            </a:r>
            <a:r>
              <a:rPr kumimoji="0" lang="en-US" sz="1333" b="0" i="1" u="none" strike="noStrike" kern="1200" cap="none" spc="0" normalizeH="0" baseline="0" noProof="0" dirty="0">
                <a:ln>
                  <a:noFill/>
                </a:ln>
                <a:solidFill>
                  <a:srgbClr val="003767"/>
                </a:solidFill>
                <a:effectLst/>
                <a:uLnTx/>
                <a:uFillTx/>
                <a:latin typeface="Calibri" panose="020F0502020204030204"/>
                <a:ea typeface="+mn-ea"/>
                <a:cs typeface="Arial"/>
              </a:rPr>
              <a:t>J </a:t>
            </a:r>
            <a:r>
              <a:rPr kumimoji="0" lang="en-US" sz="1333" b="0" i="1" u="none" strike="noStrike" kern="1200" cap="none" spc="0" normalizeH="0" baseline="0" noProof="0" dirty="0" err="1">
                <a:ln>
                  <a:noFill/>
                </a:ln>
                <a:solidFill>
                  <a:srgbClr val="003767"/>
                </a:solidFill>
                <a:effectLst/>
                <a:uLnTx/>
                <a:uFillTx/>
                <a:latin typeface="Calibri" panose="020F0502020204030204"/>
                <a:ea typeface="+mn-ea"/>
                <a:cs typeface="Arial"/>
              </a:rPr>
              <a:t>Nucl</a:t>
            </a:r>
            <a:r>
              <a:rPr kumimoji="0" lang="en-US" sz="1333" b="0" i="1" u="none" strike="noStrike" kern="1200" cap="none" spc="0" normalizeH="0" baseline="0" noProof="0" dirty="0">
                <a:ln>
                  <a:noFill/>
                </a:ln>
                <a:solidFill>
                  <a:srgbClr val="003767"/>
                </a:solidFill>
                <a:effectLst/>
                <a:uLnTx/>
                <a:uFillTx/>
                <a:latin typeface="Calibri" panose="020F0502020204030204"/>
                <a:ea typeface="+mn-ea"/>
                <a:cs typeface="Arial"/>
              </a:rPr>
              <a:t> Med. </a:t>
            </a:r>
            <a:r>
              <a:rPr kumimoji="0" lang="en-US" sz="1333" b="0" i="0" u="none" strike="noStrike" kern="1200" cap="none" spc="0" normalizeH="0" baseline="0" noProof="0" dirty="0">
                <a:ln>
                  <a:noFill/>
                </a:ln>
                <a:solidFill>
                  <a:srgbClr val="003767"/>
                </a:solidFill>
                <a:effectLst/>
                <a:uLnTx/>
                <a:uFillTx/>
                <a:latin typeface="Calibri" panose="020F0502020204030204"/>
                <a:ea typeface="+mn-ea"/>
                <a:cs typeface="Arial"/>
              </a:rPr>
              <a:t>2025;66(5):757-763..</a:t>
            </a:r>
          </a:p>
        </p:txBody>
      </p:sp>
    </p:spTree>
    <p:extLst>
      <p:ext uri="{BB962C8B-B14F-4D97-AF65-F5344CB8AC3E}">
        <p14:creationId xmlns:p14="http://schemas.microsoft.com/office/powerpoint/2010/main" val="16283122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FF2E3414-DBD8-4133-86E3-DE712B28ABD0}"/>
              </a:ext>
            </a:extLst>
          </p:cNvPr>
          <p:cNvSpPr>
            <a:spLocks noGrp="1" noChangeArrowheads="1"/>
          </p:cNvSpPr>
          <p:nvPr>
            <p:ph type="title"/>
          </p:nvPr>
        </p:nvSpPr>
        <p:spPr>
          <a:xfrm>
            <a:off x="1082695" y="2"/>
            <a:ext cx="10344500" cy="825724"/>
          </a:xfrm>
        </p:spPr>
        <p:txBody>
          <a:bodyPr>
            <a:normAutofit fontScale="90000"/>
          </a:bodyPr>
          <a:lstStyle/>
          <a:p>
            <a:r>
              <a:rPr lang="en-US" altLang="en-US" sz="5300" b="1" dirty="0">
                <a:solidFill>
                  <a:srgbClr val="C00000"/>
                </a:solidFill>
              </a:rPr>
              <a:t>Targeted Diagnostics &amp; Therapeutics</a:t>
            </a:r>
            <a:endParaRPr lang="en-US" altLang="en-US" sz="3100" b="1" i="1" dirty="0"/>
          </a:p>
        </p:txBody>
      </p:sp>
      <p:sp>
        <p:nvSpPr>
          <p:cNvPr id="62467" name="Content Placeholder 2">
            <a:extLst>
              <a:ext uri="{FF2B5EF4-FFF2-40B4-BE49-F238E27FC236}">
                <a16:creationId xmlns:a16="http://schemas.microsoft.com/office/drawing/2014/main" id="{996D284C-EAFB-4960-BD5B-12F8E0E91D25}"/>
              </a:ext>
            </a:extLst>
          </p:cNvPr>
          <p:cNvSpPr>
            <a:spLocks noGrp="1" noChangeArrowheads="1"/>
          </p:cNvSpPr>
          <p:nvPr>
            <p:ph idx="1"/>
          </p:nvPr>
        </p:nvSpPr>
        <p:spPr>
          <a:xfrm>
            <a:off x="644057" y="702260"/>
            <a:ext cx="10925092" cy="4760288"/>
          </a:xfrm>
        </p:spPr>
        <p:txBody>
          <a:bodyPr>
            <a:noAutofit/>
          </a:bodyPr>
          <a:lstStyle/>
          <a:p>
            <a:r>
              <a:rPr lang="en-US" altLang="en-US" dirty="0">
                <a:latin typeface="Arial" panose="020B0604020202020204" pitchFamily="34" charset="0"/>
                <a:cs typeface="Arial" panose="020B0604020202020204" pitchFamily="34" charset="0"/>
              </a:rPr>
              <a:t>PSMA = a very specific lock present on most prostate cancers</a:t>
            </a:r>
            <a:endParaRPr lang="en-US" altLang="en-US" sz="1867" dirty="0">
              <a:latin typeface="Arial" panose="020B0604020202020204" pitchFamily="34" charset="0"/>
              <a:cs typeface="Arial" panose="020B0604020202020204" pitchFamily="34" charset="0"/>
            </a:endParaRPr>
          </a:p>
          <a:p>
            <a:pPr marL="0" indent="0">
              <a:lnSpc>
                <a:spcPct val="100000"/>
              </a:lnSpc>
              <a:spcBef>
                <a:spcPts val="0"/>
              </a:spcBef>
              <a:buNone/>
            </a:pPr>
            <a:r>
              <a:rPr lang="en-US" altLang="en-US" sz="1600" i="1" dirty="0">
                <a:latin typeface="Arial" panose="020B0604020202020204" pitchFamily="34" charset="0"/>
                <a:cs typeface="Arial" panose="020B0604020202020204" pitchFamily="34" charset="0"/>
              </a:rPr>
              <a:t>          also salivary/lacrimal glands, small intestine, proximal renal tubules, solid tumor </a:t>
            </a:r>
            <a:r>
              <a:rPr lang="en-US" altLang="en-US" sz="1600" i="1" dirty="0" err="1">
                <a:latin typeface="Arial" panose="020B0604020202020204" pitchFamily="34" charset="0"/>
                <a:cs typeface="Arial" panose="020B0604020202020204" pitchFamily="34" charset="0"/>
              </a:rPr>
              <a:t>neovasculature</a:t>
            </a:r>
            <a:endParaRPr lang="en-US" altLang="en-US" sz="1600" i="1" dirty="0">
              <a:latin typeface="Arial" panose="020B0604020202020204" pitchFamily="34" charset="0"/>
              <a:cs typeface="Arial" panose="020B0604020202020204" pitchFamily="34" charset="0"/>
            </a:endParaRPr>
          </a:p>
          <a:p>
            <a:pPr>
              <a:lnSpc>
                <a:spcPct val="100000"/>
              </a:lnSpc>
              <a:spcBef>
                <a:spcPts val="400"/>
              </a:spcBef>
            </a:pPr>
            <a:r>
              <a:rPr lang="en-US" altLang="en-US" dirty="0">
                <a:latin typeface="Arial" panose="020B0604020202020204" pitchFamily="34" charset="0"/>
                <a:cs typeface="Arial" panose="020B0604020202020204" pitchFamily="34" charset="0"/>
              </a:rPr>
              <a:t>We have engineered specific “keys” that only target PSMA “locks”</a:t>
            </a:r>
          </a:p>
          <a:p>
            <a:pPr marL="457189" lvl="1" indent="0">
              <a:spcBef>
                <a:spcPts val="0"/>
              </a:spcBef>
              <a:buNone/>
            </a:pPr>
            <a:r>
              <a:rPr lang="en-US" altLang="en-US" sz="2000" i="1" dirty="0">
                <a:latin typeface="Arial" panose="020B0604020202020204" pitchFamily="34" charset="0"/>
                <a:cs typeface="Arial" panose="020B0604020202020204" pitchFamily="34" charset="0"/>
              </a:rPr>
              <a:t>   and we can attach cancer killers or other molecules to keys that enter via locks</a:t>
            </a:r>
          </a:p>
          <a:p>
            <a:endParaRPr lang="en-US" altLang="en-US" dirty="0">
              <a:latin typeface="Arial" panose="020B0604020202020204" pitchFamily="34" charset="0"/>
              <a:cs typeface="Arial" panose="020B0604020202020204" pitchFamily="34" charset="0"/>
            </a:endParaRPr>
          </a:p>
        </p:txBody>
      </p:sp>
      <p:pic>
        <p:nvPicPr>
          <p:cNvPr id="10" name="Picture 9" descr="MCClogo.png">
            <a:extLst>
              <a:ext uri="{FF2B5EF4-FFF2-40B4-BE49-F238E27FC236}">
                <a16:creationId xmlns:a16="http://schemas.microsoft.com/office/drawing/2014/main" id="{4E2A385E-F4AB-467D-BBDE-58E064CC2E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102" y="6108033"/>
            <a:ext cx="3515836" cy="654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pplic options.Imaging - Video 1.mp4">
            <a:hlinkClick r:id="" action="ppaction://media"/>
            <a:extLst>
              <a:ext uri="{FF2B5EF4-FFF2-40B4-BE49-F238E27FC236}">
                <a16:creationId xmlns:a16="http://schemas.microsoft.com/office/drawing/2014/main" id="{7C08C280-B380-A84D-4172-4902A214BE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7050" y="2348880"/>
            <a:ext cx="5486400" cy="3657600"/>
          </a:xfrm>
          <a:prstGeom prst="rect">
            <a:avLst/>
          </a:prstGeom>
        </p:spPr>
      </p:pic>
      <p:pic>
        <p:nvPicPr>
          <p:cNvPr id="4" name="Ab Targeting - Video 2.mp4">
            <a:hlinkClick r:id="" action="ppaction://media"/>
            <a:extLst>
              <a:ext uri="{FF2B5EF4-FFF2-40B4-BE49-F238E27FC236}">
                <a16:creationId xmlns:a16="http://schemas.microsoft.com/office/drawing/2014/main" id="{75A90C4F-8202-15D6-6A81-7AAD6150797C}"/>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816080" y="2348880"/>
            <a:ext cx="4876800" cy="3657600"/>
          </a:xfrm>
          <a:prstGeom prst="rect">
            <a:avLst/>
          </a:prstGeom>
        </p:spPr>
      </p:pic>
    </p:spTree>
    <p:extLst>
      <p:ext uri="{BB962C8B-B14F-4D97-AF65-F5344CB8AC3E}">
        <p14:creationId xmlns:p14="http://schemas.microsoft.com/office/powerpoint/2010/main" val="404809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9794" name="Title 1"/>
          <p:cNvSpPr>
            <a:spLocks noGrp="1" noChangeArrowheads="1"/>
          </p:cNvSpPr>
          <p:nvPr>
            <p:ph type="title"/>
          </p:nvPr>
        </p:nvSpPr>
        <p:spPr>
          <a:xfrm>
            <a:off x="1752601" y="0"/>
            <a:ext cx="10121900" cy="1143000"/>
          </a:xfrm>
        </p:spPr>
        <p:txBody>
          <a:bodyPr/>
          <a:lstStyle/>
          <a:p>
            <a:r>
              <a:rPr lang="en-US" altLang="en-US" b="1" dirty="0">
                <a:latin typeface="+mn-lt"/>
              </a:rPr>
              <a:t>VISION: pre-treated </a:t>
            </a:r>
            <a:r>
              <a:rPr lang="en-US" altLang="en-US" b="1" dirty="0" err="1">
                <a:latin typeface="+mn-lt"/>
              </a:rPr>
              <a:t>mAPMR</a:t>
            </a:r>
            <a:r>
              <a:rPr lang="en-US" altLang="en-US" b="1" dirty="0">
                <a:latin typeface="+mn-lt"/>
              </a:rPr>
              <a:t> PC</a:t>
            </a:r>
          </a:p>
        </p:txBody>
      </p:sp>
      <p:sp>
        <p:nvSpPr>
          <p:cNvPr id="15" name="Rectangle 14">
            <a:extLst>
              <a:ext uri="{FF2B5EF4-FFF2-40B4-BE49-F238E27FC236}">
                <a16:creationId xmlns:a16="http://schemas.microsoft.com/office/drawing/2014/main" id="{EC5CBE70-A3AC-4D18-8E8E-DAF3834133F0}"/>
              </a:ext>
            </a:extLst>
          </p:cNvPr>
          <p:cNvSpPr/>
          <p:nvPr/>
        </p:nvSpPr>
        <p:spPr>
          <a:xfrm>
            <a:off x="1400439" y="2219475"/>
            <a:ext cx="1924404" cy="1200329"/>
          </a:xfrm>
          <a:prstGeom prst="rect">
            <a:avLst/>
          </a:prstGeom>
          <a:ln w="28575">
            <a:solidFill>
              <a:srgbClr val="4F81BD"/>
            </a:solidFill>
          </a:ln>
        </p:spPr>
        <p:txBody>
          <a:bodyPr wrap="square">
            <a:spAutoFit/>
          </a:bodyPr>
          <a:lstStyle/>
          <a:p>
            <a:pPr marL="0" marR="0" lvl="0" indent="0" algn="l" defTabSz="457171"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err="1">
                <a:ln>
                  <a:noFill/>
                </a:ln>
                <a:solidFill>
                  <a:prstClr val="black"/>
                </a:solidFill>
                <a:effectLst/>
                <a:uLnTx/>
                <a:uFillTx/>
                <a:latin typeface="Calibri"/>
                <a:ea typeface="+mn-ea"/>
                <a:cs typeface="+mn-cs"/>
              </a:rPr>
              <a:t>mAPMR</a:t>
            </a:r>
            <a:r>
              <a:rPr kumimoji="0" lang="en-US" sz="1600" b="1" i="0" u="sng" strike="noStrike" kern="0" cap="none" spc="0" normalizeH="0" baseline="0" noProof="0" dirty="0">
                <a:ln>
                  <a:noFill/>
                </a:ln>
                <a:solidFill>
                  <a:prstClr val="black"/>
                </a:solidFill>
                <a:effectLst/>
                <a:uLnTx/>
                <a:uFillTx/>
                <a:latin typeface="Calibri"/>
                <a:ea typeface="+mn-ea"/>
                <a:cs typeface="+mn-cs"/>
              </a:rPr>
              <a:t> PC  </a:t>
            </a:r>
          </a:p>
          <a:p>
            <a:pPr marL="0" marR="0" lvl="0" indent="0" algn="l" defTabSz="457171"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 at least 1 prior ARPI</a:t>
            </a:r>
          </a:p>
          <a:p>
            <a:pPr marL="0" marR="0" lvl="0" indent="0" algn="l" defTabSz="457171"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 at least 1 prior taxane</a:t>
            </a:r>
          </a:p>
          <a:p>
            <a:pPr marL="0" marR="0" lvl="0" indent="0" algn="l" defTabSz="457171"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PS = 0-2</a:t>
            </a:r>
          </a:p>
          <a:p>
            <a:pPr marL="0" marR="0" lvl="0" indent="0" algn="l" defTabSz="457171" rtl="0" eaLnBrk="1" fontAlgn="auto" latinLnBrk="0" hangingPunct="1">
              <a:lnSpc>
                <a:spcPct val="100000"/>
              </a:lnSpc>
              <a:spcBef>
                <a:spcPts val="0"/>
              </a:spcBef>
              <a:spcAft>
                <a:spcPts val="0"/>
              </a:spcAft>
              <a:buClrTx/>
              <a:buSzTx/>
              <a:buFont typeface="Arial" pitchFamily="34" charset="0"/>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PSMA PET+</a:t>
            </a:r>
          </a:p>
        </p:txBody>
      </p:sp>
      <p:sp>
        <p:nvSpPr>
          <p:cNvPr id="16" name="Rectangle 15">
            <a:extLst>
              <a:ext uri="{FF2B5EF4-FFF2-40B4-BE49-F238E27FC236}">
                <a16:creationId xmlns:a16="http://schemas.microsoft.com/office/drawing/2014/main" id="{A34CE39C-AD9E-4E2B-8CBC-ADC4369FF023}"/>
              </a:ext>
            </a:extLst>
          </p:cNvPr>
          <p:cNvSpPr/>
          <p:nvPr/>
        </p:nvSpPr>
        <p:spPr>
          <a:xfrm>
            <a:off x="6802438" y="3376469"/>
            <a:ext cx="3695700" cy="323165"/>
          </a:xfrm>
          <a:prstGeom prst="rect">
            <a:avLst/>
          </a:prstGeom>
          <a:noFill/>
          <a:ln w="0">
            <a:solidFill>
              <a:srgbClr val="0070C0"/>
            </a:solidFill>
          </a:ln>
        </p:spPr>
        <p:txBody>
          <a:bodyPr>
            <a:spAutoFit/>
          </a:bodyPr>
          <a:lstStyle/>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500" b="1" i="0" u="none" strike="noStrike" kern="0" cap="none" spc="0" normalizeH="0" baseline="0" noProof="0" dirty="0">
                <a:ln>
                  <a:noFill/>
                </a:ln>
                <a:solidFill>
                  <a:prstClr val="black"/>
                </a:solidFill>
                <a:effectLst/>
                <a:uLnTx/>
                <a:uFillTx/>
                <a:latin typeface="Calibri"/>
                <a:ea typeface="+mn-ea"/>
                <a:cs typeface="+mn-cs"/>
              </a:rPr>
              <a:t>Best standard care</a:t>
            </a:r>
          </a:p>
        </p:txBody>
      </p:sp>
      <p:cxnSp>
        <p:nvCxnSpPr>
          <p:cNvPr id="17" name="Straight Arrow Connector 16">
            <a:extLst>
              <a:ext uri="{FF2B5EF4-FFF2-40B4-BE49-F238E27FC236}">
                <a16:creationId xmlns:a16="http://schemas.microsoft.com/office/drawing/2014/main" id="{0DB80971-D074-4C02-8BCF-73ED50CAFA8B}"/>
              </a:ext>
            </a:extLst>
          </p:cNvPr>
          <p:cNvCxnSpPr>
            <a:cxnSpLocks/>
            <a:stCxn id="21" idx="3"/>
            <a:endCxn id="20" idx="1"/>
          </p:cNvCxnSpPr>
          <p:nvPr/>
        </p:nvCxnSpPr>
        <p:spPr>
          <a:xfrm flipV="1">
            <a:off x="6116185" y="1663856"/>
            <a:ext cx="614815" cy="1088594"/>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cxnSp>
        <p:nvCxnSpPr>
          <p:cNvPr id="18" name="Straight Arrow Connector 17">
            <a:extLst>
              <a:ext uri="{FF2B5EF4-FFF2-40B4-BE49-F238E27FC236}">
                <a16:creationId xmlns:a16="http://schemas.microsoft.com/office/drawing/2014/main" id="{303C5A6A-6A38-4878-838E-BB2E7CEE9DB9}"/>
              </a:ext>
            </a:extLst>
          </p:cNvPr>
          <p:cNvCxnSpPr>
            <a:cxnSpLocks/>
            <a:stCxn id="21" idx="3"/>
            <a:endCxn id="16" idx="1"/>
          </p:cNvCxnSpPr>
          <p:nvPr/>
        </p:nvCxnSpPr>
        <p:spPr>
          <a:xfrm>
            <a:off x="6116185" y="2752450"/>
            <a:ext cx="686253" cy="785602"/>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19" name="TextBox 18">
            <a:extLst>
              <a:ext uri="{FF2B5EF4-FFF2-40B4-BE49-F238E27FC236}">
                <a16:creationId xmlns:a16="http://schemas.microsoft.com/office/drawing/2014/main" id="{2BF47167-8BB0-4B9A-8191-6C282EAD5C54}"/>
              </a:ext>
            </a:extLst>
          </p:cNvPr>
          <p:cNvSpPr txBox="1"/>
          <p:nvPr/>
        </p:nvSpPr>
        <p:spPr>
          <a:xfrm>
            <a:off x="6249987" y="2531918"/>
            <a:ext cx="2401888" cy="323165"/>
          </a:xfrm>
          <a:prstGeom prst="rect">
            <a:avLst/>
          </a:prstGeom>
          <a:noFill/>
          <a:ln>
            <a:noFill/>
          </a:ln>
        </p:spPr>
        <p:txBody>
          <a:bodyPr>
            <a:spAutoFit/>
          </a:bodyPr>
          <a:lstStyle/>
          <a:p>
            <a:pPr marL="0" marR="0" lvl="0" indent="0" algn="l" defTabSz="457171"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2:1 Randomization</a:t>
            </a:r>
          </a:p>
        </p:txBody>
      </p:sp>
      <p:sp>
        <p:nvSpPr>
          <p:cNvPr id="20" name="Rectangle 19">
            <a:extLst>
              <a:ext uri="{FF2B5EF4-FFF2-40B4-BE49-F238E27FC236}">
                <a16:creationId xmlns:a16="http://schemas.microsoft.com/office/drawing/2014/main" id="{F7DEA840-25FC-43F1-8B92-0C4F3ACBE9C8}"/>
              </a:ext>
            </a:extLst>
          </p:cNvPr>
          <p:cNvSpPr/>
          <p:nvPr/>
        </p:nvSpPr>
        <p:spPr>
          <a:xfrm>
            <a:off x="6731000" y="1271441"/>
            <a:ext cx="3784600" cy="784830"/>
          </a:xfrm>
          <a:prstGeom prst="rect">
            <a:avLst/>
          </a:prstGeom>
          <a:noFill/>
          <a:ln>
            <a:solidFill>
              <a:srgbClr val="4F81BD"/>
            </a:solidFill>
          </a:ln>
        </p:spPr>
        <p:txBody>
          <a:bodyPr>
            <a:spAutoFit/>
          </a:bodyPr>
          <a:lstStyle/>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500" b="1" i="0" u="none" strike="noStrike" kern="0" cap="none" spc="0" normalizeH="0" baseline="0" noProof="0" dirty="0">
                <a:ln>
                  <a:noFill/>
                </a:ln>
                <a:solidFill>
                  <a:prstClr val="black"/>
                </a:solidFill>
                <a:effectLst/>
                <a:uLnTx/>
                <a:uFillTx/>
                <a:latin typeface="Calibri"/>
                <a:ea typeface="+mn-ea"/>
                <a:cs typeface="+mn-cs"/>
              </a:rPr>
              <a:t>Best standard care</a:t>
            </a:r>
          </a:p>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500" b="1" i="0" u="none" strike="noStrike" kern="0" cap="none" spc="0" normalizeH="0" baseline="30000" noProof="0" dirty="0">
                <a:ln>
                  <a:noFill/>
                </a:ln>
                <a:solidFill>
                  <a:prstClr val="black"/>
                </a:solidFill>
                <a:effectLst/>
                <a:uLnTx/>
                <a:uFillTx/>
                <a:latin typeface="Calibri"/>
                <a:ea typeface="+mn-ea"/>
                <a:cs typeface="+mn-cs"/>
              </a:rPr>
              <a:t>177</a:t>
            </a:r>
            <a:r>
              <a:rPr kumimoji="0" lang="en-US" sz="1500" b="1" i="0" u="none" strike="noStrike" kern="0" cap="none" spc="0" normalizeH="0" baseline="0" noProof="0" dirty="0">
                <a:ln>
                  <a:noFill/>
                </a:ln>
                <a:solidFill>
                  <a:prstClr val="black"/>
                </a:solidFill>
                <a:effectLst/>
                <a:uLnTx/>
                <a:uFillTx/>
                <a:latin typeface="Calibri"/>
                <a:ea typeface="+mn-ea"/>
                <a:cs typeface="+mn-cs"/>
              </a:rPr>
              <a:t>Lu-PSMA-617</a:t>
            </a:r>
          </a:p>
          <a:p>
            <a:pPr marL="0" marR="0" lvl="1" indent="0" algn="l" defTabSz="457171"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solidFill>
                <a:effectLst/>
                <a:uLnTx/>
                <a:uFillTx/>
                <a:latin typeface="Calibri"/>
                <a:ea typeface="+mn-ea"/>
                <a:cs typeface="+mn-cs"/>
              </a:rPr>
              <a:t>	7.4 GBq q6 </a:t>
            </a:r>
            <a:r>
              <a:rPr kumimoji="0" lang="en-US" sz="1500" b="1" i="0" u="none" strike="noStrike" kern="0" cap="none" spc="0" normalizeH="0" baseline="0" noProof="0" dirty="0" err="1">
                <a:ln>
                  <a:noFill/>
                </a:ln>
                <a:solidFill>
                  <a:prstClr val="black"/>
                </a:solidFill>
                <a:effectLst/>
                <a:uLnTx/>
                <a:uFillTx/>
                <a:latin typeface="Calibri"/>
                <a:ea typeface="+mn-ea"/>
                <a:cs typeface="+mn-cs"/>
              </a:rPr>
              <a:t>wks</a:t>
            </a:r>
            <a:r>
              <a:rPr kumimoji="0" lang="en-US" sz="1500" b="1" i="0" u="none" strike="noStrike" kern="0" cap="none" spc="0" normalizeH="0" baseline="0" noProof="0" dirty="0">
                <a:ln>
                  <a:noFill/>
                </a:ln>
                <a:solidFill>
                  <a:prstClr val="black"/>
                </a:solidFill>
                <a:effectLst/>
                <a:uLnTx/>
                <a:uFillTx/>
                <a:latin typeface="Calibri"/>
                <a:ea typeface="+mn-ea"/>
                <a:cs typeface="+mn-cs"/>
              </a:rPr>
              <a:t> x4-6</a:t>
            </a:r>
          </a:p>
        </p:txBody>
      </p:sp>
      <p:sp>
        <p:nvSpPr>
          <p:cNvPr id="21" name="TextBox 20">
            <a:extLst>
              <a:ext uri="{FF2B5EF4-FFF2-40B4-BE49-F238E27FC236}">
                <a16:creationId xmlns:a16="http://schemas.microsoft.com/office/drawing/2014/main" id="{A9191D19-038D-4665-B300-B4DF60C07355}"/>
              </a:ext>
            </a:extLst>
          </p:cNvPr>
          <p:cNvSpPr txBox="1"/>
          <p:nvPr/>
        </p:nvSpPr>
        <p:spPr>
          <a:xfrm>
            <a:off x="3809546" y="2275396"/>
            <a:ext cx="2306639" cy="954107"/>
          </a:xfrm>
          <a:prstGeom prst="rect">
            <a:avLst/>
          </a:prstGeom>
          <a:solidFill>
            <a:srgbClr val="4F81BD">
              <a:lumMod val="40000"/>
              <a:lumOff val="60000"/>
            </a:srgbClr>
          </a:solidFill>
          <a:ln w="19050">
            <a:solidFill>
              <a:sysClr val="windowText" lastClr="000000"/>
            </a:solidFill>
          </a:ln>
        </p:spPr>
        <p:txBody>
          <a:bodyPr>
            <a:spAutoFit/>
          </a:bodyPr>
          <a:lstStyle/>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LDH (above/below 260)</a:t>
            </a:r>
          </a:p>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Liver </a:t>
            </a:r>
            <a:r>
              <a:rPr kumimoji="0" lang="en-US" sz="1400" b="0" i="0" u="none" strike="noStrike" kern="0" cap="none" spc="0" normalizeH="0" baseline="0" noProof="0" dirty="0" err="1">
                <a:ln>
                  <a:noFill/>
                </a:ln>
                <a:solidFill>
                  <a:prstClr val="black"/>
                </a:solidFill>
                <a:effectLst/>
                <a:uLnTx/>
                <a:uFillTx/>
                <a:latin typeface="Calibri"/>
                <a:ea typeface="+mn-ea"/>
                <a:cs typeface="+mn-cs"/>
              </a:rPr>
              <a:t>mets</a:t>
            </a:r>
            <a:r>
              <a:rPr kumimoji="0" lang="en-US" sz="1400" b="0" i="0" u="none" strike="noStrike" kern="0" cap="none" spc="0" normalizeH="0" baseline="0" noProof="0" dirty="0">
                <a:ln>
                  <a:noFill/>
                </a:ln>
                <a:solidFill>
                  <a:prstClr val="black"/>
                </a:solidFill>
                <a:effectLst/>
                <a:uLnTx/>
                <a:uFillTx/>
                <a:latin typeface="Calibri"/>
                <a:ea typeface="+mn-ea"/>
                <a:cs typeface="+mn-cs"/>
              </a:rPr>
              <a:t> (Y/N)</a:t>
            </a:r>
          </a:p>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PS (0-1 vs 2)</a:t>
            </a:r>
          </a:p>
          <a:p>
            <a:pPr marL="285732" marR="0" lvl="0" indent="-285732" algn="l" defTabSz="457171" rtl="0" eaLnBrk="1" fontAlgn="auto" latinLnBrk="0" hangingPunct="1">
              <a:lnSpc>
                <a:spcPct val="100000"/>
              </a:lnSpc>
              <a:spcBef>
                <a:spcPts val="0"/>
              </a:spcBef>
              <a:spcAft>
                <a:spcPts val="0"/>
              </a:spcAft>
              <a:buClrTx/>
              <a:buSzTx/>
              <a:buFont typeface="Arial"/>
              <a:buChar char="•"/>
              <a:tabLst/>
              <a:defRPr/>
            </a:pPr>
            <a:r>
              <a:rPr kumimoji="0" lang="en-US" sz="1400" b="0" i="0" u="none" strike="noStrike" kern="0" cap="none" spc="0" normalizeH="0" baseline="0" noProof="0" dirty="0">
                <a:ln>
                  <a:noFill/>
                </a:ln>
                <a:solidFill>
                  <a:prstClr val="black"/>
                </a:solidFill>
                <a:effectLst/>
                <a:uLnTx/>
                <a:uFillTx/>
                <a:latin typeface="Calibri"/>
                <a:ea typeface="+mn-ea"/>
                <a:cs typeface="+mn-cs"/>
              </a:rPr>
              <a:t>ARPI as BSC (Y/N)</a:t>
            </a:r>
          </a:p>
        </p:txBody>
      </p:sp>
      <p:cxnSp>
        <p:nvCxnSpPr>
          <p:cNvPr id="23" name="Straight Arrow Connector 22">
            <a:extLst>
              <a:ext uri="{FF2B5EF4-FFF2-40B4-BE49-F238E27FC236}">
                <a16:creationId xmlns:a16="http://schemas.microsoft.com/office/drawing/2014/main" id="{62774D26-B843-4E4C-81D4-8F4DB2FAB994}"/>
              </a:ext>
            </a:extLst>
          </p:cNvPr>
          <p:cNvCxnSpPr/>
          <p:nvPr/>
        </p:nvCxnSpPr>
        <p:spPr>
          <a:xfrm>
            <a:off x="3349626" y="2836717"/>
            <a:ext cx="438151" cy="0"/>
          </a:xfrm>
          <a:prstGeom prst="straightConnector1">
            <a:avLst/>
          </a:prstGeom>
          <a:noFill/>
          <a:ln w="25400" cap="flat" cmpd="sng" algn="ctr">
            <a:solidFill>
              <a:srgbClr val="4F81BD"/>
            </a:solidFill>
            <a:prstDash val="solid"/>
            <a:tailEnd type="arrow"/>
          </a:ln>
          <a:effectLst>
            <a:outerShdw blurRad="40000" dist="20000" dir="5400000" rotWithShape="0">
              <a:srgbClr val="000000">
                <a:alpha val="38000"/>
              </a:srgbClr>
            </a:outerShdw>
          </a:effectLst>
        </p:spPr>
      </p:cxnSp>
      <p:sp>
        <p:nvSpPr>
          <p:cNvPr id="24" name="TextBox 23">
            <a:extLst>
              <a:ext uri="{FF2B5EF4-FFF2-40B4-BE49-F238E27FC236}">
                <a16:creationId xmlns:a16="http://schemas.microsoft.com/office/drawing/2014/main" id="{AA9A36B4-6EF2-4BE8-9A6F-5025419759BA}"/>
              </a:ext>
            </a:extLst>
          </p:cNvPr>
          <p:cNvSpPr txBox="1"/>
          <p:nvPr/>
        </p:nvSpPr>
        <p:spPr>
          <a:xfrm>
            <a:off x="4003675" y="1955655"/>
            <a:ext cx="1828514" cy="323165"/>
          </a:xfrm>
          <a:prstGeom prst="rect">
            <a:avLst/>
          </a:prstGeom>
          <a:noFill/>
        </p:spPr>
        <p:txBody>
          <a:bodyPr wrap="none">
            <a:spAutoFit/>
          </a:bodyPr>
          <a:lstStyle/>
          <a:p>
            <a:pPr marL="0" marR="0" lvl="0" indent="0" algn="l" defTabSz="457171"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alibri"/>
                <a:ea typeface="+mn-ea"/>
                <a:cs typeface="+mn-cs"/>
              </a:rPr>
              <a:t>Stratification Factors</a:t>
            </a:r>
          </a:p>
        </p:txBody>
      </p:sp>
      <p:sp>
        <p:nvSpPr>
          <p:cNvPr id="289806" name="TextBox 2"/>
          <p:cNvSpPr txBox="1">
            <a:spLocks noChangeArrowheads="1"/>
          </p:cNvSpPr>
          <p:nvPr/>
        </p:nvSpPr>
        <p:spPr bwMode="auto">
          <a:xfrm>
            <a:off x="2570893" y="1189021"/>
            <a:ext cx="2824812"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N=814</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Alternative 1</a:t>
            </a:r>
            <a:r>
              <a:rPr kumimoji="0" lang="en-US" altLang="en-US" sz="1400" b="0" i="0" u="none" strike="noStrike" kern="1200" cap="none" spc="0" normalizeH="0" baseline="30000" noProof="0" dirty="0">
                <a:ln>
                  <a:noFill/>
                </a:ln>
                <a:solidFill>
                  <a:prstClr val="black"/>
                </a:solidFill>
                <a:effectLst/>
                <a:uLnTx/>
                <a:uFillTx/>
                <a:latin typeface="Arial" panose="020B0604020202020204" pitchFamily="34" charset="0"/>
                <a:ea typeface="MS PGothic" panose="020B0600070205080204" pitchFamily="34" charset="-128"/>
                <a:cs typeface="+mn-cs"/>
              </a:rPr>
              <a:t>o</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endpoint:</a:t>
            </a:r>
          </a:p>
          <a:p>
            <a:pPr marL="0" marR="0" lvl="0" indent="0" algn="l" defTabSz="914377" rtl="0" eaLnBrk="1" fontAlgn="auto" latinLnBrk="0" hangingPunct="1">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err="1">
                <a:ln>
                  <a:noFill/>
                </a:ln>
                <a:solidFill>
                  <a:prstClr val="black"/>
                </a:solidFill>
                <a:effectLst/>
                <a:uLnTx/>
                <a:uFillTx/>
                <a:latin typeface="Arial" panose="020B0604020202020204" pitchFamily="34" charset="0"/>
                <a:ea typeface="MS PGothic" panose="020B0600070205080204" pitchFamily="34" charset="-128"/>
                <a:cs typeface="+mn-cs"/>
              </a:rPr>
              <a:t>rPFS</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a:t>
            </a:r>
            <a:r>
              <a:rPr kumimoji="0" lang="en-US" altLang="en-US" sz="1400" b="1" i="0" u="sng"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or</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rPr>
              <a:t> OS acceptable with FDA</a:t>
            </a:r>
          </a:p>
        </p:txBody>
      </p:sp>
      <p:pic>
        <p:nvPicPr>
          <p:cNvPr id="2" name="Picture 1">
            <a:extLst>
              <a:ext uri="{FF2B5EF4-FFF2-40B4-BE49-F238E27FC236}">
                <a16:creationId xmlns:a16="http://schemas.microsoft.com/office/drawing/2014/main" id="{6F2532D3-ACF7-0D7B-D4F3-CEF99066FAD0}"/>
              </a:ext>
            </a:extLst>
          </p:cNvPr>
          <p:cNvPicPr>
            <a:picLocks noChangeAspect="1"/>
          </p:cNvPicPr>
          <p:nvPr/>
        </p:nvPicPr>
        <p:blipFill>
          <a:blip r:embed="rId2"/>
          <a:stretch>
            <a:fillRect/>
          </a:stretch>
        </p:blipFill>
        <p:spPr>
          <a:xfrm>
            <a:off x="6459310" y="3943677"/>
            <a:ext cx="4362186" cy="2721873"/>
          </a:xfrm>
          <a:prstGeom prst="rect">
            <a:avLst/>
          </a:prstGeom>
        </p:spPr>
      </p:pic>
      <p:pic>
        <p:nvPicPr>
          <p:cNvPr id="3" name="Picture 2">
            <a:extLst>
              <a:ext uri="{FF2B5EF4-FFF2-40B4-BE49-F238E27FC236}">
                <a16:creationId xmlns:a16="http://schemas.microsoft.com/office/drawing/2014/main" id="{E934F882-EE7A-68FD-32CA-01054664042C}"/>
              </a:ext>
            </a:extLst>
          </p:cNvPr>
          <p:cNvPicPr>
            <a:picLocks noChangeAspect="1"/>
          </p:cNvPicPr>
          <p:nvPr/>
        </p:nvPicPr>
        <p:blipFill>
          <a:blip r:embed="rId3"/>
          <a:stretch>
            <a:fillRect/>
          </a:stretch>
        </p:blipFill>
        <p:spPr>
          <a:xfrm>
            <a:off x="1229086" y="3856431"/>
            <a:ext cx="4503607" cy="2809109"/>
          </a:xfrm>
          <a:prstGeom prst="rect">
            <a:avLst/>
          </a:prstGeom>
        </p:spPr>
      </p:pic>
      <p:sp>
        <p:nvSpPr>
          <p:cNvPr id="4" name="TextBox 3">
            <a:extLst>
              <a:ext uri="{FF2B5EF4-FFF2-40B4-BE49-F238E27FC236}">
                <a16:creationId xmlns:a16="http://schemas.microsoft.com/office/drawing/2014/main" id="{E2C43CAD-8510-F53A-469F-3F0E33ECC47C}"/>
              </a:ext>
            </a:extLst>
          </p:cNvPr>
          <p:cNvSpPr txBox="1"/>
          <p:nvPr/>
        </p:nvSpPr>
        <p:spPr>
          <a:xfrm>
            <a:off x="3171795" y="4155785"/>
            <a:ext cx="554960" cy="400110"/>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OS</a:t>
            </a:r>
          </a:p>
        </p:txBody>
      </p:sp>
      <p:sp>
        <p:nvSpPr>
          <p:cNvPr id="5" name="TextBox 4">
            <a:extLst>
              <a:ext uri="{FF2B5EF4-FFF2-40B4-BE49-F238E27FC236}">
                <a16:creationId xmlns:a16="http://schemas.microsoft.com/office/drawing/2014/main" id="{2720B5C9-A3EF-E98C-F015-0AF01EB0CFD2}"/>
              </a:ext>
            </a:extLst>
          </p:cNvPr>
          <p:cNvSpPr txBox="1"/>
          <p:nvPr/>
        </p:nvSpPr>
        <p:spPr>
          <a:xfrm>
            <a:off x="7938289" y="4175279"/>
            <a:ext cx="784189" cy="400110"/>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rPFS</a:t>
            </a:r>
          </a:p>
        </p:txBody>
      </p:sp>
      <p:sp>
        <p:nvSpPr>
          <p:cNvPr id="6" name="TextBox 5">
            <a:extLst>
              <a:ext uri="{FF2B5EF4-FFF2-40B4-BE49-F238E27FC236}">
                <a16:creationId xmlns:a16="http://schemas.microsoft.com/office/drawing/2014/main" id="{FB8426AC-F6CB-17C4-F1C3-5E43D39F5701}"/>
              </a:ext>
            </a:extLst>
          </p:cNvPr>
          <p:cNvSpPr txBox="1"/>
          <p:nvPr/>
        </p:nvSpPr>
        <p:spPr>
          <a:xfrm>
            <a:off x="8871061" y="6570741"/>
            <a:ext cx="3579156" cy="256545"/>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Sartor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N </a:t>
            </a:r>
            <a:r>
              <a:rPr kumimoji="0" lang="en-US" sz="1067" b="0" i="1" u="none" strike="noStrike" kern="1200" cap="none" spc="0" normalizeH="0" baseline="0" noProof="0" dirty="0" err="1">
                <a:ln>
                  <a:noFill/>
                </a:ln>
                <a:solidFill>
                  <a:srgbClr val="003767"/>
                </a:solidFill>
                <a:effectLst/>
                <a:uLnTx/>
                <a:uFillTx/>
                <a:latin typeface="Arial"/>
                <a:ea typeface="ＭＳ Ｐゴシック" charset="0"/>
                <a:cs typeface="+mn-cs"/>
              </a:rPr>
              <a:t>Engl</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 J Med</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 2021; 385:1091-1103.</a:t>
            </a:r>
          </a:p>
        </p:txBody>
      </p:sp>
    </p:spTree>
    <p:extLst>
      <p:ext uri="{BB962C8B-B14F-4D97-AF65-F5344CB8AC3E}">
        <p14:creationId xmlns:p14="http://schemas.microsoft.com/office/powerpoint/2010/main" val="25902369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6C2FE-FE18-0B21-E768-9BFEF48A7676}"/>
            </a:ext>
          </a:extLst>
        </p:cNvPr>
        <p:cNvGrpSpPr/>
        <p:nvPr/>
      </p:nvGrpSpPr>
      <p:grpSpPr>
        <a:xfrm>
          <a:off x="0" y="0"/>
          <a:ext cx="0" cy="0"/>
          <a:chOff x="0" y="0"/>
          <a:chExt cx="0" cy="0"/>
        </a:xfrm>
      </p:grpSpPr>
      <p:sp>
        <p:nvSpPr>
          <p:cNvPr id="289794" name="Title 1">
            <a:extLst>
              <a:ext uri="{FF2B5EF4-FFF2-40B4-BE49-F238E27FC236}">
                <a16:creationId xmlns:a16="http://schemas.microsoft.com/office/drawing/2014/main" id="{2BB005A0-F9B4-973A-B63B-082F7D4ECA09}"/>
              </a:ext>
            </a:extLst>
          </p:cNvPr>
          <p:cNvSpPr>
            <a:spLocks noGrp="1" noChangeArrowheads="1"/>
          </p:cNvSpPr>
          <p:nvPr>
            <p:ph type="title"/>
          </p:nvPr>
        </p:nvSpPr>
        <p:spPr>
          <a:xfrm>
            <a:off x="595424" y="0"/>
            <a:ext cx="11279077" cy="1143000"/>
          </a:xfrm>
        </p:spPr>
        <p:txBody>
          <a:bodyPr>
            <a:normAutofit fontScale="90000"/>
          </a:bodyPr>
          <a:lstStyle/>
          <a:p>
            <a:r>
              <a:rPr lang="en-US" altLang="en-US" b="1" dirty="0">
                <a:latin typeface="+mn-lt"/>
              </a:rPr>
              <a:t>PSMAfore: ARPI-resistant, chemo-naïve </a:t>
            </a:r>
            <a:r>
              <a:rPr lang="en-US" altLang="en-US" b="1" dirty="0" err="1">
                <a:latin typeface="+mn-lt"/>
              </a:rPr>
              <a:t>mAPMR</a:t>
            </a:r>
            <a:r>
              <a:rPr lang="en-US" altLang="en-US" b="1" dirty="0">
                <a:latin typeface="+mn-lt"/>
              </a:rPr>
              <a:t> PC</a:t>
            </a:r>
          </a:p>
        </p:txBody>
      </p:sp>
      <p:pic>
        <p:nvPicPr>
          <p:cNvPr id="7" name="Picture 6">
            <a:extLst>
              <a:ext uri="{FF2B5EF4-FFF2-40B4-BE49-F238E27FC236}">
                <a16:creationId xmlns:a16="http://schemas.microsoft.com/office/drawing/2014/main" id="{37B29B1F-0C6C-31A0-F565-9586F284DB44}"/>
              </a:ext>
            </a:extLst>
          </p:cNvPr>
          <p:cNvPicPr>
            <a:picLocks noChangeAspect="1"/>
          </p:cNvPicPr>
          <p:nvPr/>
        </p:nvPicPr>
        <p:blipFill rotWithShape="1">
          <a:blip r:embed="rId2"/>
          <a:srcRect l="12364"/>
          <a:stretch/>
        </p:blipFill>
        <p:spPr>
          <a:xfrm>
            <a:off x="1280174" y="4172714"/>
            <a:ext cx="4273092" cy="2348588"/>
          </a:xfrm>
          <a:prstGeom prst="rect">
            <a:avLst/>
          </a:prstGeom>
        </p:spPr>
      </p:pic>
      <p:sp>
        <p:nvSpPr>
          <p:cNvPr id="8" name="TextBox 7">
            <a:extLst>
              <a:ext uri="{FF2B5EF4-FFF2-40B4-BE49-F238E27FC236}">
                <a16:creationId xmlns:a16="http://schemas.microsoft.com/office/drawing/2014/main" id="{AE5B8909-96E0-BD24-51E1-4FD62747A9F7}"/>
              </a:ext>
            </a:extLst>
          </p:cNvPr>
          <p:cNvSpPr txBox="1"/>
          <p:nvPr/>
        </p:nvSpPr>
        <p:spPr>
          <a:xfrm>
            <a:off x="3128060" y="4172713"/>
            <a:ext cx="784189" cy="400110"/>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rPFS</a:t>
            </a:r>
          </a:p>
        </p:txBody>
      </p:sp>
      <p:sp>
        <p:nvSpPr>
          <p:cNvPr id="9" name="TextBox 8">
            <a:extLst>
              <a:ext uri="{FF2B5EF4-FFF2-40B4-BE49-F238E27FC236}">
                <a16:creationId xmlns:a16="http://schemas.microsoft.com/office/drawing/2014/main" id="{4F15FD3A-473C-1A0A-0EAB-0EC3C7E4DB3F}"/>
              </a:ext>
            </a:extLst>
          </p:cNvPr>
          <p:cNvSpPr txBox="1"/>
          <p:nvPr/>
        </p:nvSpPr>
        <p:spPr>
          <a:xfrm>
            <a:off x="9418085" y="6406595"/>
            <a:ext cx="3261596" cy="420756"/>
          </a:xfrm>
          <a:prstGeom prst="rect">
            <a:avLst/>
          </a:prstGeom>
          <a:noFill/>
        </p:spPr>
        <p:txBody>
          <a:bodyPr wrap="squar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Morris et al. </a:t>
            </a:r>
            <a:r>
              <a:rPr kumimoji="0" lang="en-US" sz="1067" b="0" i="1" u="none" strike="noStrike" kern="1200" cap="none" spc="0" normalizeH="0" baseline="0" noProof="0" dirty="0">
                <a:ln>
                  <a:noFill/>
                </a:ln>
                <a:solidFill>
                  <a:srgbClr val="003767"/>
                </a:solidFill>
                <a:effectLst/>
                <a:uLnTx/>
                <a:uFillTx/>
                <a:latin typeface="Arial"/>
                <a:ea typeface="ＭＳ Ｐゴシック" charset="0"/>
                <a:cs typeface="+mn-cs"/>
              </a:rPr>
              <a:t>Lancet. </a:t>
            </a: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2024; 404:1227-1239.</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067" b="0" i="0" u="none" strike="noStrike" kern="1200" cap="none" spc="0" normalizeH="0" baseline="0" noProof="0" dirty="0">
                <a:ln>
                  <a:noFill/>
                </a:ln>
                <a:solidFill>
                  <a:srgbClr val="003767"/>
                </a:solidFill>
                <a:effectLst/>
                <a:uLnTx/>
                <a:uFillTx/>
                <a:latin typeface="Arial"/>
                <a:ea typeface="ＭＳ Ｐゴシック" charset="0"/>
                <a:cs typeface="+mn-cs"/>
              </a:rPr>
              <a:t>Fizazi et al, Ann Oncol 2025</a:t>
            </a:r>
          </a:p>
        </p:txBody>
      </p:sp>
      <p:pic>
        <p:nvPicPr>
          <p:cNvPr id="2" name="Picture 4">
            <a:extLst>
              <a:ext uri="{FF2B5EF4-FFF2-40B4-BE49-F238E27FC236}">
                <a16:creationId xmlns:a16="http://schemas.microsoft.com/office/drawing/2014/main" id="{F34247AA-40C3-696A-EFA9-1117A2C8642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20208" y="4292601"/>
            <a:ext cx="5672621" cy="21134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F8EEBA3-1E9E-5B86-0E26-F631E43EB3B5}"/>
              </a:ext>
            </a:extLst>
          </p:cNvPr>
          <p:cNvPicPr>
            <a:picLocks noChangeAspect="1"/>
          </p:cNvPicPr>
          <p:nvPr/>
        </p:nvPicPr>
        <p:blipFill>
          <a:blip r:embed="rId4"/>
          <a:stretch>
            <a:fillRect/>
          </a:stretch>
        </p:blipFill>
        <p:spPr>
          <a:xfrm>
            <a:off x="1789729" y="993876"/>
            <a:ext cx="8260955" cy="3178289"/>
          </a:xfrm>
          <a:prstGeom prst="rect">
            <a:avLst/>
          </a:prstGeom>
        </p:spPr>
      </p:pic>
    </p:spTree>
    <p:extLst>
      <p:ext uri="{BB962C8B-B14F-4D97-AF65-F5344CB8AC3E}">
        <p14:creationId xmlns:p14="http://schemas.microsoft.com/office/powerpoint/2010/main" val="35885937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e chart with different colored circles&#10;&#10;AI-generated content may be incorrect.">
            <a:extLst>
              <a:ext uri="{FF2B5EF4-FFF2-40B4-BE49-F238E27FC236}">
                <a16:creationId xmlns:a16="http://schemas.microsoft.com/office/drawing/2014/main" id="{B3C21CB1-8635-B087-7B1E-F2C8AB9CF694}"/>
              </a:ext>
            </a:extLst>
          </p:cNvPr>
          <p:cNvPicPr>
            <a:picLocks noChangeAspect="1"/>
          </p:cNvPicPr>
          <p:nvPr/>
        </p:nvPicPr>
        <p:blipFill>
          <a:blip r:embed="rId2" cstate="screen">
            <a:extLst>
              <a:ext uri="{28A0092B-C50C-407E-A947-70E740481C1C}">
                <a14:useLocalDpi xmlns:a14="http://schemas.microsoft.com/office/drawing/2010/main" val="0"/>
              </a:ext>
            </a:extLst>
          </a:blip>
          <a:srcRect r="41383"/>
          <a:stretch/>
        </p:blipFill>
        <p:spPr>
          <a:xfrm>
            <a:off x="9245600" y="3702981"/>
            <a:ext cx="2743200" cy="2679947"/>
          </a:xfrm>
          <a:prstGeom prst="rect">
            <a:avLst/>
          </a:prstGeom>
        </p:spPr>
      </p:pic>
      <p:pic>
        <p:nvPicPr>
          <p:cNvPr id="5" name="Picture 4" descr="A graph of a number of people&#10;&#10;AI-generated content may be incorrect.">
            <a:extLst>
              <a:ext uri="{FF2B5EF4-FFF2-40B4-BE49-F238E27FC236}">
                <a16:creationId xmlns:a16="http://schemas.microsoft.com/office/drawing/2014/main" id="{1666F965-29DC-0149-33B8-D5508AB5093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231" y="3733800"/>
            <a:ext cx="3973656" cy="2610816"/>
          </a:xfrm>
          <a:prstGeom prst="rect">
            <a:avLst/>
          </a:prstGeom>
        </p:spPr>
      </p:pic>
      <p:sp>
        <p:nvSpPr>
          <p:cNvPr id="6" name="Title 1">
            <a:extLst>
              <a:ext uri="{FF2B5EF4-FFF2-40B4-BE49-F238E27FC236}">
                <a16:creationId xmlns:a16="http://schemas.microsoft.com/office/drawing/2014/main" id="{44FFB948-0C16-574D-9961-18BEA1AB16F9}"/>
              </a:ext>
            </a:extLst>
          </p:cNvPr>
          <p:cNvSpPr txBox="1">
            <a:spLocks/>
          </p:cNvSpPr>
          <p:nvPr/>
        </p:nvSpPr>
        <p:spPr>
          <a:xfrm>
            <a:off x="609600" y="49229"/>
            <a:ext cx="10972800" cy="978228"/>
          </a:xfrm>
          <a:prstGeom prst="rect">
            <a:avLst/>
          </a:prstGeom>
        </p:spPr>
        <p:txBody>
          <a:bodyPr vert="horz" lIns="121920" tIns="60960" rIns="121920" bIns="60960" rtlCol="0" anchor="t">
            <a:normAutofit/>
          </a:bodyPr>
          <a:lstStyle>
            <a:lvl1pPr algn="ctr" defTabSz="457189" rtl="0" eaLnBrk="1" latinLnBrk="0" hangingPunct="1">
              <a:spcBef>
                <a:spcPct val="0"/>
              </a:spcBef>
              <a:buNone/>
              <a:defRPr sz="2400" b="1" i="0" kern="1200">
                <a:solidFill>
                  <a:schemeClr val="tx2">
                    <a:lumMod val="85000"/>
                    <a:lumOff val="15000"/>
                  </a:schemeClr>
                </a:solidFill>
                <a:latin typeface="Arial Narrow" panose="020B0606020202030204" pitchFamily="34" charset="0"/>
                <a:ea typeface="+mj-ea"/>
                <a:cs typeface="Arial"/>
              </a:defRPr>
            </a:lvl1pPr>
          </a:lstStyle>
          <a:p>
            <a:pPr marL="0" marR="0" lvl="0" indent="0" algn="ctr" defTabSz="6095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VISION: </a:t>
            </a:r>
            <a:r>
              <a:rPr kumimoji="0" lang="en-US" sz="3200" b="1" i="0" u="none" strike="noStrike" kern="1200" cap="none" spc="0" normalizeH="0" baseline="3000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177</a:t>
            </a:r>
            <a:r>
              <a:rPr kumimoji="0" lang="en-US" sz="3200" b="1"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Lu-PSMA-617:  </a:t>
            </a:r>
            <a:r>
              <a:rPr kumimoji="0" lang="en-US" sz="2800" b="1"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rPr>
              <a:t>Patient Selection With PSMA PET</a:t>
            </a:r>
            <a:endParaRPr kumimoji="0" lang="en-US" sz="3200" b="1" i="0" u="none" strike="noStrike" kern="1200" cap="none" spc="0" normalizeH="0" baseline="0" noProof="0" dirty="0">
              <a:ln>
                <a:noFill/>
              </a:ln>
              <a:solidFill>
                <a:srgbClr val="003767"/>
              </a:solidFill>
              <a:effectLst/>
              <a:uLnTx/>
              <a:uFillTx/>
              <a:latin typeface="Arial" panose="020B0604020202020204" pitchFamily="34" charset="0"/>
              <a:ea typeface="ＭＳ Ｐゴシック"/>
              <a:cs typeface="Arial" panose="020B0604020202020204" pitchFamily="34" charset="0"/>
            </a:endParaRPr>
          </a:p>
        </p:txBody>
      </p:sp>
      <p:sp>
        <p:nvSpPr>
          <p:cNvPr id="7" name="Text Placeholder 3">
            <a:extLst>
              <a:ext uri="{FF2B5EF4-FFF2-40B4-BE49-F238E27FC236}">
                <a16:creationId xmlns:a16="http://schemas.microsoft.com/office/drawing/2014/main" id="{AE95E971-E0CC-4EEF-29E4-F8F1661293C6}"/>
              </a:ext>
            </a:extLst>
          </p:cNvPr>
          <p:cNvSpPr txBox="1">
            <a:spLocks/>
          </p:cNvSpPr>
          <p:nvPr/>
        </p:nvSpPr>
        <p:spPr>
          <a:xfrm>
            <a:off x="108231" y="6307642"/>
            <a:ext cx="11006667" cy="324196"/>
          </a:xfrm>
          <a:prstGeom prst="rect">
            <a:avLst/>
          </a:prstGeom>
          <a:noFill/>
        </p:spPr>
        <p:txBody>
          <a:bodyPr vert="horz" lIns="121920" tIns="60960" rIns="121920" bIns="60960" rtlCol="0" anchor="t">
            <a:noAutofit/>
          </a:bodyPr>
          <a:lstStyle>
            <a:lvl1pPr marL="0" indent="0" algn="l" defTabSz="457189" rtl="0" eaLnBrk="1" latinLnBrk="0" hangingPunct="1">
              <a:spcBef>
                <a:spcPts val="0"/>
              </a:spcBef>
              <a:buClr>
                <a:srgbClr val="346691"/>
              </a:buClr>
              <a:buFont typeface="Arial"/>
              <a:buNone/>
              <a:defRPr sz="600" kern="1200">
                <a:solidFill>
                  <a:schemeClr val="bg1">
                    <a:lumMod val="65000"/>
                  </a:schemeClr>
                </a:solidFill>
                <a:latin typeface="Arial"/>
                <a:ea typeface="+mn-ea"/>
                <a:cs typeface="Arial"/>
              </a:defRPr>
            </a:lvl1pPr>
            <a:lvl2pPr marL="742931" indent="-285743"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2pPr>
            <a:lvl3pPr marL="1142972" indent="-228594" algn="l" defTabSz="457189" rtl="0" eaLnBrk="1" latinLnBrk="0" hangingPunct="1">
              <a:spcBef>
                <a:spcPct val="20000"/>
              </a:spcBef>
              <a:buClr>
                <a:srgbClr val="346691"/>
              </a:buClr>
              <a:buFont typeface="Arial"/>
              <a:buChar char="•"/>
              <a:defRPr sz="1800" kern="1200">
                <a:solidFill>
                  <a:schemeClr val="tx2">
                    <a:lumMod val="75000"/>
                    <a:lumOff val="25000"/>
                  </a:schemeClr>
                </a:solidFill>
                <a:latin typeface="Arial"/>
                <a:ea typeface="+mn-ea"/>
                <a:cs typeface="Arial"/>
              </a:defRPr>
            </a:lvl3pPr>
            <a:lvl4pPr marL="1600160"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4pPr>
            <a:lvl5pPr marL="2057348" indent="-228594" algn="l" defTabSz="457189" rtl="0" eaLnBrk="1" latinLnBrk="0" hangingPunct="1">
              <a:spcBef>
                <a:spcPct val="20000"/>
              </a:spcBef>
              <a:buClr>
                <a:srgbClr val="346691"/>
              </a:buClr>
              <a:buFont typeface="Arial"/>
              <a:buChar char="»"/>
              <a:defRPr sz="1500" kern="1200">
                <a:solidFill>
                  <a:schemeClr val="tx2">
                    <a:lumMod val="75000"/>
                    <a:lumOff val="25000"/>
                  </a:schemeClr>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609570" rtl="0" eaLnBrk="1" fontAlgn="auto" latinLnBrk="0" hangingPunct="1">
              <a:lnSpc>
                <a:spcPct val="100000"/>
              </a:lnSpc>
              <a:spcBef>
                <a:spcPts val="0"/>
              </a:spcBef>
              <a:spcAft>
                <a:spcPts val="0"/>
              </a:spcAft>
              <a:buClr>
                <a:srgbClr val="346691"/>
              </a:buClr>
              <a:buSzTx/>
              <a:buFont typeface="Arial"/>
              <a:buNone/>
              <a:tabLst/>
              <a:defRPr/>
            </a:pPr>
            <a:r>
              <a:rPr kumimoji="0" lang="en-US" sz="1067" b="0" i="0" u="none" strike="noStrike" kern="1200" cap="none" spc="0" normalizeH="0" baseline="30000" noProof="0" dirty="0">
                <a:ln>
                  <a:noFill/>
                </a:ln>
                <a:solidFill>
                  <a:srgbClr val="003767"/>
                </a:solidFill>
                <a:effectLst/>
                <a:uLnTx/>
                <a:uFillTx/>
                <a:latin typeface="Arial"/>
                <a:ea typeface="ＭＳ Ｐゴシック"/>
                <a:cs typeface="Arial"/>
              </a:rPr>
              <a:t>68</a:t>
            </a:r>
            <a:r>
              <a:rPr kumimoji="0" lang="en-US" sz="1067" b="0" i="0" u="none" strike="noStrike" kern="1200" cap="none" spc="0" normalizeH="0" baseline="0" noProof="0" dirty="0">
                <a:ln>
                  <a:noFill/>
                </a:ln>
                <a:solidFill>
                  <a:srgbClr val="003767"/>
                </a:solidFill>
                <a:effectLst/>
                <a:uLnTx/>
                <a:uFillTx/>
                <a:latin typeface="Arial"/>
                <a:ea typeface="ＭＳ Ｐゴシック"/>
                <a:cs typeface="Arial"/>
              </a:rPr>
              <a:t>Ga-PSMA-11 PET/CT, Gallium-68 prostate-specific membrane antigen-11 positron emission tomography/computed tomography; PSMA, prostate-specific membrane antigen</a:t>
            </a:r>
          </a:p>
          <a:p>
            <a:pPr marL="0" marR="0" lvl="0" indent="0" algn="l" defTabSz="609570" rtl="0" eaLnBrk="1" fontAlgn="auto" latinLnBrk="0" hangingPunct="1">
              <a:lnSpc>
                <a:spcPct val="100000"/>
              </a:lnSpc>
              <a:spcBef>
                <a:spcPts val="0"/>
              </a:spcBef>
              <a:spcAft>
                <a:spcPts val="0"/>
              </a:spcAft>
              <a:buClr>
                <a:srgbClr val="346691"/>
              </a:buClr>
              <a:buSzTx/>
              <a:buFont typeface="Arial"/>
              <a:buNone/>
              <a:tabLst/>
              <a:defRPr/>
            </a:pPr>
            <a:endParaRPr kumimoji="0" lang="en-US" sz="1067" b="0" i="0" u="none" strike="noStrike" kern="1200" cap="none" spc="0" normalizeH="0" baseline="0" noProof="0" dirty="0">
              <a:ln>
                <a:noFill/>
              </a:ln>
              <a:solidFill>
                <a:srgbClr val="003767"/>
              </a:solidFill>
              <a:effectLst/>
              <a:uLnTx/>
              <a:uFillTx/>
              <a:latin typeface="Arial"/>
              <a:ea typeface="ＭＳ Ｐゴシック"/>
              <a:cs typeface="Arial"/>
            </a:endParaRPr>
          </a:p>
        </p:txBody>
      </p:sp>
      <p:grpSp>
        <p:nvGrpSpPr>
          <p:cNvPr id="8" name="Group 7">
            <a:extLst>
              <a:ext uri="{FF2B5EF4-FFF2-40B4-BE49-F238E27FC236}">
                <a16:creationId xmlns:a16="http://schemas.microsoft.com/office/drawing/2014/main" id="{030169A0-FCFE-8061-4201-C30E30CC3723}"/>
              </a:ext>
            </a:extLst>
          </p:cNvPr>
          <p:cNvGrpSpPr/>
          <p:nvPr/>
        </p:nvGrpSpPr>
        <p:grpSpPr>
          <a:xfrm>
            <a:off x="2716752" y="1957417"/>
            <a:ext cx="6468617" cy="2329239"/>
            <a:chOff x="3455921" y="3457018"/>
            <a:chExt cx="7002151" cy="2329238"/>
          </a:xfrm>
          <a:solidFill>
            <a:srgbClr val="346691">
              <a:lumMod val="50000"/>
            </a:srgbClr>
          </a:solidFill>
        </p:grpSpPr>
        <p:sp>
          <p:nvSpPr>
            <p:cNvPr id="9" name="Rectangle 8">
              <a:extLst>
                <a:ext uri="{FF2B5EF4-FFF2-40B4-BE49-F238E27FC236}">
                  <a16:creationId xmlns:a16="http://schemas.microsoft.com/office/drawing/2014/main" id="{8341BA6C-43DE-9994-9C58-FC39E1EB6F6C}"/>
                </a:ext>
              </a:extLst>
            </p:cNvPr>
            <p:cNvSpPr/>
            <p:nvPr/>
          </p:nvSpPr>
          <p:spPr bwMode="auto">
            <a:xfrm>
              <a:off x="3455921" y="3457018"/>
              <a:ext cx="7002151" cy="489726"/>
            </a:xfrm>
            <a:prstGeom prst="rect">
              <a:avLst/>
            </a:prstGeom>
            <a:grpFill/>
            <a:ln w="28575" cap="sq" cmpd="sng" algn="ctr">
              <a:solidFill>
                <a:srgbClr val="346691">
                  <a:lumMod val="50000"/>
                </a:srgbClr>
              </a:solidFill>
              <a:prstDash val="solid"/>
            </a:ln>
            <a:effectLst/>
          </p:spPr>
          <p:txBody>
            <a:bodyPr lIns="0" tIns="0" rIns="0" bIns="0" anchor="ctr"/>
            <a:lstStyle/>
            <a:p>
              <a:pPr marL="0" marR="0" lvl="0" indent="0" algn="ctr" defTabSz="914356"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panose="020B0604020202020204"/>
                  <a:ea typeface="ＭＳ Ｐゴシック" charset="0"/>
                  <a:cs typeface="+mn-cs"/>
                </a:rPr>
                <a:t>Pre-Specified Criteria for PSMA Positivity</a:t>
              </a:r>
              <a:endParaRPr kumimoji="0" lang="en-GB" sz="1800" b="1" i="0" u="none" strike="noStrike" kern="0" cap="none" spc="0" normalizeH="0" baseline="0" noProof="0" dirty="0">
                <a:ln>
                  <a:noFill/>
                </a:ln>
                <a:solidFill>
                  <a:srgbClr val="FFFFFF"/>
                </a:solidFill>
                <a:effectLst/>
                <a:uLnTx/>
                <a:uFillTx/>
                <a:latin typeface="Arial" panose="020B0604020202020204"/>
                <a:ea typeface="ＭＳ Ｐゴシック" charset="0"/>
                <a:cs typeface="+mn-cs"/>
              </a:endParaRPr>
            </a:p>
          </p:txBody>
        </p:sp>
        <p:sp>
          <p:nvSpPr>
            <p:cNvPr id="10" name="Snip Diagonal Corner Rectangle 9">
              <a:extLst>
                <a:ext uri="{FF2B5EF4-FFF2-40B4-BE49-F238E27FC236}">
                  <a16:creationId xmlns:a16="http://schemas.microsoft.com/office/drawing/2014/main" id="{01D7E8E1-1BC6-FC15-1DBD-65DBE44A1BD2}"/>
                </a:ext>
              </a:extLst>
            </p:cNvPr>
            <p:cNvSpPr/>
            <p:nvPr/>
          </p:nvSpPr>
          <p:spPr bwMode="auto">
            <a:xfrm>
              <a:off x="3455921" y="3968193"/>
              <a:ext cx="7002151" cy="1818063"/>
            </a:xfrm>
            <a:prstGeom prst="rect">
              <a:avLst/>
            </a:prstGeom>
            <a:solidFill>
              <a:srgbClr val="346691">
                <a:alpha val="4706"/>
              </a:srgbClr>
            </a:solidFill>
            <a:ln w="28575" cap="sq" cmpd="sng" algn="ctr">
              <a:solidFill>
                <a:srgbClr val="346691">
                  <a:lumMod val="50000"/>
                </a:srgbClr>
              </a:solidFill>
              <a:prstDash val="solid"/>
            </a:ln>
            <a:effectLst/>
          </p:spPr>
          <p:txBody>
            <a:bodyPr/>
            <a:lstStyle/>
            <a:p>
              <a:pPr marL="285744" marR="0" lvl="0" indent="-285744" algn="l" defTabSz="91435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PSMA-positive metastatic lesion</a:t>
              </a:r>
            </a:p>
            <a:p>
              <a:pPr marL="742932" marR="0" lvl="1" indent="-285744" algn="l" defTabSz="91435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PSMA PET positivity defined as visual uptake &gt; liver</a:t>
              </a:r>
            </a:p>
            <a:p>
              <a:pPr marL="285744" marR="0" lvl="0" indent="-285744" algn="l" defTabSz="91435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No size criteria for PSMA-positive lesions</a:t>
              </a:r>
            </a:p>
            <a:p>
              <a:pPr marL="285744" marR="0" lvl="0" indent="-285744" algn="l" defTabSz="91435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No PSMA &lt; liver visceral or lytic bone lesions </a:t>
              </a:r>
              <a:r>
                <a:rPr kumimoji="0" lang="en-GB" sz="1800" b="0" i="0" u="sng" strike="noStrike" kern="0" cap="none" spc="0" normalizeH="0" baseline="0" noProof="0" dirty="0">
                  <a:ln>
                    <a:noFill/>
                  </a:ln>
                  <a:solidFill>
                    <a:srgbClr val="003767"/>
                  </a:solidFill>
                  <a:effectLst/>
                  <a:uLnTx/>
                  <a:uFillTx/>
                  <a:latin typeface="Arial" panose="020B0604020202020204"/>
                  <a:ea typeface="ＭＳ Ｐゴシック" charset="0"/>
                  <a:cs typeface="+mn-cs"/>
                </a:rPr>
                <a:t>&gt;</a:t>
              </a:r>
              <a:r>
                <a:rPr kumimoji="0" lang="en-GB" sz="10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 </a:t>
              </a: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1 cm</a:t>
              </a:r>
            </a:p>
            <a:p>
              <a:pPr marL="285744" marR="0" lvl="0" indent="-285744" algn="l" defTabSz="914356"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No PSMA &lt; liver lymph node lesions </a:t>
              </a:r>
              <a:r>
                <a:rPr kumimoji="0" lang="en-GB" sz="1800" b="0" i="0" u="sng" strike="noStrike" kern="0" cap="none" spc="0" normalizeH="0" baseline="0" noProof="0" dirty="0">
                  <a:ln>
                    <a:noFill/>
                  </a:ln>
                  <a:solidFill>
                    <a:srgbClr val="003767"/>
                  </a:solidFill>
                  <a:effectLst/>
                  <a:uLnTx/>
                  <a:uFillTx/>
                  <a:latin typeface="Arial" panose="020B0604020202020204"/>
                  <a:ea typeface="ＭＳ Ｐゴシック" charset="0"/>
                  <a:cs typeface="+mn-cs"/>
                </a:rPr>
                <a:t>&gt;</a:t>
              </a:r>
              <a:r>
                <a:rPr kumimoji="0" lang="en-GB" sz="10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 </a:t>
              </a:r>
              <a:r>
                <a:rPr kumimoji="0" lang="en-GB" sz="1800" b="0" i="0" u="none" strike="noStrike" kern="0" cap="none" spc="0" normalizeH="0" baseline="0" noProof="0" dirty="0">
                  <a:ln>
                    <a:noFill/>
                  </a:ln>
                  <a:solidFill>
                    <a:srgbClr val="003767"/>
                  </a:solidFill>
                  <a:effectLst/>
                  <a:uLnTx/>
                  <a:uFillTx/>
                  <a:latin typeface="Arial" panose="020B0604020202020204"/>
                  <a:ea typeface="ＭＳ Ｐゴシック" charset="0"/>
                  <a:cs typeface="+mn-cs"/>
                </a:rPr>
                <a:t>2.5 cm</a:t>
              </a:r>
            </a:p>
            <a:p>
              <a:pPr marL="457189" marR="0" lvl="1" indent="0" algn="l" defTabSz="914356" rtl="0" eaLnBrk="1" fontAlgn="auto" latinLnBrk="0" hangingPunct="1">
                <a:lnSpc>
                  <a:spcPct val="100000"/>
                </a:lnSpc>
                <a:spcBef>
                  <a:spcPts val="0"/>
                </a:spcBef>
                <a:spcAft>
                  <a:spcPts val="600"/>
                </a:spcAft>
                <a:buClr>
                  <a:srgbClr val="000000"/>
                </a:buClr>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a:ea typeface="ＭＳ Ｐゴシック" charset="0"/>
                <a:cs typeface="+mn-cs"/>
              </a:endParaRPr>
            </a:p>
            <a:p>
              <a:pPr marL="171442" marR="0" lvl="0" indent="-171442" algn="l" defTabSz="914356" rtl="0" eaLnBrk="1" fontAlgn="auto" latinLnBrk="0" hangingPunct="1">
                <a:lnSpc>
                  <a:spcPct val="100000"/>
                </a:lnSpc>
                <a:spcBef>
                  <a:spcPts val="0"/>
                </a:spcBef>
                <a:spcAft>
                  <a:spcPts val="600"/>
                </a:spcAft>
                <a:buClr>
                  <a:srgbClr val="000000"/>
                </a:buClr>
                <a:buSzTx/>
                <a:buFont typeface="Wingdings" panose="05000000000000000000" pitchFamily="2" charset="2"/>
                <a:buChar char="§"/>
                <a:tabLst/>
                <a:defRPr/>
              </a:pPr>
              <a:endParaRPr kumimoji="0" lang="en-GB" sz="1600" b="0" i="0" u="none" strike="noStrike" kern="0" cap="none" spc="0" normalizeH="0" baseline="0" noProof="0" dirty="0">
                <a:ln>
                  <a:noFill/>
                </a:ln>
                <a:solidFill>
                  <a:srgbClr val="000000"/>
                </a:solidFill>
                <a:effectLst/>
                <a:uLnTx/>
                <a:uFillTx/>
                <a:latin typeface="Arial" panose="020B0604020202020204"/>
                <a:ea typeface="ＭＳ Ｐゴシック" charset="0"/>
                <a:cs typeface="+mn-cs"/>
              </a:endParaRPr>
            </a:p>
            <a:p>
              <a:pPr marL="171442" marR="0" lvl="0" indent="-171442" algn="l" defTabSz="914356" rtl="0" eaLnBrk="1" fontAlgn="auto" latinLnBrk="0" hangingPunct="1">
                <a:lnSpc>
                  <a:spcPct val="100000"/>
                </a:lnSpc>
                <a:spcBef>
                  <a:spcPts val="0"/>
                </a:spcBef>
                <a:spcAft>
                  <a:spcPts val="600"/>
                </a:spcAft>
                <a:buClr>
                  <a:srgbClr val="000000"/>
                </a:buClr>
                <a:buSzTx/>
                <a:buFont typeface="Wingdings" panose="05000000000000000000" pitchFamily="2" charset="2"/>
                <a:buChar char="§"/>
                <a:tabLst/>
                <a:defRPr/>
              </a:pPr>
              <a:endParaRPr kumimoji="0" lang="en-GB" sz="1600" b="0" i="0" u="none" strike="noStrike" kern="0" cap="none" spc="0" normalizeH="0" baseline="0" noProof="0" dirty="0">
                <a:ln>
                  <a:noFill/>
                </a:ln>
                <a:solidFill>
                  <a:srgbClr val="000000"/>
                </a:solidFill>
                <a:effectLst/>
                <a:uLnTx/>
                <a:uFillTx/>
                <a:latin typeface="Arial" panose="020B0604020202020204"/>
                <a:ea typeface="ＭＳ Ｐゴシック" charset="0"/>
                <a:cs typeface="+mn-cs"/>
              </a:endParaRPr>
            </a:p>
          </p:txBody>
        </p:sp>
      </p:grpSp>
      <p:sp>
        <p:nvSpPr>
          <p:cNvPr id="11" name="Rectangle: Rounded Corners 10">
            <a:extLst>
              <a:ext uri="{FF2B5EF4-FFF2-40B4-BE49-F238E27FC236}">
                <a16:creationId xmlns:a16="http://schemas.microsoft.com/office/drawing/2014/main" id="{26619258-F3B0-6877-6F83-094F493F477A}"/>
              </a:ext>
            </a:extLst>
          </p:cNvPr>
          <p:cNvSpPr/>
          <p:nvPr/>
        </p:nvSpPr>
        <p:spPr>
          <a:xfrm>
            <a:off x="2081742" y="953015"/>
            <a:ext cx="3005469" cy="902147"/>
          </a:xfrm>
          <a:prstGeom prst="roundRect">
            <a:avLst/>
          </a:prstGeom>
          <a:noFill/>
          <a:ln w="28575" cap="flat" cmpd="sng" algn="ctr">
            <a:solidFill>
              <a:srgbClr val="346691">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2" name="TextBox 11">
            <a:extLst>
              <a:ext uri="{FF2B5EF4-FFF2-40B4-BE49-F238E27FC236}">
                <a16:creationId xmlns:a16="http://schemas.microsoft.com/office/drawing/2014/main" id="{A45F287A-FAA6-3764-E07F-B2A5A372D5E5}"/>
              </a:ext>
            </a:extLst>
          </p:cNvPr>
          <p:cNvSpPr txBox="1"/>
          <p:nvPr/>
        </p:nvSpPr>
        <p:spPr>
          <a:xfrm>
            <a:off x="2322746" y="1009026"/>
            <a:ext cx="2594493" cy="64633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rPr>
              <a:t>1003 patients received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ＭＳ Ｐゴシック" charset="0"/>
                <a:cs typeface="+mn-cs"/>
              </a:rPr>
              <a:t>68</a:t>
            </a:r>
            <a:r>
              <a:rPr kumimoji="0" lang="en-US" sz="1800" b="0" i="0" u="none" strike="noStrike" kern="1200" cap="none" spc="0" normalizeH="0" baseline="0" noProof="0" dirty="0">
                <a:ln>
                  <a:noFill/>
                </a:ln>
                <a:solidFill>
                  <a:srgbClr val="000000"/>
                </a:solidFill>
                <a:effectLst/>
                <a:uLnTx/>
                <a:uFillTx/>
                <a:latin typeface="Arial"/>
                <a:ea typeface="ＭＳ Ｐゴシック" charset="0"/>
                <a:cs typeface="+mn-cs"/>
              </a:rPr>
              <a:t>Ga-PSMA-11 PET/CT</a:t>
            </a:r>
          </a:p>
        </p:txBody>
      </p:sp>
      <p:sp>
        <p:nvSpPr>
          <p:cNvPr id="13" name="Rectangle: Rounded Corners 12">
            <a:extLst>
              <a:ext uri="{FF2B5EF4-FFF2-40B4-BE49-F238E27FC236}">
                <a16:creationId xmlns:a16="http://schemas.microsoft.com/office/drawing/2014/main" id="{2DEFC244-CEEE-12F7-7BB4-240BA67F27E4}"/>
              </a:ext>
            </a:extLst>
          </p:cNvPr>
          <p:cNvSpPr/>
          <p:nvPr/>
        </p:nvSpPr>
        <p:spPr>
          <a:xfrm>
            <a:off x="6859307" y="953015"/>
            <a:ext cx="3005469" cy="890349"/>
          </a:xfrm>
          <a:prstGeom prst="roundRect">
            <a:avLst/>
          </a:prstGeom>
          <a:solidFill>
            <a:srgbClr val="346691">
              <a:lumMod val="50000"/>
            </a:srgbClr>
          </a:solidFill>
          <a:ln w="28575" cap="flat" cmpd="sng" algn="ctr">
            <a:solidFill>
              <a:srgbClr val="346691">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ＭＳ Ｐゴシック"/>
              <a:cs typeface="+mn-cs"/>
            </a:endParaRPr>
          </a:p>
        </p:txBody>
      </p:sp>
      <p:sp>
        <p:nvSpPr>
          <p:cNvPr id="14" name="TextBox 13">
            <a:extLst>
              <a:ext uri="{FF2B5EF4-FFF2-40B4-BE49-F238E27FC236}">
                <a16:creationId xmlns:a16="http://schemas.microsoft.com/office/drawing/2014/main" id="{66DE8DB1-EA13-479A-48B2-095EC8DBE89A}"/>
              </a:ext>
            </a:extLst>
          </p:cNvPr>
          <p:cNvSpPr txBox="1"/>
          <p:nvPr/>
        </p:nvSpPr>
        <p:spPr>
          <a:xfrm>
            <a:off x="6945627" y="953015"/>
            <a:ext cx="2832827" cy="830997"/>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charset="0"/>
                <a:cs typeface="+mn-cs"/>
              </a:rPr>
              <a:t>869/1003 patients (~87%)</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ＭＳ Ｐゴシック" charset="0"/>
                <a:cs typeface="+mn-cs"/>
              </a:rPr>
              <a:t>met PSMA criteria</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ＭＳ Ｐゴシック" charset="0"/>
                <a:cs typeface="+mn-cs"/>
              </a:rPr>
              <a:t>(95% at least 1 PSMA+ lesion &gt; liver)</a:t>
            </a:r>
          </a:p>
        </p:txBody>
      </p:sp>
      <p:cxnSp>
        <p:nvCxnSpPr>
          <p:cNvPr id="15" name="Straight Arrow Connector 14">
            <a:extLst>
              <a:ext uri="{FF2B5EF4-FFF2-40B4-BE49-F238E27FC236}">
                <a16:creationId xmlns:a16="http://schemas.microsoft.com/office/drawing/2014/main" id="{DE2742F9-FD5D-A215-C8E8-192B4E939106}"/>
              </a:ext>
            </a:extLst>
          </p:cNvPr>
          <p:cNvCxnSpPr>
            <a:cxnSpLocks/>
            <a:stCxn id="11" idx="3"/>
            <a:endCxn id="13" idx="1"/>
          </p:cNvCxnSpPr>
          <p:nvPr/>
        </p:nvCxnSpPr>
        <p:spPr>
          <a:xfrm flipV="1">
            <a:off x="5087211" y="1398189"/>
            <a:ext cx="1772096" cy="5899"/>
          </a:xfrm>
          <a:prstGeom prst="straightConnector1">
            <a:avLst/>
          </a:prstGeom>
          <a:noFill/>
          <a:ln w="28575" cap="flat" cmpd="sng" algn="ctr">
            <a:solidFill>
              <a:srgbClr val="000000"/>
            </a:solidFill>
            <a:prstDash val="solid"/>
            <a:tailEnd type="triangle"/>
          </a:ln>
          <a:effectLst>
            <a:outerShdw blurRad="40000" dist="20000" dir="5400000" rotWithShape="0">
              <a:srgbClr val="000000">
                <a:alpha val="38000"/>
              </a:srgbClr>
            </a:outerShdw>
          </a:effectLst>
        </p:spPr>
      </p:cxnSp>
      <p:pic>
        <p:nvPicPr>
          <p:cNvPr id="19" name="Picture 18" descr="A pie chart with different colored circles&#10;&#10;AI-generated content may be incorrect.">
            <a:extLst>
              <a:ext uri="{FF2B5EF4-FFF2-40B4-BE49-F238E27FC236}">
                <a16:creationId xmlns:a16="http://schemas.microsoft.com/office/drawing/2014/main" id="{1CCDAAA4-C438-2919-E5E2-8565138DA78E}"/>
              </a:ext>
            </a:extLst>
          </p:cNvPr>
          <p:cNvPicPr>
            <a:picLocks noChangeAspect="1"/>
          </p:cNvPicPr>
          <p:nvPr/>
        </p:nvPicPr>
        <p:blipFill>
          <a:blip r:embed="rId2" cstate="screen">
            <a:extLst>
              <a:ext uri="{28A0092B-C50C-407E-A947-70E740481C1C}">
                <a14:useLocalDpi xmlns:a14="http://schemas.microsoft.com/office/drawing/2010/main" val="0"/>
              </a:ext>
            </a:extLst>
          </a:blip>
          <a:srcRect l="61052" t="31115" b="30628"/>
          <a:stretch/>
        </p:blipFill>
        <p:spPr>
          <a:xfrm>
            <a:off x="6705600" y="4779316"/>
            <a:ext cx="2419536" cy="1360989"/>
          </a:xfrm>
          <a:prstGeom prst="rect">
            <a:avLst/>
          </a:prstGeom>
        </p:spPr>
      </p:pic>
      <p:sp>
        <p:nvSpPr>
          <p:cNvPr id="2" name="TextBox 1">
            <a:extLst>
              <a:ext uri="{FF2B5EF4-FFF2-40B4-BE49-F238E27FC236}">
                <a16:creationId xmlns:a16="http://schemas.microsoft.com/office/drawing/2014/main" id="{3F46818E-706A-95AB-470D-5B882DB1836B}"/>
              </a:ext>
            </a:extLst>
          </p:cNvPr>
          <p:cNvSpPr txBox="1"/>
          <p:nvPr/>
        </p:nvSpPr>
        <p:spPr>
          <a:xfrm>
            <a:off x="1846354" y="6550264"/>
            <a:ext cx="7530421" cy="297454"/>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3767"/>
                </a:solidFill>
                <a:effectLst/>
                <a:uLnTx/>
                <a:uFillTx/>
                <a:latin typeface="Arial"/>
                <a:ea typeface="ＭＳ Ｐゴシック" charset="0"/>
                <a:cs typeface="Arial"/>
              </a:rPr>
              <a:t>Sartor O et al. </a:t>
            </a:r>
            <a:r>
              <a:rPr kumimoji="0" lang="en-US" sz="1333" b="0" i="1" u="none" strike="noStrike" kern="1200" cap="none" spc="0" normalizeH="0" baseline="0" noProof="0" dirty="0">
                <a:ln>
                  <a:noFill/>
                </a:ln>
                <a:solidFill>
                  <a:srgbClr val="003767"/>
                </a:solidFill>
                <a:effectLst/>
                <a:uLnTx/>
                <a:uFillTx/>
                <a:latin typeface="Arial"/>
                <a:ea typeface="ＭＳ Ｐゴシック" charset="0"/>
                <a:cs typeface="Arial"/>
              </a:rPr>
              <a:t>N Engl J Med</a:t>
            </a:r>
            <a:r>
              <a:rPr kumimoji="0" lang="en-US" sz="1333" b="0" i="0" u="none" strike="noStrike" kern="1200" cap="none" spc="0" normalizeH="0" baseline="0" noProof="0" dirty="0">
                <a:ln>
                  <a:noFill/>
                </a:ln>
                <a:solidFill>
                  <a:srgbClr val="003767"/>
                </a:solidFill>
                <a:effectLst/>
                <a:uLnTx/>
                <a:uFillTx/>
                <a:latin typeface="Arial"/>
                <a:ea typeface="ＭＳ Ｐゴシック" charset="0"/>
                <a:cs typeface="Arial"/>
              </a:rPr>
              <a:t>. 2021;385:1091-1103. </a:t>
            </a:r>
            <a:r>
              <a:rPr kumimoji="0" lang="en-US" sz="1333" b="0" i="0" u="none" strike="noStrike" kern="1200" cap="none" spc="0" normalizeH="0" baseline="0" noProof="0" dirty="0" err="1">
                <a:ln>
                  <a:noFill/>
                </a:ln>
                <a:solidFill>
                  <a:srgbClr val="003767"/>
                </a:solidFill>
                <a:effectLst/>
                <a:uLnTx/>
                <a:uFillTx/>
                <a:latin typeface="Arial"/>
                <a:ea typeface="ＭＳ Ｐゴシック" charset="0"/>
                <a:cs typeface="Arial"/>
              </a:rPr>
              <a:t>Farolfi</a:t>
            </a:r>
            <a:r>
              <a:rPr kumimoji="0" lang="en-US" sz="1333" b="0" i="0" u="none" strike="noStrike" kern="1200" cap="none" spc="0" normalizeH="0" baseline="0" noProof="0" dirty="0">
                <a:ln>
                  <a:noFill/>
                </a:ln>
                <a:solidFill>
                  <a:srgbClr val="003767"/>
                </a:solidFill>
                <a:effectLst/>
                <a:uLnTx/>
                <a:uFillTx/>
                <a:latin typeface="Arial"/>
                <a:ea typeface="ＭＳ Ｐゴシック" charset="0"/>
                <a:cs typeface="Arial"/>
              </a:rPr>
              <a:t> A et al. </a:t>
            </a:r>
            <a:r>
              <a:rPr kumimoji="0" lang="en-US" sz="1333" b="0" i="1" u="none" strike="noStrike" kern="1200" cap="none" spc="0" normalizeH="0" baseline="0" noProof="0" dirty="0">
                <a:ln>
                  <a:noFill/>
                </a:ln>
                <a:solidFill>
                  <a:srgbClr val="003767"/>
                </a:solidFill>
                <a:effectLst/>
                <a:uLnTx/>
                <a:uFillTx/>
                <a:latin typeface="Arial"/>
                <a:ea typeface="ＭＳ Ｐゴシック" charset="0"/>
                <a:cs typeface="Arial"/>
              </a:rPr>
              <a:t>J </a:t>
            </a:r>
            <a:r>
              <a:rPr kumimoji="0" lang="en-US" sz="1333" b="0" i="1" u="none" strike="noStrike" kern="1200" cap="none" spc="0" normalizeH="0" baseline="0" noProof="0" dirty="0" err="1">
                <a:ln>
                  <a:noFill/>
                </a:ln>
                <a:solidFill>
                  <a:srgbClr val="003767"/>
                </a:solidFill>
                <a:effectLst/>
                <a:uLnTx/>
                <a:uFillTx/>
                <a:latin typeface="Arial"/>
                <a:ea typeface="ＭＳ Ｐゴシック" charset="0"/>
                <a:cs typeface="Arial"/>
              </a:rPr>
              <a:t>Nucl</a:t>
            </a:r>
            <a:r>
              <a:rPr kumimoji="0" lang="en-US" sz="1333" b="0" i="1" u="none" strike="noStrike" kern="1200" cap="none" spc="0" normalizeH="0" baseline="0" noProof="0" dirty="0">
                <a:ln>
                  <a:noFill/>
                </a:ln>
                <a:solidFill>
                  <a:srgbClr val="003767"/>
                </a:solidFill>
                <a:effectLst/>
                <a:uLnTx/>
                <a:uFillTx/>
                <a:latin typeface="Arial"/>
                <a:ea typeface="ＭＳ Ｐゴシック" charset="0"/>
                <a:cs typeface="Arial"/>
              </a:rPr>
              <a:t> Med. </a:t>
            </a:r>
            <a:r>
              <a:rPr kumimoji="0" lang="en-US" sz="1333" b="0" i="0" u="none" strike="noStrike" kern="1200" cap="none" spc="0" normalizeH="0" baseline="0" noProof="0" dirty="0">
                <a:ln>
                  <a:noFill/>
                </a:ln>
                <a:solidFill>
                  <a:srgbClr val="003767"/>
                </a:solidFill>
                <a:effectLst/>
                <a:uLnTx/>
                <a:uFillTx/>
                <a:latin typeface="Arial"/>
                <a:ea typeface="ＭＳ Ｐゴシック" charset="0"/>
                <a:cs typeface="Arial"/>
              </a:rPr>
              <a:t>2024;65:438-45.</a:t>
            </a:r>
          </a:p>
        </p:txBody>
      </p:sp>
    </p:spTree>
    <p:extLst>
      <p:ext uri="{BB962C8B-B14F-4D97-AF65-F5344CB8AC3E}">
        <p14:creationId xmlns:p14="http://schemas.microsoft.com/office/powerpoint/2010/main" val="26892821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B8535D-01D2-06B6-0C38-EB730A4473C8}"/>
              </a:ext>
            </a:extLst>
          </p:cNvPr>
          <p:cNvSpPr>
            <a:spLocks noGrp="1"/>
          </p:cNvSpPr>
          <p:nvPr>
            <p:ph type="body" sz="quarter" idx="13"/>
          </p:nvPr>
        </p:nvSpPr>
        <p:spPr>
          <a:xfrm>
            <a:off x="0" y="6613348"/>
            <a:ext cx="11006667" cy="218016"/>
          </a:xfrm>
        </p:spPr>
        <p:txBody>
          <a:bodyPr/>
          <a:lstStyle/>
          <a:p>
            <a:r>
              <a:rPr lang="en-US" dirty="0">
                <a:solidFill>
                  <a:schemeClr val="tx1"/>
                </a:solidFill>
              </a:rPr>
              <a:t>Tagawa S et al. ESMO 2025;Abstract LBA6</a:t>
            </a:r>
          </a:p>
        </p:txBody>
      </p:sp>
      <p:pic>
        <p:nvPicPr>
          <p:cNvPr id="10" name="Picture 9" descr="A graph on a black background&#10;&#10;AI-generated content may be incorrect.">
            <a:extLst>
              <a:ext uri="{FF2B5EF4-FFF2-40B4-BE49-F238E27FC236}">
                <a16:creationId xmlns:a16="http://schemas.microsoft.com/office/drawing/2014/main" id="{51AEB9FD-3C82-4CB2-C0E3-591E71A0301A}"/>
              </a:ext>
            </a:extLst>
          </p:cNvPr>
          <p:cNvPicPr>
            <a:picLocks noChangeAspect="1"/>
          </p:cNvPicPr>
          <p:nvPr/>
        </p:nvPicPr>
        <p:blipFill>
          <a:blip r:embed="rId2"/>
          <a:stretch>
            <a:fillRect/>
          </a:stretch>
        </p:blipFill>
        <p:spPr>
          <a:xfrm>
            <a:off x="577261" y="2946780"/>
            <a:ext cx="6261601" cy="3802893"/>
          </a:xfrm>
          <a:prstGeom prst="rect">
            <a:avLst/>
          </a:prstGeom>
        </p:spPr>
      </p:pic>
      <p:sp>
        <p:nvSpPr>
          <p:cNvPr id="11" name="TextBox 10">
            <a:extLst>
              <a:ext uri="{FF2B5EF4-FFF2-40B4-BE49-F238E27FC236}">
                <a16:creationId xmlns:a16="http://schemas.microsoft.com/office/drawing/2014/main" id="{30150864-227B-9209-5946-56A8477F80A3}"/>
              </a:ext>
            </a:extLst>
          </p:cNvPr>
          <p:cNvSpPr txBox="1"/>
          <p:nvPr/>
        </p:nvSpPr>
        <p:spPr>
          <a:xfrm>
            <a:off x="4315171" y="4272206"/>
            <a:ext cx="1725152" cy="83099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mn-cs"/>
              </a:rPr>
              <a:t>HR 0.72</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95%CI 0.58-0.90</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P=0.002</a:t>
            </a:r>
          </a:p>
        </p:txBody>
      </p:sp>
      <p:pic>
        <p:nvPicPr>
          <p:cNvPr id="4" name="Picture 3">
            <a:extLst>
              <a:ext uri="{FF2B5EF4-FFF2-40B4-BE49-F238E27FC236}">
                <a16:creationId xmlns:a16="http://schemas.microsoft.com/office/drawing/2014/main" id="{8D623792-BE7E-67A9-D1A1-EDC552D269BA}"/>
              </a:ext>
            </a:extLst>
          </p:cNvPr>
          <p:cNvPicPr>
            <a:picLocks noChangeAspect="1"/>
          </p:cNvPicPr>
          <p:nvPr/>
        </p:nvPicPr>
        <p:blipFill>
          <a:blip r:embed="rId3"/>
          <a:srcRect r="7016"/>
          <a:stretch/>
        </p:blipFill>
        <p:spPr>
          <a:xfrm>
            <a:off x="7680695" y="3002458"/>
            <a:ext cx="4192596" cy="2732325"/>
          </a:xfrm>
          <a:prstGeom prst="rect">
            <a:avLst/>
          </a:prstGeom>
        </p:spPr>
      </p:pic>
      <p:sp>
        <p:nvSpPr>
          <p:cNvPr id="5" name="TextBox 4">
            <a:extLst>
              <a:ext uri="{FF2B5EF4-FFF2-40B4-BE49-F238E27FC236}">
                <a16:creationId xmlns:a16="http://schemas.microsoft.com/office/drawing/2014/main" id="{8CBC4FF7-F38A-CBB3-D15A-B8E23BA20320}"/>
              </a:ext>
            </a:extLst>
          </p:cNvPr>
          <p:cNvSpPr txBox="1"/>
          <p:nvPr/>
        </p:nvSpPr>
        <p:spPr>
          <a:xfrm>
            <a:off x="10333935" y="3718535"/>
            <a:ext cx="1467068" cy="707694"/>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333" b="1" i="0" u="none" strike="noStrike" kern="1200" cap="none" spc="0" normalizeH="0" baseline="0" noProof="0" dirty="0">
                <a:ln>
                  <a:noFill/>
                </a:ln>
                <a:solidFill>
                  <a:srgbClr val="000000"/>
                </a:solidFill>
                <a:effectLst/>
                <a:uLnTx/>
                <a:uFillTx/>
                <a:latin typeface="Arial" charset="0"/>
                <a:ea typeface="ＭＳ Ｐゴシック" charset="0"/>
                <a:cs typeface="+mn-cs"/>
              </a:rPr>
              <a:t>HR 0.84</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cs typeface="+mn-cs"/>
              </a:rPr>
              <a:t>95%CI 0.63-1.13</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charset="0"/>
                <a:ea typeface="ＭＳ Ｐゴシック" charset="0"/>
                <a:cs typeface="+mn-cs"/>
              </a:rPr>
              <a:t>P=0.125</a:t>
            </a:r>
          </a:p>
        </p:txBody>
      </p:sp>
      <p:sp>
        <p:nvSpPr>
          <p:cNvPr id="9" name="TextBox 8">
            <a:extLst>
              <a:ext uri="{FF2B5EF4-FFF2-40B4-BE49-F238E27FC236}">
                <a16:creationId xmlns:a16="http://schemas.microsoft.com/office/drawing/2014/main" id="{4988DFA2-96F2-6EE3-29B6-8CA2590B7D71}"/>
              </a:ext>
            </a:extLst>
          </p:cNvPr>
          <p:cNvSpPr txBox="1"/>
          <p:nvPr/>
        </p:nvSpPr>
        <p:spPr>
          <a:xfrm>
            <a:off x="6918252" y="5708112"/>
            <a:ext cx="5336125" cy="1077218"/>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Other endpoints favoring </a:t>
            </a:r>
            <a:r>
              <a:rPr kumimoji="0" lang="en-US" sz="1600" b="0" i="0" u="none" strike="noStrike" kern="1200" cap="none" spc="0" normalizeH="0" baseline="30000" noProof="0" dirty="0">
                <a:ln>
                  <a:noFill/>
                </a:ln>
                <a:solidFill>
                  <a:srgbClr val="000000"/>
                </a:solidFill>
                <a:effectLst/>
                <a:uLnTx/>
                <a:uFillTx/>
                <a:latin typeface="Arial" charset="0"/>
                <a:ea typeface="ＭＳ Ｐゴシック" charset="0"/>
                <a:cs typeface="+mn-cs"/>
              </a:rPr>
              <a:t>177</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Lu-PSMA-617</a:t>
            </a:r>
          </a:p>
          <a:p>
            <a:pPr marL="380990" marR="0" lvl="0" indent="-38099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PSA&lt;0.2</a:t>
            </a:r>
          </a:p>
          <a:p>
            <a:pPr marL="380990" marR="0" lvl="0" indent="-38099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RECIST</a:t>
            </a:r>
          </a:p>
          <a:p>
            <a:pPr marL="380990" marR="0" lvl="0" indent="-38099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mn-cs"/>
              </a:rPr>
              <a:t>Time to SSE, PSA progression, hormone resistance</a:t>
            </a:r>
          </a:p>
        </p:txBody>
      </p:sp>
      <p:sp>
        <p:nvSpPr>
          <p:cNvPr id="12" name="TextBox 11">
            <a:extLst>
              <a:ext uri="{FF2B5EF4-FFF2-40B4-BE49-F238E27FC236}">
                <a16:creationId xmlns:a16="http://schemas.microsoft.com/office/drawing/2014/main" id="{FD861B33-AAE4-2429-259E-BC4FDE19B046}"/>
              </a:ext>
            </a:extLst>
          </p:cNvPr>
          <p:cNvSpPr txBox="1"/>
          <p:nvPr/>
        </p:nvSpPr>
        <p:spPr>
          <a:xfrm>
            <a:off x="1538178" y="3624545"/>
            <a:ext cx="981359" cy="502766"/>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667" b="1" i="0" u="none" strike="noStrike" kern="1200" cap="none" spc="0" normalizeH="0" baseline="0" noProof="0" dirty="0" err="1">
                <a:ln>
                  <a:noFill/>
                </a:ln>
                <a:solidFill>
                  <a:srgbClr val="000000"/>
                </a:solidFill>
                <a:effectLst/>
                <a:uLnTx/>
                <a:uFillTx/>
                <a:latin typeface="Arial" charset="0"/>
                <a:ea typeface="ＭＳ Ｐゴシック" charset="0"/>
                <a:cs typeface="+mn-cs"/>
              </a:rPr>
              <a:t>rPFS</a:t>
            </a:r>
            <a:endParaRPr kumimoji="0" lang="en-US" sz="2667"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13" name="TextBox 12">
            <a:extLst>
              <a:ext uri="{FF2B5EF4-FFF2-40B4-BE49-F238E27FC236}">
                <a16:creationId xmlns:a16="http://schemas.microsoft.com/office/drawing/2014/main" id="{3BF6C524-00A5-78F2-1F67-164D042CC256}"/>
              </a:ext>
            </a:extLst>
          </p:cNvPr>
          <p:cNvSpPr txBox="1"/>
          <p:nvPr/>
        </p:nvSpPr>
        <p:spPr>
          <a:xfrm>
            <a:off x="8365685" y="3373317"/>
            <a:ext cx="580608" cy="420564"/>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charset="0"/>
                <a:ea typeface="ＭＳ Ｐゴシック" charset="0"/>
                <a:cs typeface="+mn-cs"/>
              </a:rPr>
              <a:t>OS</a:t>
            </a:r>
          </a:p>
        </p:txBody>
      </p:sp>
      <p:pic>
        <p:nvPicPr>
          <p:cNvPr id="8" name="Picture 7">
            <a:extLst>
              <a:ext uri="{FF2B5EF4-FFF2-40B4-BE49-F238E27FC236}">
                <a16:creationId xmlns:a16="http://schemas.microsoft.com/office/drawing/2014/main" id="{03627630-8AE1-4FFA-8649-4C36C3A2D7C9}"/>
              </a:ext>
            </a:extLst>
          </p:cNvPr>
          <p:cNvPicPr>
            <a:picLocks noChangeAspect="1"/>
          </p:cNvPicPr>
          <p:nvPr/>
        </p:nvPicPr>
        <p:blipFill>
          <a:blip r:embed="rId4"/>
          <a:stretch>
            <a:fillRect/>
          </a:stretch>
        </p:blipFill>
        <p:spPr>
          <a:xfrm>
            <a:off x="2519537" y="183533"/>
            <a:ext cx="7748296" cy="2750501"/>
          </a:xfrm>
          <a:prstGeom prst="rect">
            <a:avLst/>
          </a:prstGeom>
        </p:spPr>
      </p:pic>
      <p:sp>
        <p:nvSpPr>
          <p:cNvPr id="14" name="TextBox 13">
            <a:extLst>
              <a:ext uri="{FF2B5EF4-FFF2-40B4-BE49-F238E27FC236}">
                <a16:creationId xmlns:a16="http://schemas.microsoft.com/office/drawing/2014/main" id="{BA278051-311B-51C3-0EDC-730D6847384F}"/>
              </a:ext>
            </a:extLst>
          </p:cNvPr>
          <p:cNvSpPr txBox="1"/>
          <p:nvPr/>
        </p:nvSpPr>
        <p:spPr>
          <a:xfrm>
            <a:off x="1" y="138751"/>
            <a:ext cx="2308645" cy="50276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PSMAddition</a:t>
            </a:r>
          </a:p>
        </p:txBody>
      </p:sp>
    </p:spTree>
    <p:extLst>
      <p:ext uri="{BB962C8B-B14F-4D97-AF65-F5344CB8AC3E}">
        <p14:creationId xmlns:p14="http://schemas.microsoft.com/office/powerpoint/2010/main" val="11943607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53D21-4DC9-0940-B738-A30655FF9BF3}"/>
            </a:ext>
          </a:extLst>
        </p:cNvPr>
        <p:cNvGrpSpPr/>
        <p:nvPr/>
      </p:nvGrpSpPr>
      <p:grpSpPr>
        <a:xfrm>
          <a:off x="0" y="0"/>
          <a:ext cx="0" cy="0"/>
          <a:chOff x="0" y="0"/>
          <a:chExt cx="0" cy="0"/>
        </a:xfrm>
      </p:grpSpPr>
      <p:sp>
        <p:nvSpPr>
          <p:cNvPr id="2" name="Text Placeholder 5">
            <a:extLst>
              <a:ext uri="{FF2B5EF4-FFF2-40B4-BE49-F238E27FC236}">
                <a16:creationId xmlns:a16="http://schemas.microsoft.com/office/drawing/2014/main" id="{225C2C69-9864-A4A4-4851-000FD8896B74}"/>
              </a:ext>
            </a:extLst>
          </p:cNvPr>
          <p:cNvSpPr>
            <a:spLocks noGrp="1"/>
          </p:cNvSpPr>
          <p:nvPr>
            <p:ph type="body" sz="quarter" idx="13"/>
          </p:nvPr>
        </p:nvSpPr>
        <p:spPr>
          <a:xfrm>
            <a:off x="10231531" y="5741222"/>
            <a:ext cx="1834963" cy="256303"/>
          </a:xfrm>
        </p:spPr>
        <p:txBody>
          <a:bodyPr wrap="none">
            <a:noAutofit/>
          </a:bodyPr>
          <a:lstStyle/>
          <a:p>
            <a:pPr marL="0" indent="0" algn="r">
              <a:buNone/>
            </a:pPr>
            <a:r>
              <a:rPr lang="en-US" sz="1200" dirty="0">
                <a:solidFill>
                  <a:schemeClr val="tx1"/>
                </a:solidFill>
              </a:rPr>
              <a:t>Tagawa S et al. </a:t>
            </a:r>
            <a:br>
              <a:rPr lang="en-US" sz="1200" dirty="0">
                <a:solidFill>
                  <a:schemeClr val="tx1"/>
                </a:solidFill>
              </a:rPr>
            </a:br>
            <a:r>
              <a:rPr lang="en-US" sz="1200" dirty="0">
                <a:solidFill>
                  <a:schemeClr val="tx1"/>
                </a:solidFill>
              </a:rPr>
              <a:t>ESMO 2025;Abstract LBA6</a:t>
            </a:r>
          </a:p>
        </p:txBody>
      </p:sp>
      <p:sp>
        <p:nvSpPr>
          <p:cNvPr id="4" name="Title 3">
            <a:extLst>
              <a:ext uri="{FF2B5EF4-FFF2-40B4-BE49-F238E27FC236}">
                <a16:creationId xmlns:a16="http://schemas.microsoft.com/office/drawing/2014/main" id="{9A62186F-D1B7-7040-AC32-9E2472058D26}"/>
              </a:ext>
            </a:extLst>
          </p:cNvPr>
          <p:cNvSpPr>
            <a:spLocks noGrp="1"/>
          </p:cNvSpPr>
          <p:nvPr>
            <p:ph type="title"/>
          </p:nvPr>
        </p:nvSpPr>
        <p:spPr>
          <a:xfrm>
            <a:off x="604839" y="-4482"/>
            <a:ext cx="10969464" cy="794328"/>
          </a:xfrm>
        </p:spPr>
        <p:txBody>
          <a:bodyPr/>
          <a:lstStyle/>
          <a:p>
            <a:pPr algn="l"/>
            <a:r>
              <a:rPr lang="en-GB" sz="3200" b="1" dirty="0" err="1">
                <a:solidFill>
                  <a:schemeClr val="tx1"/>
                </a:solidFill>
              </a:rPr>
              <a:t>PSMAddition</a:t>
            </a:r>
            <a:r>
              <a:rPr lang="en-GB" sz="3200" b="1" dirty="0">
                <a:solidFill>
                  <a:schemeClr val="tx1"/>
                </a:solidFill>
              </a:rPr>
              <a:t> safety findings </a:t>
            </a:r>
            <a:r>
              <a:rPr lang="en-GB" sz="2667" dirty="0">
                <a:solidFill>
                  <a:schemeClr val="tx1"/>
                </a:solidFill>
              </a:rPr>
              <a:t>(ADT/ARPI +/- </a:t>
            </a:r>
            <a:r>
              <a:rPr lang="en-GB" sz="2667" baseline="30000" dirty="0">
                <a:solidFill>
                  <a:schemeClr val="tx1"/>
                </a:solidFill>
              </a:rPr>
              <a:t>177</a:t>
            </a:r>
            <a:r>
              <a:rPr lang="en-GB" sz="2667" dirty="0">
                <a:solidFill>
                  <a:schemeClr val="tx1"/>
                </a:solidFill>
              </a:rPr>
              <a:t>Lu-PSMA-617)</a:t>
            </a:r>
          </a:p>
        </p:txBody>
      </p:sp>
      <p:graphicFrame>
        <p:nvGraphicFramePr>
          <p:cNvPr id="6" name="Table 5">
            <a:extLst>
              <a:ext uri="{FF2B5EF4-FFF2-40B4-BE49-F238E27FC236}">
                <a16:creationId xmlns:a16="http://schemas.microsoft.com/office/drawing/2014/main" id="{52D0AEEC-2952-8992-AA35-E1EED81B5CA5}"/>
              </a:ext>
            </a:extLst>
          </p:cNvPr>
          <p:cNvGraphicFramePr>
            <a:graphicFrameLocks noGrp="1"/>
          </p:cNvGraphicFramePr>
          <p:nvPr/>
        </p:nvGraphicFramePr>
        <p:xfrm>
          <a:off x="558155" y="550217"/>
          <a:ext cx="9648000" cy="6096000"/>
        </p:xfrm>
        <a:graphic>
          <a:graphicData uri="http://schemas.openxmlformats.org/drawingml/2006/table">
            <a:tbl>
              <a:tblPr firstRow="1">
                <a:tableStyleId>{073A0DAA-6AF3-43AB-8588-CEC1D06C72B9}</a:tableStyleId>
              </a:tblPr>
              <a:tblGrid>
                <a:gridCol w="3024000">
                  <a:extLst>
                    <a:ext uri="{9D8B030D-6E8A-4147-A177-3AD203B41FA5}">
                      <a16:colId xmlns:a16="http://schemas.microsoft.com/office/drawing/2014/main" val="1611796343"/>
                    </a:ext>
                  </a:extLst>
                </a:gridCol>
                <a:gridCol w="1872000">
                  <a:extLst>
                    <a:ext uri="{9D8B030D-6E8A-4147-A177-3AD203B41FA5}">
                      <a16:colId xmlns:a16="http://schemas.microsoft.com/office/drawing/2014/main" val="997558573"/>
                    </a:ext>
                  </a:extLst>
                </a:gridCol>
                <a:gridCol w="1440000">
                  <a:extLst>
                    <a:ext uri="{9D8B030D-6E8A-4147-A177-3AD203B41FA5}">
                      <a16:colId xmlns:a16="http://schemas.microsoft.com/office/drawing/2014/main" val="3190922606"/>
                    </a:ext>
                  </a:extLst>
                </a:gridCol>
                <a:gridCol w="1872000">
                  <a:extLst>
                    <a:ext uri="{9D8B030D-6E8A-4147-A177-3AD203B41FA5}">
                      <a16:colId xmlns:a16="http://schemas.microsoft.com/office/drawing/2014/main" val="1072041010"/>
                    </a:ext>
                  </a:extLst>
                </a:gridCol>
                <a:gridCol w="1440000">
                  <a:extLst>
                    <a:ext uri="{9D8B030D-6E8A-4147-A177-3AD203B41FA5}">
                      <a16:colId xmlns:a16="http://schemas.microsoft.com/office/drawing/2014/main" val="2259742729"/>
                    </a:ext>
                  </a:extLst>
                </a:gridCol>
              </a:tblGrid>
              <a:tr h="487680">
                <a:tc rowSpan="2">
                  <a:txBody>
                    <a:bodyPr/>
                    <a:lstStyle/>
                    <a:p>
                      <a:pPr marL="108000" algn="l">
                        <a:lnSpc>
                          <a:spcPct val="100000"/>
                        </a:lnSpc>
                        <a:spcAft>
                          <a:spcPts val="200"/>
                        </a:spcAft>
                        <a:buNone/>
                      </a:pPr>
                      <a:r>
                        <a:rPr lang="en-GB" sz="1600" noProof="0" dirty="0">
                          <a:solidFill>
                            <a:schemeClr val="tx1"/>
                          </a:solidFill>
                          <a:effectLst/>
                        </a:rPr>
                        <a:t>AEs </a:t>
                      </a:r>
                      <a:r>
                        <a:rPr lang="en-GB" sz="1600" b="1" noProof="0" dirty="0">
                          <a:solidFill>
                            <a:schemeClr val="tx1"/>
                          </a:solidFill>
                        </a:rPr>
                        <a:t>in ≥10% of patients in the </a:t>
                      </a:r>
                      <a:r>
                        <a:rPr lang="en-GB" sz="1600" b="1" baseline="30000" noProof="0" dirty="0">
                          <a:solidFill>
                            <a:schemeClr val="tx1"/>
                          </a:solidFill>
                        </a:rPr>
                        <a:t>177</a:t>
                      </a:r>
                      <a:r>
                        <a:rPr lang="en-GB" sz="1600" b="1" noProof="0" dirty="0">
                          <a:solidFill>
                            <a:schemeClr val="tx1"/>
                          </a:solidFill>
                        </a:rPr>
                        <a:t>Lu-PSMA-617 arm</a:t>
                      </a:r>
                      <a:r>
                        <a:rPr lang="en-GB" sz="1600" noProof="0" dirty="0">
                          <a:solidFill>
                            <a:schemeClr val="tx1"/>
                          </a:solidFill>
                          <a:effectLst/>
                        </a:rPr>
                        <a:t> – n (%)</a:t>
                      </a:r>
                    </a:p>
                  </a:txBody>
                  <a:tcPr marL="60620" marR="60620" marT="0" marB="0" anchor="ctr">
                    <a:lnB w="38100" cap="flat" cmpd="sng" algn="ctr">
                      <a:noFill/>
                      <a:prstDash val="solid"/>
                      <a:round/>
                      <a:headEnd type="none" w="med" len="med"/>
                      <a:tailEnd type="none" w="med" len="med"/>
                    </a:lnB>
                    <a:solidFill>
                      <a:schemeClr val="bg1"/>
                    </a:solidFill>
                  </a:tcPr>
                </a:tc>
                <a:tc gridSpan="2">
                  <a:txBody>
                    <a:bodyPr/>
                    <a:lstStyle/>
                    <a:p>
                      <a:pPr algn="ctr">
                        <a:lnSpc>
                          <a:spcPct val="100000"/>
                        </a:lnSpc>
                        <a:buNone/>
                      </a:pPr>
                      <a:r>
                        <a:rPr lang="en-GB" sz="1600" baseline="30000" noProof="0" dirty="0">
                          <a:effectLst/>
                        </a:rPr>
                        <a:t>177</a:t>
                      </a:r>
                      <a:r>
                        <a:rPr lang="en-GB" sz="1600" noProof="0" dirty="0">
                          <a:effectLst/>
                        </a:rPr>
                        <a:t>Lu-PSMA-617</a:t>
                      </a:r>
                      <a:br>
                        <a:rPr lang="en-GB" sz="1600" noProof="0" dirty="0">
                          <a:effectLst/>
                        </a:rPr>
                      </a:br>
                      <a:r>
                        <a:rPr lang="en-GB" sz="1600" noProof="0" dirty="0">
                          <a:effectLst/>
                        </a:rPr>
                        <a:t> + </a:t>
                      </a:r>
                      <a:r>
                        <a:rPr lang="en-GB" sz="1600" b="1" noProof="0" dirty="0">
                          <a:effectLst/>
                        </a:rPr>
                        <a:t>ADT + ARPI </a:t>
                      </a:r>
                      <a:r>
                        <a:rPr lang="en-GB" sz="1600" noProof="0" dirty="0">
                          <a:effectLst/>
                        </a:rPr>
                        <a:t>(N = 564)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chemeClr val="accent1"/>
                    </a:solidFill>
                  </a:tcPr>
                </a:tc>
                <a:tc hMerge="1">
                  <a:txBody>
                    <a:bodyPr/>
                    <a:lstStyle/>
                    <a:p>
                      <a:endParaRPr lang="en-GB"/>
                    </a:p>
                  </a:txBody>
                  <a:tcPr/>
                </a:tc>
                <a:tc gridSpan="2">
                  <a:txBody>
                    <a:bodyPr/>
                    <a:lstStyle/>
                    <a:p>
                      <a:pPr algn="ctr">
                        <a:lnSpc>
                          <a:spcPct val="100000"/>
                        </a:lnSpc>
                        <a:spcBef>
                          <a:spcPts val="200"/>
                        </a:spcBef>
                        <a:buNone/>
                      </a:pPr>
                      <a:r>
                        <a:rPr lang="en-GB" sz="1600" noProof="0" dirty="0">
                          <a:effectLst/>
                        </a:rPr>
                        <a:t>ADT + ARPI (N = 565)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chemeClr val="accent2"/>
                    </a:solidFill>
                  </a:tcPr>
                </a:tc>
                <a:tc hMerge="1">
                  <a:txBody>
                    <a:bodyPr/>
                    <a:lstStyle/>
                    <a:p>
                      <a:endParaRPr lang="en-GB"/>
                    </a:p>
                  </a:txBody>
                  <a:tcPr/>
                </a:tc>
                <a:extLst>
                  <a:ext uri="{0D108BD9-81ED-4DB2-BD59-A6C34878D82A}">
                    <a16:rowId xmlns:a16="http://schemas.microsoft.com/office/drawing/2014/main" val="1236351519"/>
                  </a:ext>
                </a:extLst>
              </a:tr>
              <a:tr h="243840">
                <a:tc vMerge="1">
                  <a:txBody>
                    <a:bodyPr/>
                    <a:lstStyle/>
                    <a:p>
                      <a:pPr algn="l">
                        <a:lnSpc>
                          <a:spcPct val="120000"/>
                        </a:lnSpc>
                        <a:spcAft>
                          <a:spcPts val="200"/>
                        </a:spcAft>
                        <a:buNone/>
                      </a:pPr>
                      <a:endParaRPr lang="en-GB" sz="1400" b="1">
                        <a:effectLst/>
                        <a:latin typeface="Arial" panose="020B0604020202020204" pitchFamily="34" charset="0"/>
                        <a:ea typeface="MS PGothic" panose="020B0600070205080204" pitchFamily="34" charset="-128"/>
                        <a:cs typeface="Arial" panose="020B0604020202020204" pitchFamily="34" charset="0"/>
                      </a:endParaRPr>
                    </a:p>
                  </a:txBody>
                  <a:tcPr marL="60619" marR="60619" marT="0" marB="0" anchor="ctr"/>
                </a:tc>
                <a:tc>
                  <a:txBody>
                    <a:bodyPr/>
                    <a:lstStyle/>
                    <a:p>
                      <a:pPr algn="ctr">
                        <a:lnSpc>
                          <a:spcPct val="100000"/>
                        </a:lnSpc>
                        <a:buNone/>
                      </a:pPr>
                      <a:r>
                        <a:rPr lang="en-GB" sz="1600" b="1" noProof="0" dirty="0">
                          <a:effectLst/>
                        </a:rPr>
                        <a:t>Any grade</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B w="38100" cap="flat" cmpd="sng" algn="ctr">
                      <a:noFill/>
                      <a:prstDash val="solid"/>
                      <a:round/>
                      <a:headEnd type="none" w="med" len="med"/>
                      <a:tailEnd type="none" w="med" len="med"/>
                    </a:lnB>
                    <a:solidFill>
                      <a:srgbClr val="CBCDD2"/>
                    </a:solidFill>
                  </a:tcPr>
                </a:tc>
                <a:tc>
                  <a:txBody>
                    <a:bodyPr/>
                    <a:lstStyle/>
                    <a:p>
                      <a:pPr algn="ctr">
                        <a:lnSpc>
                          <a:spcPct val="100000"/>
                        </a:lnSpc>
                        <a:buNone/>
                      </a:pPr>
                      <a:r>
                        <a:rPr lang="en-GB" sz="1600" b="1" noProof="0" dirty="0">
                          <a:effectLst/>
                        </a:rPr>
                        <a:t>Grade ≥3</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B w="38100" cap="flat" cmpd="sng" algn="ctr">
                      <a:noFill/>
                      <a:prstDash val="solid"/>
                      <a:round/>
                      <a:headEnd type="none" w="med" len="med"/>
                      <a:tailEnd type="none" w="med" len="med"/>
                    </a:lnB>
                    <a:solidFill>
                      <a:srgbClr val="CBCDD2"/>
                    </a:solidFill>
                  </a:tcPr>
                </a:tc>
                <a:tc>
                  <a:txBody>
                    <a:bodyPr/>
                    <a:lstStyle/>
                    <a:p>
                      <a:pPr algn="ctr">
                        <a:lnSpc>
                          <a:spcPct val="100000"/>
                        </a:lnSpc>
                        <a:buNone/>
                      </a:pPr>
                      <a:r>
                        <a:rPr lang="en-GB" sz="1600" b="1" noProof="0" dirty="0">
                          <a:effectLst/>
                        </a:rPr>
                        <a:t>Any grade</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B w="38100" cap="flat" cmpd="sng" algn="ctr">
                      <a:noFill/>
                      <a:prstDash val="solid"/>
                      <a:round/>
                      <a:headEnd type="none" w="med" len="med"/>
                      <a:tailEnd type="none" w="med" len="med"/>
                    </a:lnB>
                    <a:solidFill>
                      <a:srgbClr val="CBCDD2"/>
                    </a:solidFill>
                  </a:tcPr>
                </a:tc>
                <a:tc>
                  <a:txBody>
                    <a:bodyPr/>
                    <a:lstStyle/>
                    <a:p>
                      <a:pPr algn="ctr">
                        <a:lnSpc>
                          <a:spcPct val="100000"/>
                        </a:lnSpc>
                        <a:spcBef>
                          <a:spcPts val="200"/>
                        </a:spcBef>
                        <a:buNone/>
                      </a:pPr>
                      <a:r>
                        <a:rPr lang="en-GB" sz="1600" b="1" noProof="0" dirty="0">
                          <a:effectLst/>
                        </a:rPr>
                        <a:t>Grade ≥3</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B w="38100" cap="flat" cmpd="sng" algn="ctr">
                      <a:noFill/>
                      <a:prstDash val="solid"/>
                      <a:round/>
                      <a:headEnd type="none" w="med" len="med"/>
                      <a:tailEnd type="none" w="med" len="med"/>
                    </a:lnB>
                    <a:solidFill>
                      <a:srgbClr val="CBCDD2"/>
                    </a:solidFill>
                  </a:tcPr>
                </a:tc>
                <a:extLst>
                  <a:ext uri="{0D108BD9-81ED-4DB2-BD59-A6C34878D82A}">
                    <a16:rowId xmlns:a16="http://schemas.microsoft.com/office/drawing/2014/main" val="1718786701"/>
                  </a:ext>
                </a:extLst>
              </a:tr>
              <a:tr h="243840">
                <a:tc>
                  <a:txBody>
                    <a:bodyPr/>
                    <a:lstStyle/>
                    <a:p>
                      <a:pPr marL="109220" algn="l">
                        <a:lnSpc>
                          <a:spcPct val="100000"/>
                        </a:lnSpc>
                        <a:buNone/>
                      </a:pPr>
                      <a:r>
                        <a:rPr lang="en-GB" sz="1600" b="1" kern="100" noProof="0" dirty="0">
                          <a:effectLst/>
                        </a:rPr>
                        <a:t>Dry </a:t>
                      </a:r>
                      <a:r>
                        <a:rPr lang="en-GB" sz="1600" b="1" kern="100" noProof="0" dirty="0" err="1">
                          <a:effectLst/>
                        </a:rPr>
                        <a:t>mouth</a:t>
                      </a:r>
                      <a:r>
                        <a:rPr lang="en-GB" sz="1600" b="1" kern="100" baseline="30000" noProof="0" dirty="0" err="1">
                          <a:effectLst/>
                        </a:rPr>
                        <a:t>a</a:t>
                      </a:r>
                      <a:endParaRPr lang="en-GB" sz="1600" b="1" kern="100" baseline="30000" noProof="0" dirty="0">
                        <a:effectLst/>
                      </a:endParaRPr>
                    </a:p>
                  </a:txBody>
                  <a:tcPr marL="60620" marR="60620" marT="0" marB="0" anchor="ctr">
                    <a:lnL w="381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buNone/>
                      </a:pPr>
                      <a:r>
                        <a:rPr lang="en-GB" sz="1600" kern="100" noProof="0" dirty="0">
                          <a:effectLst/>
                        </a:rPr>
                        <a:t>258 (45.7)</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buNone/>
                      </a:pPr>
                      <a:r>
                        <a:rPr lang="en-GB" sz="1600" kern="100" noProof="0" dirty="0">
                          <a:effectLst/>
                        </a:rPr>
                        <a:t>0</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buNone/>
                      </a:pPr>
                      <a:r>
                        <a:rPr lang="en-GB" sz="1600" kern="100" noProof="0" dirty="0">
                          <a:effectLst/>
                        </a:rPr>
                        <a:t>21 (3.7)</a:t>
                      </a:r>
                    </a:p>
                  </a:txBody>
                  <a:tcPr marL="60620" marR="6062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buNone/>
                      </a:pPr>
                      <a:r>
                        <a:rPr lang="en-GB" sz="1600" kern="100" noProof="0" dirty="0">
                          <a:effectLst/>
                        </a:rPr>
                        <a:t>0</a:t>
                      </a:r>
                    </a:p>
                  </a:txBody>
                  <a:tcPr marL="60620" marR="60620" marT="0" marB="0" anchor="ctr">
                    <a:lnL w="127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167140"/>
                  </a:ext>
                </a:extLst>
              </a:tr>
              <a:tr h="243840">
                <a:tc>
                  <a:txBody>
                    <a:bodyPr/>
                    <a:lstStyle/>
                    <a:p>
                      <a:pPr marL="109220" algn="l">
                        <a:lnSpc>
                          <a:spcPct val="100000"/>
                        </a:lnSpc>
                        <a:buNone/>
                      </a:pPr>
                      <a:r>
                        <a:rPr lang="en-GB" sz="1600" kern="100" noProof="0" dirty="0">
                          <a:effectLst/>
                        </a:rPr>
                        <a:t>Fatigue</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T w="38100" cap="flat" cmpd="sng" algn="ctr">
                      <a:noFill/>
                      <a:prstDash val="solid"/>
                      <a:round/>
                      <a:headEnd type="none" w="med" len="med"/>
                      <a:tailEnd type="none" w="med" len="med"/>
                    </a:lnT>
                    <a:solidFill>
                      <a:srgbClr val="CBCDD2"/>
                    </a:solidFill>
                  </a:tcPr>
                </a:tc>
                <a:tc>
                  <a:txBody>
                    <a:bodyPr/>
                    <a:lstStyle/>
                    <a:p>
                      <a:pPr algn="ctr">
                        <a:lnSpc>
                          <a:spcPct val="100000"/>
                        </a:lnSpc>
                        <a:buNone/>
                      </a:pPr>
                      <a:r>
                        <a:rPr lang="en-GB" sz="1600" kern="100" noProof="0" dirty="0">
                          <a:effectLst/>
                        </a:rPr>
                        <a:t>196 (34.8)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T w="38100" cap="flat" cmpd="sng" algn="ctr">
                      <a:noFill/>
                      <a:prstDash val="solid"/>
                      <a:round/>
                      <a:headEnd type="none" w="med" len="med"/>
                      <a:tailEnd type="none" w="med" len="med"/>
                    </a:lnT>
                    <a:solidFill>
                      <a:srgbClr val="CBCDD2"/>
                    </a:solidFill>
                  </a:tcPr>
                </a:tc>
                <a:tc>
                  <a:txBody>
                    <a:bodyPr/>
                    <a:lstStyle/>
                    <a:p>
                      <a:pPr algn="ctr">
                        <a:lnSpc>
                          <a:spcPct val="100000"/>
                        </a:lnSpc>
                        <a:buNone/>
                      </a:pPr>
                      <a:r>
                        <a:rPr lang="en-GB" sz="1600" kern="100" noProof="0" dirty="0">
                          <a:effectLst/>
                        </a:rPr>
                        <a:t>6 (1.1)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T w="38100" cap="flat" cmpd="sng" algn="ctr">
                      <a:noFill/>
                      <a:prstDash val="solid"/>
                      <a:round/>
                      <a:headEnd type="none" w="med" len="med"/>
                      <a:tailEnd type="none" w="med" len="med"/>
                    </a:lnT>
                    <a:solidFill>
                      <a:srgbClr val="CBCDD2"/>
                    </a:solidFill>
                  </a:tcPr>
                </a:tc>
                <a:tc>
                  <a:txBody>
                    <a:bodyPr/>
                    <a:lstStyle/>
                    <a:p>
                      <a:pPr algn="ctr">
                        <a:lnSpc>
                          <a:spcPct val="100000"/>
                        </a:lnSpc>
                        <a:buNone/>
                      </a:pPr>
                      <a:r>
                        <a:rPr lang="en-GB" sz="1600" kern="100" noProof="0" dirty="0">
                          <a:effectLst/>
                        </a:rPr>
                        <a:t>158 (28.0)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T w="38100" cap="flat" cmpd="sng" algn="ctr">
                      <a:noFill/>
                      <a:prstDash val="solid"/>
                      <a:round/>
                      <a:headEnd type="none" w="med" len="med"/>
                      <a:tailEnd type="none" w="med" len="med"/>
                    </a:lnT>
                    <a:solidFill>
                      <a:srgbClr val="CBCDD2"/>
                    </a:solidFill>
                  </a:tcPr>
                </a:tc>
                <a:tc>
                  <a:txBody>
                    <a:bodyPr/>
                    <a:lstStyle/>
                    <a:p>
                      <a:pPr algn="ctr">
                        <a:lnSpc>
                          <a:spcPct val="100000"/>
                        </a:lnSpc>
                        <a:buNone/>
                      </a:pPr>
                      <a:r>
                        <a:rPr lang="en-GB" sz="1600" kern="100" noProof="0" dirty="0">
                          <a:effectLst/>
                        </a:rPr>
                        <a:t>6 (1.1)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lnT w="38100" cap="flat" cmpd="sng" algn="ctr">
                      <a:noFill/>
                      <a:prstDash val="solid"/>
                      <a:round/>
                      <a:headEnd type="none" w="med" len="med"/>
                      <a:tailEnd type="none" w="med" len="med"/>
                    </a:lnT>
                    <a:solidFill>
                      <a:srgbClr val="CBCDD2"/>
                    </a:solidFill>
                  </a:tcPr>
                </a:tc>
                <a:extLst>
                  <a:ext uri="{0D108BD9-81ED-4DB2-BD59-A6C34878D82A}">
                    <a16:rowId xmlns:a16="http://schemas.microsoft.com/office/drawing/2014/main" val="104838182"/>
                  </a:ext>
                </a:extLst>
              </a:tr>
              <a:tr h="243840">
                <a:tc>
                  <a:txBody>
                    <a:bodyPr/>
                    <a:lstStyle/>
                    <a:p>
                      <a:pPr marL="109220" algn="l">
                        <a:lnSpc>
                          <a:spcPct val="100000"/>
                        </a:lnSpc>
                        <a:buNone/>
                      </a:pPr>
                      <a:r>
                        <a:rPr lang="en-GB" sz="1600" b="1" kern="100" noProof="0" dirty="0">
                          <a:effectLst/>
                        </a:rPr>
                        <a:t>Nausea</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193 (34.2)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 (0.2)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53 (9.4)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3627783303"/>
                  </a:ext>
                </a:extLst>
              </a:tr>
              <a:tr h="243840">
                <a:tc>
                  <a:txBody>
                    <a:bodyPr/>
                    <a:lstStyle/>
                    <a:p>
                      <a:pPr marL="109220" algn="l">
                        <a:lnSpc>
                          <a:spcPct val="100000"/>
                        </a:lnSpc>
                        <a:buNone/>
                      </a:pPr>
                      <a:r>
                        <a:rPr lang="en-GB" sz="1600" kern="100" noProof="0" dirty="0">
                          <a:effectLst/>
                        </a:rPr>
                        <a:t>Hot flush</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164 (29.1)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205 (36.3)</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1073459430"/>
                  </a:ext>
                </a:extLst>
              </a:tr>
              <a:tr h="243840">
                <a:tc>
                  <a:txBody>
                    <a:bodyPr/>
                    <a:lstStyle/>
                    <a:p>
                      <a:pPr marL="109220" algn="l">
                        <a:lnSpc>
                          <a:spcPct val="100000"/>
                        </a:lnSpc>
                        <a:buNone/>
                      </a:pPr>
                      <a:r>
                        <a:rPr lang="en-GB" sz="1600" kern="100" noProof="0" dirty="0">
                          <a:effectLst/>
                        </a:rPr>
                        <a:t>Anaemia</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153 (27.1)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28 (5.0)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75 (13.3)</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15 (2.7)</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2325011262"/>
                  </a:ext>
                </a:extLst>
              </a:tr>
              <a:tr h="243840">
                <a:tc>
                  <a:txBody>
                    <a:bodyPr/>
                    <a:lstStyle/>
                    <a:p>
                      <a:pPr marL="109220" algn="l">
                        <a:lnSpc>
                          <a:spcPct val="100000"/>
                        </a:lnSpc>
                        <a:buNone/>
                      </a:pPr>
                      <a:r>
                        <a:rPr lang="en-GB" sz="1600" kern="100" noProof="0" dirty="0">
                          <a:effectLst/>
                        </a:rPr>
                        <a:t>Arthralgia</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111 (19.7)</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5 (0.9)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130 (23.0)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9 (1.6)</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2412843858"/>
                  </a:ext>
                </a:extLst>
              </a:tr>
              <a:tr h="243840">
                <a:tc>
                  <a:txBody>
                    <a:bodyPr/>
                    <a:lstStyle/>
                    <a:p>
                      <a:pPr marL="109220" algn="l">
                        <a:lnSpc>
                          <a:spcPct val="100000"/>
                        </a:lnSpc>
                        <a:buNone/>
                      </a:pPr>
                      <a:r>
                        <a:rPr lang="en-GB" sz="1600" kern="100" noProof="0" dirty="0">
                          <a:effectLst/>
                        </a:rPr>
                        <a:t>Back pain</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101 (17.9)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8 (1.4)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110 (19.5)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16 (2.8)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1904833609"/>
                  </a:ext>
                </a:extLst>
              </a:tr>
              <a:tr h="243840">
                <a:tc>
                  <a:txBody>
                    <a:bodyPr/>
                    <a:lstStyle/>
                    <a:p>
                      <a:pPr marL="109220" algn="l">
                        <a:lnSpc>
                          <a:spcPct val="100000"/>
                        </a:lnSpc>
                        <a:buNone/>
                      </a:pPr>
                      <a:r>
                        <a:rPr lang="en-GB" sz="1600" b="1" kern="100" noProof="0" dirty="0">
                          <a:effectLst/>
                        </a:rPr>
                        <a:t>Constipation</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101 (17.9)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91 (16.1)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699077771"/>
                  </a:ext>
                </a:extLst>
              </a:tr>
              <a:tr h="243840">
                <a:tc>
                  <a:txBody>
                    <a:bodyPr/>
                    <a:lstStyle/>
                    <a:p>
                      <a:pPr marL="109220" algn="l">
                        <a:lnSpc>
                          <a:spcPct val="100000"/>
                        </a:lnSpc>
                        <a:buNone/>
                      </a:pPr>
                      <a:r>
                        <a:rPr lang="en-GB" sz="1600" kern="100" noProof="0" dirty="0">
                          <a:effectLst/>
                        </a:rPr>
                        <a:t>Asthenia</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92 (16.3)</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2 (0.4)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73 (12.9)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5 (0.9)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1157662996"/>
                  </a:ext>
                </a:extLst>
              </a:tr>
              <a:tr h="243840">
                <a:tc>
                  <a:txBody>
                    <a:bodyPr/>
                    <a:lstStyle/>
                    <a:p>
                      <a:pPr marL="109220" algn="l">
                        <a:lnSpc>
                          <a:spcPct val="100000"/>
                        </a:lnSpc>
                        <a:buNone/>
                      </a:pPr>
                      <a:r>
                        <a:rPr lang="en-GB" sz="1600" b="1" kern="100" noProof="0" dirty="0">
                          <a:effectLst/>
                        </a:rPr>
                        <a:t>Decreased appetite</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81 (14.4)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5 (0.9)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37 (6.5)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 (0.2)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3250884662"/>
                  </a:ext>
                </a:extLst>
              </a:tr>
              <a:tr h="243840">
                <a:tc>
                  <a:txBody>
                    <a:bodyPr/>
                    <a:lstStyle/>
                    <a:p>
                      <a:pPr marL="109220" algn="l">
                        <a:lnSpc>
                          <a:spcPct val="100000"/>
                        </a:lnSpc>
                        <a:buNone/>
                      </a:pPr>
                      <a:r>
                        <a:rPr lang="en-GB" sz="1600" b="1" kern="100" noProof="0" dirty="0">
                          <a:effectLst/>
                        </a:rPr>
                        <a:t>Vomiting</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78 (13.8)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4 (0.7)</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21 (3.7)</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1691250551"/>
                  </a:ext>
                </a:extLst>
              </a:tr>
              <a:tr h="243840">
                <a:tc>
                  <a:txBody>
                    <a:bodyPr/>
                    <a:lstStyle/>
                    <a:p>
                      <a:pPr marL="109220" algn="l">
                        <a:lnSpc>
                          <a:spcPct val="100000"/>
                        </a:lnSpc>
                        <a:buNone/>
                      </a:pPr>
                      <a:r>
                        <a:rPr lang="en-GB" sz="1600" kern="100" noProof="0" dirty="0">
                          <a:effectLst/>
                        </a:rPr>
                        <a:t>COVID-19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76 (13.5)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5 (0.9)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60 (10.6)</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2 (0.4)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3518890544"/>
                  </a:ext>
                </a:extLst>
              </a:tr>
              <a:tr h="243840">
                <a:tc>
                  <a:txBody>
                    <a:bodyPr/>
                    <a:lstStyle/>
                    <a:p>
                      <a:pPr marL="109220" algn="l">
                        <a:lnSpc>
                          <a:spcPct val="100000"/>
                        </a:lnSpc>
                        <a:buNone/>
                      </a:pPr>
                      <a:r>
                        <a:rPr lang="en-GB" sz="1600" kern="100" noProof="0" dirty="0">
                          <a:effectLst/>
                        </a:rPr>
                        <a:t>Hypertension</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76 (13.5)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34 (6.0)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95 (16.8)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35 (6.2)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3264597531"/>
                  </a:ext>
                </a:extLst>
              </a:tr>
              <a:tr h="243840">
                <a:tc>
                  <a:txBody>
                    <a:bodyPr/>
                    <a:lstStyle/>
                    <a:p>
                      <a:pPr marL="109220" algn="l">
                        <a:lnSpc>
                          <a:spcPct val="100000"/>
                        </a:lnSpc>
                        <a:buNone/>
                      </a:pPr>
                      <a:r>
                        <a:rPr lang="en-GB" sz="1600" b="1" kern="100" noProof="0" dirty="0">
                          <a:effectLst/>
                        </a:rPr>
                        <a:t>Diarrhoea</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69 (12.2)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 (0.2)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56 (9.9)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2097615205"/>
                  </a:ext>
                </a:extLst>
              </a:tr>
              <a:tr h="243840">
                <a:tc>
                  <a:txBody>
                    <a:bodyPr/>
                    <a:lstStyle/>
                    <a:p>
                      <a:pPr marL="109220" algn="l">
                        <a:lnSpc>
                          <a:spcPct val="100000"/>
                        </a:lnSpc>
                        <a:buNone/>
                      </a:pPr>
                      <a:r>
                        <a:rPr lang="en-GB" sz="1600" kern="100" noProof="0" dirty="0">
                          <a:effectLst/>
                        </a:rPr>
                        <a:t>Headache</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69 (12.2)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51 (9.0)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2 (0.4)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2405791503"/>
                  </a:ext>
                </a:extLst>
              </a:tr>
              <a:tr h="243840">
                <a:tc>
                  <a:txBody>
                    <a:bodyPr/>
                    <a:lstStyle/>
                    <a:p>
                      <a:pPr marL="109220" algn="l">
                        <a:lnSpc>
                          <a:spcPct val="100000"/>
                        </a:lnSpc>
                        <a:buNone/>
                      </a:pPr>
                      <a:r>
                        <a:rPr lang="en-GB" sz="1600" kern="100" noProof="0" dirty="0">
                          <a:effectLst/>
                        </a:rPr>
                        <a:t>Alanine aminotransferase increased</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68 (12.1)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19 (3.4)</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73 (12.9)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14 (2.5)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2279965281"/>
                  </a:ext>
                </a:extLst>
              </a:tr>
              <a:tr h="243840">
                <a:tc>
                  <a:txBody>
                    <a:bodyPr/>
                    <a:lstStyle/>
                    <a:p>
                      <a:pPr marL="109220" algn="l">
                        <a:lnSpc>
                          <a:spcPct val="100000"/>
                        </a:lnSpc>
                        <a:buNone/>
                      </a:pPr>
                      <a:r>
                        <a:rPr lang="en-GB" sz="1600" b="1" kern="100" noProof="0" dirty="0">
                          <a:effectLst/>
                        </a:rPr>
                        <a:t>Dysgeusia</a:t>
                      </a:r>
                      <a:endParaRPr lang="en-GB" sz="1600" b="1"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67 (11.9)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23 (4.1)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425813594"/>
                  </a:ext>
                </a:extLst>
              </a:tr>
              <a:tr h="243840">
                <a:tc>
                  <a:txBody>
                    <a:bodyPr/>
                    <a:lstStyle/>
                    <a:p>
                      <a:pPr marL="109220" algn="l">
                        <a:lnSpc>
                          <a:spcPct val="100000"/>
                        </a:lnSpc>
                        <a:buNone/>
                      </a:pPr>
                      <a:r>
                        <a:rPr lang="en-GB" sz="1600" kern="100" noProof="0" dirty="0">
                          <a:effectLst/>
                        </a:rPr>
                        <a:t>White blood cell count decreased</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63 (11.2)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12 (2.1)</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18 (3.2)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3 (0.5)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3548860861"/>
                  </a:ext>
                </a:extLst>
              </a:tr>
              <a:tr h="487680">
                <a:tc>
                  <a:txBody>
                    <a:bodyPr/>
                    <a:lstStyle/>
                    <a:p>
                      <a:pPr marL="109220" algn="l">
                        <a:lnSpc>
                          <a:spcPct val="100000"/>
                        </a:lnSpc>
                        <a:buNone/>
                      </a:pPr>
                      <a:r>
                        <a:rPr lang="en-GB" sz="1600" kern="100" noProof="0" dirty="0">
                          <a:effectLst/>
                        </a:rPr>
                        <a:t>Aspartate aminotransferase increased</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61 (10.8)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10 (1.8)</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65 (11.5)</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tc>
                  <a:txBody>
                    <a:bodyPr/>
                    <a:lstStyle/>
                    <a:p>
                      <a:pPr algn="ctr">
                        <a:lnSpc>
                          <a:spcPct val="100000"/>
                        </a:lnSpc>
                        <a:buNone/>
                      </a:pPr>
                      <a:r>
                        <a:rPr lang="en-GB" sz="1600" kern="100" noProof="0" dirty="0">
                          <a:effectLst/>
                        </a:rPr>
                        <a:t>11 (1.9)</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tc>
                <a:extLst>
                  <a:ext uri="{0D108BD9-81ED-4DB2-BD59-A6C34878D82A}">
                    <a16:rowId xmlns:a16="http://schemas.microsoft.com/office/drawing/2014/main" val="1184247297"/>
                  </a:ext>
                </a:extLst>
              </a:tr>
              <a:tr h="243840">
                <a:tc>
                  <a:txBody>
                    <a:bodyPr/>
                    <a:lstStyle/>
                    <a:p>
                      <a:pPr marL="113030" algn="l">
                        <a:lnSpc>
                          <a:spcPct val="100000"/>
                        </a:lnSpc>
                        <a:buNone/>
                      </a:pPr>
                      <a:r>
                        <a:rPr lang="en-GB" sz="1600" kern="100" noProof="0" dirty="0">
                          <a:effectLst/>
                        </a:rPr>
                        <a:t>Lymphocyte count decreased</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60 (10.6)</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28 (5.0)</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21 (3.7)</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tc>
                  <a:txBody>
                    <a:bodyPr/>
                    <a:lstStyle/>
                    <a:p>
                      <a:pPr algn="ctr">
                        <a:lnSpc>
                          <a:spcPct val="100000"/>
                        </a:lnSpc>
                        <a:buNone/>
                      </a:pPr>
                      <a:r>
                        <a:rPr lang="en-GB" sz="1600" kern="100" noProof="0" dirty="0">
                          <a:effectLst/>
                        </a:rPr>
                        <a:t>7 (1.2)</a:t>
                      </a:r>
                      <a:endParaRPr lang="en-GB" sz="1600" noProof="0" dirty="0">
                        <a:effectLst/>
                        <a:latin typeface="Arial" panose="020B0604020202020204" pitchFamily="34" charset="0"/>
                        <a:ea typeface="MS PGothic" panose="020B0600070205080204" pitchFamily="34" charset="-128"/>
                        <a:cs typeface="Arial" panose="020B0604020202020204" pitchFamily="34" charset="0"/>
                      </a:endParaRPr>
                    </a:p>
                  </a:txBody>
                  <a:tcPr marL="60620" marR="60620" marT="0" marB="0" anchor="ctr">
                    <a:solidFill>
                      <a:srgbClr val="CBCDD2"/>
                    </a:solidFill>
                  </a:tcPr>
                </a:tc>
                <a:extLst>
                  <a:ext uri="{0D108BD9-81ED-4DB2-BD59-A6C34878D82A}">
                    <a16:rowId xmlns:a16="http://schemas.microsoft.com/office/drawing/2014/main" val="1226303262"/>
                  </a:ext>
                </a:extLst>
              </a:tr>
            </a:tbl>
          </a:graphicData>
        </a:graphic>
      </p:graphicFrame>
      <p:sp>
        <p:nvSpPr>
          <p:cNvPr id="8" name="TextBox 7">
            <a:extLst>
              <a:ext uri="{FF2B5EF4-FFF2-40B4-BE49-F238E27FC236}">
                <a16:creationId xmlns:a16="http://schemas.microsoft.com/office/drawing/2014/main" id="{B257A950-0618-D7ED-EE71-EB5F19858122}"/>
              </a:ext>
            </a:extLst>
          </p:cNvPr>
          <p:cNvSpPr txBox="1"/>
          <p:nvPr/>
        </p:nvSpPr>
        <p:spPr>
          <a:xfrm>
            <a:off x="10106025" y="4750"/>
            <a:ext cx="2085976" cy="254044"/>
          </a:xfrm>
          <a:prstGeom prst="rect">
            <a:avLst/>
          </a:prstGeom>
          <a:noFill/>
        </p:spPr>
        <p:txBody>
          <a:bodyPr wrap="square">
            <a:spAutoFit/>
          </a:bodyPr>
          <a:lstStyle/>
          <a:p>
            <a:pPr marL="0" marR="0" lvl="0" indent="0" algn="r" defTabSz="609585" rtl="0" eaLnBrk="1" fontAlgn="auto" latinLnBrk="0" hangingPunct="1">
              <a:lnSpc>
                <a:spcPct val="100000"/>
              </a:lnSpc>
              <a:spcBef>
                <a:spcPts val="0"/>
              </a:spcBef>
              <a:spcAft>
                <a:spcPts val="300"/>
              </a:spcAft>
              <a:buClrTx/>
              <a:buSzTx/>
              <a:buFontTx/>
              <a:buNone/>
              <a:tabLst/>
              <a:defRPr/>
            </a:pPr>
            <a:r>
              <a:rPr kumimoji="0" lang="en-GB" sz="1051" b="0" i="0" u="none" strike="noStrike" kern="1200" cap="none" spc="0" normalizeH="0" baseline="0" noProof="0" dirty="0">
                <a:ln>
                  <a:noFill/>
                </a:ln>
                <a:solidFill>
                  <a:srgbClr val="002F5D"/>
                </a:solidFill>
                <a:effectLst/>
                <a:uLnTx/>
                <a:uFillTx/>
                <a:latin typeface="Arial Narrow"/>
                <a:ea typeface="+mn-ea"/>
                <a:cs typeface="+mn-cs"/>
              </a:rPr>
              <a:t>Data cut-off: 13 January 2025 </a:t>
            </a:r>
          </a:p>
        </p:txBody>
      </p:sp>
      <p:sp>
        <p:nvSpPr>
          <p:cNvPr id="5" name="TextBox 4">
            <a:extLst>
              <a:ext uri="{FF2B5EF4-FFF2-40B4-BE49-F238E27FC236}">
                <a16:creationId xmlns:a16="http://schemas.microsoft.com/office/drawing/2014/main" id="{05EB284A-1700-D68C-47FC-7090B3AE4930}"/>
              </a:ext>
            </a:extLst>
          </p:cNvPr>
          <p:cNvSpPr txBox="1"/>
          <p:nvPr/>
        </p:nvSpPr>
        <p:spPr>
          <a:xfrm>
            <a:off x="496047" y="6624109"/>
            <a:ext cx="10383063" cy="256303"/>
          </a:xfrm>
          <a:prstGeom prst="rect">
            <a:avLst/>
          </a:prstGeom>
          <a:noFill/>
        </p:spPr>
        <p:txBody>
          <a:bodyPr wrap="square" lIns="91200" tIns="45600" rIns="91200" bIns="4560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30000" noProof="0" dirty="0">
                <a:ln>
                  <a:noFill/>
                </a:ln>
                <a:solidFill>
                  <a:srgbClr val="002F5D"/>
                </a:solidFill>
                <a:effectLst/>
                <a:uLnTx/>
                <a:uFillTx/>
                <a:latin typeface="Arial Narrow"/>
                <a:ea typeface="MS Mincho" panose="02020609040205080304" pitchFamily="49" charset="-128"/>
                <a:cs typeface="+mn-cs"/>
              </a:rPr>
              <a:t>a </a:t>
            </a:r>
            <a:r>
              <a:rPr kumimoji="0" lang="en-GB" sz="1067" b="0" i="0" u="none" strike="noStrike" kern="1200" cap="none" spc="0" normalizeH="0" baseline="0" noProof="0" dirty="0">
                <a:ln>
                  <a:noFill/>
                </a:ln>
                <a:solidFill>
                  <a:srgbClr val="002F5D"/>
                </a:solidFill>
                <a:effectLst/>
                <a:uLnTx/>
                <a:uFillTx/>
                <a:latin typeface="Arial Narrow"/>
                <a:ea typeface="MS Mincho" panose="02020609040205080304" pitchFamily="49" charset="-128"/>
                <a:cs typeface="+mn-cs"/>
              </a:rPr>
              <a:t>Grade 1 in 231 (41.0%) and grade 2 in 27 (4.8%) in the </a:t>
            </a:r>
            <a:r>
              <a:rPr kumimoji="0" lang="en-GB" sz="1067" b="0" i="0" u="none" strike="noStrike" kern="1200" cap="none" spc="0" normalizeH="0" baseline="30000" noProof="0" dirty="0">
                <a:ln>
                  <a:noFill/>
                </a:ln>
                <a:solidFill>
                  <a:srgbClr val="002F5D"/>
                </a:solidFill>
                <a:effectLst/>
                <a:uLnTx/>
                <a:uFillTx/>
                <a:latin typeface="Arial Narrow"/>
                <a:ea typeface="MS Mincho" panose="02020609040205080304" pitchFamily="49" charset="-128"/>
                <a:cs typeface="+mn-cs"/>
              </a:rPr>
              <a:t>177</a:t>
            </a:r>
            <a:r>
              <a:rPr kumimoji="0" lang="en-GB" sz="1067" b="0" i="0" u="none" strike="noStrike" kern="1200" cap="none" spc="0" normalizeH="0" baseline="0" noProof="0" dirty="0">
                <a:ln>
                  <a:noFill/>
                </a:ln>
                <a:solidFill>
                  <a:srgbClr val="002F5D"/>
                </a:solidFill>
                <a:effectLst/>
                <a:uLnTx/>
                <a:uFillTx/>
                <a:latin typeface="Arial Narrow"/>
                <a:ea typeface="MS Mincho" panose="02020609040205080304" pitchFamily="49" charset="-128"/>
                <a:cs typeface="+mn-cs"/>
              </a:rPr>
              <a:t>Lu-PSMA-617 + ADT + ARPI arm; g</a:t>
            </a:r>
            <a:r>
              <a:rPr kumimoji="0" lang="en-US" sz="1067" b="0" i="0" u="none" strike="noStrike" kern="1200" cap="none" spc="0" normalizeH="0" baseline="0" noProof="0" dirty="0" err="1">
                <a:ln>
                  <a:noFill/>
                </a:ln>
                <a:solidFill>
                  <a:srgbClr val="002F5D"/>
                </a:solidFill>
                <a:effectLst/>
                <a:uLnTx/>
                <a:uFillTx/>
                <a:latin typeface="Arial Narrow"/>
                <a:ea typeface="MS Mincho" panose="02020609040205080304" pitchFamily="49" charset="-128"/>
                <a:cs typeface="+mn-cs"/>
              </a:rPr>
              <a:t>rade</a:t>
            </a:r>
            <a:r>
              <a:rPr kumimoji="0" lang="en-US" sz="1067" b="0" i="0" u="none" strike="noStrike" kern="1200" cap="none" spc="0" normalizeH="0" baseline="0" noProof="0" dirty="0">
                <a:ln>
                  <a:noFill/>
                </a:ln>
                <a:solidFill>
                  <a:srgbClr val="002F5D"/>
                </a:solidFill>
                <a:effectLst/>
                <a:uLnTx/>
                <a:uFillTx/>
                <a:latin typeface="Arial Narrow"/>
                <a:ea typeface="MS Mincho" panose="02020609040205080304" pitchFamily="49" charset="-128"/>
                <a:cs typeface="+mn-cs"/>
              </a:rPr>
              <a:t> 1 in 19 (3.4) and grade 2 in 2 (0.4%) in the ADT + ARPI arm</a:t>
            </a:r>
            <a:endParaRPr kumimoji="0" lang="en-GB" sz="1067" b="0" i="0" u="none" strike="noStrike" kern="1200" cap="none" spc="0" normalizeH="0" baseline="0" noProof="0" dirty="0">
              <a:ln>
                <a:noFill/>
              </a:ln>
              <a:solidFill>
                <a:srgbClr val="002F5D"/>
              </a:solidFill>
              <a:effectLst/>
              <a:uLnTx/>
              <a:uFillTx/>
              <a:latin typeface="Arial Narrow"/>
              <a:ea typeface="MS Mincho" panose="02020609040205080304" pitchFamily="49" charset="-128"/>
              <a:cs typeface="+mn-cs"/>
            </a:endParaRPr>
          </a:p>
        </p:txBody>
      </p:sp>
      <p:cxnSp>
        <p:nvCxnSpPr>
          <p:cNvPr id="3" name="Straight Arrow Connector 2">
            <a:extLst>
              <a:ext uri="{FF2B5EF4-FFF2-40B4-BE49-F238E27FC236}">
                <a16:creationId xmlns:a16="http://schemas.microsoft.com/office/drawing/2014/main" id="{8AEDF075-2C9A-1D5C-8EE6-FC76DB7C29DD}"/>
              </a:ext>
            </a:extLst>
          </p:cNvPr>
          <p:cNvCxnSpPr>
            <a:cxnSpLocks/>
          </p:cNvCxnSpPr>
          <p:nvPr/>
        </p:nvCxnSpPr>
        <p:spPr>
          <a:xfrm>
            <a:off x="245035" y="1416429"/>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7A2688E8-55D1-8A1E-CB1F-4864CB396B3D}"/>
              </a:ext>
            </a:extLst>
          </p:cNvPr>
          <p:cNvCxnSpPr>
            <a:cxnSpLocks/>
          </p:cNvCxnSpPr>
          <p:nvPr/>
        </p:nvCxnSpPr>
        <p:spPr>
          <a:xfrm>
            <a:off x="245035" y="3113746"/>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0A37AC89-A659-B37E-8CCD-C240F241908F}"/>
              </a:ext>
            </a:extLst>
          </p:cNvPr>
          <p:cNvCxnSpPr>
            <a:cxnSpLocks/>
          </p:cNvCxnSpPr>
          <p:nvPr/>
        </p:nvCxnSpPr>
        <p:spPr>
          <a:xfrm>
            <a:off x="245035" y="3615770"/>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44EA2B37-3413-E245-5BCC-4DDA3131BB01}"/>
              </a:ext>
            </a:extLst>
          </p:cNvPr>
          <p:cNvCxnSpPr>
            <a:cxnSpLocks/>
          </p:cNvCxnSpPr>
          <p:nvPr/>
        </p:nvCxnSpPr>
        <p:spPr>
          <a:xfrm>
            <a:off x="245035" y="4583958"/>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D5B56382-02E0-FDDD-93BC-1FEE6BFEFBCA}"/>
              </a:ext>
            </a:extLst>
          </p:cNvPr>
          <p:cNvCxnSpPr>
            <a:cxnSpLocks/>
          </p:cNvCxnSpPr>
          <p:nvPr/>
        </p:nvCxnSpPr>
        <p:spPr>
          <a:xfrm>
            <a:off x="245035" y="5319064"/>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39F42041-ADAD-87D5-877B-FBD59076DE75}"/>
              </a:ext>
            </a:extLst>
          </p:cNvPr>
          <p:cNvCxnSpPr>
            <a:cxnSpLocks/>
          </p:cNvCxnSpPr>
          <p:nvPr/>
        </p:nvCxnSpPr>
        <p:spPr>
          <a:xfrm>
            <a:off x="245035" y="1903512"/>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BFFB6BF-3684-FDEB-697F-B3DBCA8A26EE}"/>
              </a:ext>
            </a:extLst>
          </p:cNvPr>
          <p:cNvCxnSpPr>
            <a:cxnSpLocks/>
          </p:cNvCxnSpPr>
          <p:nvPr/>
        </p:nvCxnSpPr>
        <p:spPr>
          <a:xfrm>
            <a:off x="245035" y="3851840"/>
            <a:ext cx="251012" cy="0"/>
          </a:xfrm>
          <a:prstGeom prst="straightConnector1">
            <a:avLst/>
          </a:prstGeom>
          <a:ln w="28575">
            <a:solidFill>
              <a:srgbClr val="C00000"/>
            </a:solidFill>
            <a:prstDash val="sysDash"/>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125947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4191000" y="3352800"/>
            <a:ext cx="3657600" cy="3429000"/>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Medical</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Oncologist</a:t>
            </a:r>
          </a:p>
        </p:txBody>
      </p:sp>
      <p:sp>
        <p:nvSpPr>
          <p:cNvPr id="4" name="Oval 3"/>
          <p:cNvSpPr/>
          <p:nvPr/>
        </p:nvSpPr>
        <p:spPr>
          <a:xfrm>
            <a:off x="1752600" y="152400"/>
            <a:ext cx="3657600" cy="342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Surgeon</a:t>
            </a:r>
          </a:p>
        </p:txBody>
      </p:sp>
      <p:sp>
        <p:nvSpPr>
          <p:cNvPr id="8" name="Oval 7"/>
          <p:cNvSpPr/>
          <p:nvPr/>
        </p:nvSpPr>
        <p:spPr>
          <a:xfrm>
            <a:off x="6781800" y="152400"/>
            <a:ext cx="3657600" cy="3429000"/>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Radiation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Oncologist</a:t>
            </a:r>
          </a:p>
        </p:txBody>
      </p:sp>
      <p:sp>
        <p:nvSpPr>
          <p:cNvPr id="9" name="Oval 8"/>
          <p:cNvSpPr/>
          <p:nvPr/>
        </p:nvSpPr>
        <p:spPr>
          <a:xfrm>
            <a:off x="2819400" y="228600"/>
            <a:ext cx="6781800" cy="6477000"/>
          </a:xfrm>
          <a:prstGeom prst="ellipse">
            <a:avLst/>
          </a:prstGeom>
          <a:blipFill>
            <a:blip r:embed="rId2"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000000"/>
                </a:solidFill>
                <a:effectLst/>
                <a:uLnTx/>
                <a:uFillTx/>
                <a:latin typeface="Arial"/>
                <a:ea typeface="+mn-ea"/>
                <a:cs typeface="+mn-cs"/>
              </a:rPr>
              <a:t>Treatment Team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Surgeon</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Radiation Oncologist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Medical Oncologist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Pathologist, Radiologist</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a:t>
            </a:r>
            <a:r>
              <a:rPr kumimoji="0" lang="en-US" sz="1600" b="0" i="0" u="none" strike="noStrike" kern="1200" cap="none" spc="0" normalizeH="0" baseline="0" noProof="0" dirty="0" err="1">
                <a:ln>
                  <a:noFill/>
                </a:ln>
                <a:solidFill>
                  <a:srgbClr val="000000"/>
                </a:solidFill>
                <a:effectLst/>
                <a:uLnTx/>
                <a:uFillTx/>
                <a:latin typeface="Arial"/>
                <a:ea typeface="+mn-ea"/>
                <a:cs typeface="+mn-cs"/>
              </a:rPr>
              <a:t>nuc</a:t>
            </a:r>
            <a:r>
              <a:rPr kumimoji="0" lang="en-US" sz="1600" b="0" i="0" u="none" strike="noStrike" kern="1200" cap="none" spc="0" normalizeH="0" baseline="0" noProof="0" dirty="0">
                <a:ln>
                  <a:noFill/>
                </a:ln>
                <a:solidFill>
                  <a:srgbClr val="000000"/>
                </a:solidFill>
                <a:effectLst/>
                <a:uLnTx/>
                <a:uFillTx/>
                <a:latin typeface="Arial"/>
                <a:ea typeface="+mn-ea"/>
                <a:cs typeface="+mn-cs"/>
              </a:rPr>
              <a:t> med, physicist, rad safety)</a:t>
            </a:r>
          </a:p>
        </p:txBody>
      </p:sp>
      <p:sp>
        <p:nvSpPr>
          <p:cNvPr id="10" name="TextBox 9"/>
          <p:cNvSpPr txBox="1">
            <a:spLocks noChangeArrowheads="1"/>
          </p:cNvSpPr>
          <p:nvPr/>
        </p:nvSpPr>
        <p:spPr bwMode="auto">
          <a:xfrm rot="18780000">
            <a:off x="7230919" y="4552435"/>
            <a:ext cx="2065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Physical Therapist</a:t>
            </a:r>
          </a:p>
        </p:txBody>
      </p:sp>
      <p:sp>
        <p:nvSpPr>
          <p:cNvPr id="11" name="TextBox 10"/>
          <p:cNvSpPr txBox="1">
            <a:spLocks noChangeArrowheads="1"/>
          </p:cNvSpPr>
          <p:nvPr/>
        </p:nvSpPr>
        <p:spPr bwMode="auto">
          <a:xfrm rot="2940000">
            <a:off x="3426053" y="4715152"/>
            <a:ext cx="1069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Dietician</a:t>
            </a:r>
          </a:p>
        </p:txBody>
      </p:sp>
      <p:sp>
        <p:nvSpPr>
          <p:cNvPr id="12" name="TextBox 11"/>
          <p:cNvSpPr txBox="1">
            <a:spLocks noChangeArrowheads="1"/>
          </p:cNvSpPr>
          <p:nvPr/>
        </p:nvSpPr>
        <p:spPr bwMode="auto">
          <a:xfrm rot="2940000">
            <a:off x="7261194" y="1755668"/>
            <a:ext cx="210826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Advanced Practice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Provider</a:t>
            </a:r>
          </a:p>
        </p:txBody>
      </p:sp>
      <p:sp>
        <p:nvSpPr>
          <p:cNvPr id="13" name="TextBox 12"/>
          <p:cNvSpPr txBox="1">
            <a:spLocks noChangeArrowheads="1"/>
          </p:cNvSpPr>
          <p:nvPr/>
        </p:nvSpPr>
        <p:spPr bwMode="auto">
          <a:xfrm rot="18720000">
            <a:off x="3264287" y="1969572"/>
            <a:ext cx="13644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Psychiatrist</a:t>
            </a:r>
          </a:p>
        </p:txBody>
      </p:sp>
      <p:sp>
        <p:nvSpPr>
          <p:cNvPr id="14" name="TextBox 13"/>
          <p:cNvSpPr txBox="1">
            <a:spLocks noChangeArrowheads="1"/>
          </p:cNvSpPr>
          <p:nvPr/>
        </p:nvSpPr>
        <p:spPr bwMode="auto">
          <a:xfrm>
            <a:off x="5334314" y="685802"/>
            <a:ext cx="15440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Primary Care</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Physician</a:t>
            </a:r>
          </a:p>
        </p:txBody>
      </p:sp>
      <p:sp>
        <p:nvSpPr>
          <p:cNvPr id="15" name="TextBox 14"/>
          <p:cNvSpPr txBox="1">
            <a:spLocks noChangeArrowheads="1"/>
          </p:cNvSpPr>
          <p:nvPr/>
        </p:nvSpPr>
        <p:spPr bwMode="auto">
          <a:xfrm>
            <a:off x="5409844" y="5791200"/>
            <a:ext cx="16167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Social Worker</a:t>
            </a:r>
          </a:p>
        </p:txBody>
      </p:sp>
      <p:sp>
        <p:nvSpPr>
          <p:cNvPr id="16" name="TextBox 15"/>
          <p:cNvSpPr txBox="1">
            <a:spLocks noChangeArrowheads="1"/>
          </p:cNvSpPr>
          <p:nvPr/>
        </p:nvSpPr>
        <p:spPr bwMode="auto">
          <a:xfrm rot="18780000">
            <a:off x="2112831" y="832922"/>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Parents</a:t>
            </a:r>
          </a:p>
        </p:txBody>
      </p:sp>
      <p:sp>
        <p:nvSpPr>
          <p:cNvPr id="17" name="TextBox 16"/>
          <p:cNvSpPr txBox="1">
            <a:spLocks noChangeArrowheads="1"/>
          </p:cNvSpPr>
          <p:nvPr/>
        </p:nvSpPr>
        <p:spPr bwMode="auto">
          <a:xfrm rot="2940000">
            <a:off x="2250771" y="5475566"/>
            <a:ext cx="851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Clergy</a:t>
            </a:r>
          </a:p>
        </p:txBody>
      </p:sp>
      <p:sp>
        <p:nvSpPr>
          <p:cNvPr id="18" name="TextBox 17"/>
          <p:cNvSpPr txBox="1">
            <a:spLocks noChangeArrowheads="1"/>
          </p:cNvSpPr>
          <p:nvPr/>
        </p:nvSpPr>
        <p:spPr bwMode="auto">
          <a:xfrm rot="2940000">
            <a:off x="9332470" y="94007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Children</a:t>
            </a:r>
          </a:p>
        </p:txBody>
      </p:sp>
      <p:sp>
        <p:nvSpPr>
          <p:cNvPr id="19" name="TextBox 18"/>
          <p:cNvSpPr txBox="1">
            <a:spLocks noChangeArrowheads="1"/>
          </p:cNvSpPr>
          <p:nvPr/>
        </p:nvSpPr>
        <p:spPr bwMode="auto">
          <a:xfrm rot="18780000">
            <a:off x="9385380" y="5633522"/>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Dog</a:t>
            </a:r>
          </a:p>
        </p:txBody>
      </p:sp>
      <p:sp>
        <p:nvSpPr>
          <p:cNvPr id="2" name="TextBox 1"/>
          <p:cNvSpPr txBox="1"/>
          <p:nvPr/>
        </p:nvSpPr>
        <p:spPr>
          <a:xfrm>
            <a:off x="111855" y="43934"/>
            <a:ext cx="1813317" cy="64633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Multidisciplinary</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Care</a:t>
            </a:r>
          </a:p>
        </p:txBody>
      </p:sp>
    </p:spTree>
    <p:extLst>
      <p:ext uri="{BB962C8B-B14F-4D97-AF65-F5344CB8AC3E}">
        <p14:creationId xmlns:p14="http://schemas.microsoft.com/office/powerpoint/2010/main" val="3277144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2.77556E-17 -2.22222E-6 L 0.275 0.22778 " pathEditMode="relative" rAng="0" ptsTypes="AA">
                                      <p:cBhvr>
                                        <p:cTn id="6" dur="2000" fill="hold"/>
                                        <p:tgtEl>
                                          <p:spTgt spid="4"/>
                                        </p:tgtEl>
                                        <p:attrNameLst>
                                          <p:attrName>ppt_x</p:attrName>
                                          <p:attrName>ppt_y</p:attrName>
                                        </p:attrNameLst>
                                      </p:cBhvr>
                                      <p:rCtr x="13750" y="11389"/>
                                    </p:animMotion>
                                  </p:childTnLst>
                                </p:cTn>
                              </p:par>
                              <p:par>
                                <p:cTn id="7" presetID="0" presetClass="path" presetSubtype="0" accel="50000" decel="50000" fill="hold" grpId="0" nodeType="withEffect">
                                  <p:stCondLst>
                                    <p:cond delay="0"/>
                                  </p:stCondLst>
                                  <p:childTnLst>
                                    <p:animMotion origin="layout" path="M -3.33333E-6 3.33333E-6 L -0.23333 0.23333 " pathEditMode="relative" rAng="0" ptsTypes="AA">
                                      <p:cBhvr>
                                        <p:cTn id="8" dur="2000" fill="hold"/>
                                        <p:tgtEl>
                                          <p:spTgt spid="8"/>
                                        </p:tgtEl>
                                        <p:attrNameLst>
                                          <p:attrName>ppt_x</p:attrName>
                                          <p:attrName>ppt_y</p:attrName>
                                        </p:attrNameLst>
                                      </p:cBhvr>
                                      <p:rCtr x="-11667" y="11667"/>
                                    </p:animMotion>
                                  </p:childTnLst>
                                </p:cTn>
                              </p:par>
                              <p:par>
                                <p:cTn id="9" presetID="0" presetClass="path" presetSubtype="0" accel="50000" decel="50000" fill="hold" grpId="0" nodeType="withEffect">
                                  <p:stCondLst>
                                    <p:cond delay="0"/>
                                  </p:stCondLst>
                                  <p:childTnLst>
                                    <p:animMotion origin="layout" path="M 3.33333E-6 1.11111E-6 L 0.00833 -0.21667 " pathEditMode="relative" rAng="0" ptsTypes="AA">
                                      <p:cBhvr>
                                        <p:cTn id="10" dur="2000" fill="hold"/>
                                        <p:tgtEl>
                                          <p:spTgt spid="7"/>
                                        </p:tgtEl>
                                        <p:attrNameLst>
                                          <p:attrName>ppt_x</p:attrName>
                                          <p:attrName>ppt_y</p:attrName>
                                        </p:attrNameLst>
                                      </p:cBhvr>
                                      <p:rCtr x="417" y="-10833"/>
                                    </p:animMotion>
                                  </p:childTnLst>
                                </p:cTn>
                              </p:par>
                            </p:childTnLst>
                          </p:cTn>
                        </p:par>
                        <p:par>
                          <p:cTn id="11" fill="hold" nodeType="afterGroup">
                            <p:stCondLst>
                              <p:cond delay="2000"/>
                            </p:stCondLst>
                            <p:childTnLst>
                              <p:par>
                                <p:cTn id="12" presetID="1" presetClass="exit" presetSubtype="0" fill="hold" grpId="1" nodeType="afterEffect">
                                  <p:stCondLst>
                                    <p:cond delay="0"/>
                                  </p:stCondLst>
                                  <p:childTnLst>
                                    <p:set>
                                      <p:cBhvr>
                                        <p:cTn id="13" dur="1" fill="hold">
                                          <p:stCondLst>
                                            <p:cond delay="0"/>
                                          </p:stCondLst>
                                        </p:cTn>
                                        <p:tgtEl>
                                          <p:spTgt spid="8"/>
                                        </p:tgtEl>
                                        <p:attrNameLst>
                                          <p:attrName>style.visibility</p:attrName>
                                        </p:attrNameLst>
                                      </p:cBhvr>
                                      <p:to>
                                        <p:strVal val="hidden"/>
                                      </p:to>
                                    </p:set>
                                  </p:childTnLst>
                                </p:cTn>
                              </p:par>
                              <p:par>
                                <p:cTn id="14" presetID="1" presetClass="exit"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4"/>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amond(in)">
                                      <p:cBhvr>
                                        <p:cTn id="40" dur="1000"/>
                                        <p:tgtEl>
                                          <p:spTgt spid="11"/>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edge">
                                      <p:cBhvr>
                                        <p:cTn id="43" dur="500"/>
                                        <p:tgtEl>
                                          <p:spTgt spid="13"/>
                                        </p:tgtEl>
                                      </p:cBhvr>
                                    </p:animEffect>
                                  </p:childTnLst>
                                </p:cTn>
                              </p:par>
                              <p:par>
                                <p:cTn id="44" presetID="25"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5" presetClass="entr" presetSubtype="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61" dur="1000" fill="hold"/>
                                        <p:tgtEl>
                                          <p:spTgt spid="17"/>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17"/>
                                        </p:tgtEl>
                                      </p:cBhvr>
                                    </p:animEffect>
                                  </p:childTnLst>
                                </p:cTn>
                              </p:par>
                              <p:par>
                                <p:cTn id="66" presetID="25" presetClass="entr" presetSubtype="0" fill="hold" grpId="0"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p:cTn id="68"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9"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70"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1" dur="1000" fill="hold"/>
                                        <p:tgtEl>
                                          <p:spTgt spid="16"/>
                                        </p:tgtEl>
                                        <p:attrNameLst>
                                          <p:attrName>ppt_h</p:attrName>
                                        </p:attrNameLst>
                                      </p:cBhvr>
                                      <p:tavLst>
                                        <p:tav tm="0">
                                          <p:val>
                                            <p:strVal val="#ppt_h"/>
                                          </p:val>
                                        </p:tav>
                                        <p:tav tm="100000">
                                          <p:val>
                                            <p:strVal val="#ppt_h"/>
                                          </p:val>
                                        </p:tav>
                                      </p:tavLst>
                                    </p:anim>
                                    <p:anim calcmode="lin" valueType="num">
                                      <p:cBhvr>
                                        <p:cTn id="72"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3"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4"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5" dur="1000" decel="50000">
                                          <p:stCondLst>
                                            <p:cond delay="0"/>
                                          </p:stCondLst>
                                        </p:cTn>
                                        <p:tgtEl>
                                          <p:spTgt spid="16"/>
                                        </p:tgtEl>
                                      </p:cBhvr>
                                    </p:animEffect>
                                  </p:childTnLst>
                                </p:cTn>
                              </p:par>
                              <p:par>
                                <p:cTn id="76" presetID="25" presetClass="entr" presetSubtype="0" fill="hold" grpId="0" nodeType="withEffect">
                                  <p:stCondLst>
                                    <p:cond delay="0"/>
                                  </p:stCondLst>
                                  <p:childTnLst>
                                    <p:set>
                                      <p:cBhvr>
                                        <p:cTn id="77" dur="1" fill="hold">
                                          <p:stCondLst>
                                            <p:cond delay="0"/>
                                          </p:stCondLst>
                                        </p:cTn>
                                        <p:tgtEl>
                                          <p:spTgt spid="18"/>
                                        </p:tgtEl>
                                        <p:attrNameLst>
                                          <p:attrName>style.visibility</p:attrName>
                                        </p:attrNameLst>
                                      </p:cBhvr>
                                      <p:to>
                                        <p:strVal val="visible"/>
                                      </p:to>
                                    </p:set>
                                    <p:anim calcmode="lin" valueType="num">
                                      <p:cBhvr>
                                        <p:cTn id="7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7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8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81" dur="1000" fill="hold"/>
                                        <p:tgtEl>
                                          <p:spTgt spid="18"/>
                                        </p:tgtEl>
                                        <p:attrNameLst>
                                          <p:attrName>ppt_h</p:attrName>
                                        </p:attrNameLst>
                                      </p:cBhvr>
                                      <p:tavLst>
                                        <p:tav tm="0">
                                          <p:val>
                                            <p:strVal val="#ppt_h"/>
                                          </p:val>
                                        </p:tav>
                                        <p:tav tm="100000">
                                          <p:val>
                                            <p:strVal val="#ppt_h"/>
                                          </p:val>
                                        </p:tav>
                                      </p:tavLst>
                                    </p:anim>
                                    <p:anim calcmode="lin" valueType="num">
                                      <p:cBhvr>
                                        <p:cTn id="8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8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8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85" dur="1000" decel="50000">
                                          <p:stCondLst>
                                            <p:cond delay="0"/>
                                          </p:stCondLst>
                                        </p:cTn>
                                        <p:tgtEl>
                                          <p:spTgt spid="18"/>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9" fill="hold" grpId="0" nodeType="clickEffect">
                                  <p:stCondLst>
                                    <p:cond delay="0"/>
                                  </p:stCondLst>
                                  <p:childTnLst>
                                    <p:set>
                                      <p:cBhvr>
                                        <p:cTn id="89" dur="1" fill="hold">
                                          <p:stCondLst>
                                            <p:cond delay="0"/>
                                          </p:stCondLst>
                                        </p:cTn>
                                        <p:tgtEl>
                                          <p:spTgt spid="19"/>
                                        </p:tgtEl>
                                        <p:attrNameLst>
                                          <p:attrName>style.visibility</p:attrName>
                                        </p:attrNameLst>
                                      </p:cBhvr>
                                      <p:to>
                                        <p:strVal val="visible"/>
                                      </p:to>
                                    </p:set>
                                    <p:anim calcmode="lin" valueType="num">
                                      <p:cBhvr additive="base">
                                        <p:cTn id="90" dur="500" fill="hold"/>
                                        <p:tgtEl>
                                          <p:spTgt spid="19"/>
                                        </p:tgtEl>
                                        <p:attrNameLst>
                                          <p:attrName>ppt_x</p:attrName>
                                        </p:attrNameLst>
                                      </p:cBhvr>
                                      <p:tavLst>
                                        <p:tav tm="0">
                                          <p:val>
                                            <p:strVal val="0-#ppt_w/2"/>
                                          </p:val>
                                        </p:tav>
                                        <p:tav tm="100000">
                                          <p:val>
                                            <p:strVal val="#ppt_x"/>
                                          </p:val>
                                        </p:tav>
                                      </p:tavLst>
                                    </p:anim>
                                    <p:anim calcmode="lin" valueType="num">
                                      <p:cBhvr additive="base">
                                        <p:cTn id="91"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8" grpId="0" animBg="1"/>
      <p:bldP spid="8" grpId="1" animBg="1"/>
      <p:bldP spid="9" grpId="0" animBg="1"/>
      <p:bldP spid="10" grpId="0"/>
      <p:bldP spid="11" grpId="0"/>
      <p:bldP spid="12" grpId="0"/>
      <p:bldP spid="13" grpId="0"/>
      <p:bldP spid="14" grpId="0"/>
      <p:bldP spid="15" grpId="0"/>
      <p:bldP spid="16" grpId="0"/>
      <p:bldP spid="17" grpId="0"/>
      <p:bldP spid="18" grpId="0"/>
      <p:bldP spid="1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E41E4F-39F1-8776-B5A9-B466FB3C8B0F}"/>
              </a:ext>
            </a:extLst>
          </p:cNvPr>
          <p:cNvPicPr>
            <a:picLocks noChangeAspect="1"/>
          </p:cNvPicPr>
          <p:nvPr/>
        </p:nvPicPr>
        <p:blipFill>
          <a:blip r:embed="rId2"/>
          <a:stretch>
            <a:fillRect/>
          </a:stretch>
        </p:blipFill>
        <p:spPr>
          <a:xfrm>
            <a:off x="307871" y="1"/>
            <a:ext cx="11731383" cy="1170432"/>
          </a:xfrm>
          <a:prstGeom prst="rect">
            <a:avLst/>
          </a:prstGeom>
        </p:spPr>
      </p:pic>
      <p:sp>
        <p:nvSpPr>
          <p:cNvPr id="9" name="Content Placeholder 8">
            <a:extLst>
              <a:ext uri="{FF2B5EF4-FFF2-40B4-BE49-F238E27FC236}">
                <a16:creationId xmlns:a16="http://schemas.microsoft.com/office/drawing/2014/main" id="{99CB45D8-E001-D1E9-9444-C73203AF1E4F}"/>
              </a:ext>
            </a:extLst>
          </p:cNvPr>
          <p:cNvSpPr>
            <a:spLocks noGrp="1"/>
          </p:cNvSpPr>
          <p:nvPr>
            <p:ph idx="1"/>
          </p:nvPr>
        </p:nvSpPr>
        <p:spPr>
          <a:xfrm>
            <a:off x="609600" y="1316736"/>
            <a:ext cx="10972800" cy="5299217"/>
          </a:xfrm>
        </p:spPr>
        <p:txBody>
          <a:bodyPr>
            <a:normAutofit fontScale="92500" lnSpcReduction="10000"/>
          </a:bodyPr>
          <a:lstStyle/>
          <a:p>
            <a:r>
              <a:rPr lang="en-US" dirty="0"/>
              <a:t>Pre-existing renal dysfunction</a:t>
            </a:r>
          </a:p>
          <a:p>
            <a:pPr lvl="1"/>
            <a:r>
              <a:rPr lang="en-US" dirty="0"/>
              <a:t>Slower renal clearance </a:t>
            </a:r>
            <a:r>
              <a:rPr lang="en-US" dirty="0">
                <a:sym typeface="Wingdings" panose="05000000000000000000" pitchFamily="2" charset="2"/>
              </a:rPr>
              <a:t> monitor closely for marrow toxicity</a:t>
            </a:r>
          </a:p>
          <a:p>
            <a:r>
              <a:rPr lang="en-US" dirty="0">
                <a:sym typeface="Wingdings" panose="05000000000000000000" pitchFamily="2" charset="2"/>
              </a:rPr>
              <a:t>Pre-existing low blood counts</a:t>
            </a:r>
          </a:p>
          <a:p>
            <a:pPr lvl="1"/>
            <a:r>
              <a:rPr lang="en-US" dirty="0">
                <a:sym typeface="Wingdings" panose="05000000000000000000" pitchFamily="2" charset="2"/>
              </a:rPr>
              <a:t>If due to bone marrow infiltration, treat promptly and monitor</a:t>
            </a:r>
          </a:p>
          <a:p>
            <a:r>
              <a:rPr lang="en-US" dirty="0"/>
              <a:t>On-/post- treatment monitoring</a:t>
            </a:r>
          </a:p>
          <a:p>
            <a:pPr lvl="1"/>
            <a:r>
              <a:rPr lang="en-US" dirty="0"/>
              <a:t>At least CBC and chemistry following treatment / before next cycle; interim contrast CT</a:t>
            </a:r>
          </a:p>
          <a:p>
            <a:r>
              <a:rPr lang="en-US" dirty="0"/>
              <a:t>Supportive care</a:t>
            </a:r>
          </a:p>
          <a:p>
            <a:pPr lvl="1"/>
            <a:r>
              <a:rPr lang="en-US" dirty="0"/>
              <a:t>Anti-emetics: not mandatory for prophylaxis in all, but have available prn</a:t>
            </a:r>
          </a:p>
          <a:p>
            <a:pPr lvl="1"/>
            <a:r>
              <a:rPr lang="en-US" dirty="0"/>
              <a:t>Pain meds / steroids: not mandatory for pain flare prophylaxis, but be aware of pain flares</a:t>
            </a:r>
          </a:p>
          <a:p>
            <a:pPr lvl="1"/>
            <a:r>
              <a:rPr lang="en-US" dirty="0"/>
              <a:t>Blood growth factors: occasionally indicated, involve heme; cautious use of WBC growth factors close to TRT dosing; transfusions prn</a:t>
            </a:r>
          </a:p>
          <a:p>
            <a:r>
              <a:rPr lang="en-US" dirty="0"/>
              <a:t>Holding / discontinuing therapy</a:t>
            </a:r>
          </a:p>
          <a:p>
            <a:pPr lvl="1"/>
            <a:r>
              <a:rPr lang="en-US" dirty="0"/>
              <a:t>Discuss hold for exceptional responders</a:t>
            </a:r>
          </a:p>
          <a:p>
            <a:pPr lvl="1"/>
            <a:r>
              <a:rPr lang="en-US" dirty="0"/>
              <a:t>Discontinue if not tolerated despite adjustments or progression of cancer (</a:t>
            </a:r>
            <a:r>
              <a:rPr lang="en-US" dirty="0" err="1"/>
              <a:t>esp</a:t>
            </a:r>
            <a:r>
              <a:rPr lang="en-US" dirty="0"/>
              <a:t> PSMA low) with additional treatment options</a:t>
            </a:r>
          </a:p>
        </p:txBody>
      </p:sp>
      <p:sp>
        <p:nvSpPr>
          <p:cNvPr id="8" name="TextBox 7">
            <a:extLst>
              <a:ext uri="{FF2B5EF4-FFF2-40B4-BE49-F238E27FC236}">
                <a16:creationId xmlns:a16="http://schemas.microsoft.com/office/drawing/2014/main" id="{7A9A6553-A4D4-143C-6BA8-4D2356C497FF}"/>
              </a:ext>
            </a:extLst>
          </p:cNvPr>
          <p:cNvSpPr txBox="1"/>
          <p:nvPr/>
        </p:nvSpPr>
        <p:spPr>
          <a:xfrm>
            <a:off x="7978445" y="6483042"/>
            <a:ext cx="4060808" cy="29745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3767"/>
                </a:solidFill>
                <a:effectLst/>
                <a:uLnTx/>
                <a:uFillTx/>
                <a:latin typeface="Arial" panose="020B0604020202020204"/>
                <a:ea typeface="+mn-ea"/>
                <a:cs typeface="+mn-cs"/>
              </a:rPr>
              <a:t>Hope TA et al. </a:t>
            </a:r>
            <a:r>
              <a:rPr kumimoji="0" lang="en-US" sz="1333" b="0" i="1" u="none" strike="noStrike" kern="1200" cap="none" spc="0" normalizeH="0" baseline="0" noProof="0" dirty="0">
                <a:ln>
                  <a:noFill/>
                </a:ln>
                <a:solidFill>
                  <a:srgbClr val="003767"/>
                </a:solidFill>
                <a:effectLst/>
                <a:uLnTx/>
                <a:uFillTx/>
                <a:latin typeface="Arial" panose="020B0604020202020204"/>
                <a:ea typeface="+mn-ea"/>
                <a:cs typeface="+mn-cs"/>
              </a:rPr>
              <a:t>J </a:t>
            </a:r>
            <a:r>
              <a:rPr kumimoji="0" lang="en-US" sz="1333" b="0" i="1" u="none" strike="noStrike" kern="1200" cap="none" spc="0" normalizeH="0" baseline="0" noProof="0" dirty="0" err="1">
                <a:ln>
                  <a:noFill/>
                </a:ln>
                <a:solidFill>
                  <a:srgbClr val="003767"/>
                </a:solidFill>
                <a:effectLst/>
                <a:uLnTx/>
                <a:uFillTx/>
                <a:latin typeface="Arial" panose="020B0604020202020204"/>
                <a:ea typeface="+mn-ea"/>
                <a:cs typeface="+mn-cs"/>
              </a:rPr>
              <a:t>Nucl</a:t>
            </a:r>
            <a:r>
              <a:rPr kumimoji="0" lang="en-US" sz="1333" b="0" i="1" u="none" strike="noStrike" kern="1200" cap="none" spc="0" normalizeH="0" baseline="0" noProof="0" dirty="0">
                <a:ln>
                  <a:noFill/>
                </a:ln>
                <a:solidFill>
                  <a:srgbClr val="003767"/>
                </a:solidFill>
                <a:effectLst/>
                <a:uLnTx/>
                <a:uFillTx/>
                <a:latin typeface="Arial" panose="020B0604020202020204"/>
                <a:ea typeface="+mn-ea"/>
                <a:cs typeface="+mn-cs"/>
              </a:rPr>
              <a:t> Med. </a:t>
            </a:r>
            <a:r>
              <a:rPr kumimoji="0" lang="en-US" sz="1333" b="0" i="0" u="none" strike="noStrike" kern="1200" cap="none" spc="0" normalizeH="0" baseline="0" noProof="0" dirty="0">
                <a:ln>
                  <a:noFill/>
                </a:ln>
                <a:solidFill>
                  <a:srgbClr val="003767"/>
                </a:solidFill>
                <a:effectLst/>
                <a:uLnTx/>
                <a:uFillTx/>
                <a:latin typeface="Arial" panose="020B0604020202020204"/>
                <a:ea typeface="+mn-ea"/>
                <a:cs typeface="+mn-cs"/>
              </a:rPr>
              <a:t>2023;64(9):1417-1423. </a:t>
            </a:r>
          </a:p>
        </p:txBody>
      </p:sp>
    </p:spTree>
    <p:extLst>
      <p:ext uri="{BB962C8B-B14F-4D97-AF65-F5344CB8AC3E}">
        <p14:creationId xmlns:p14="http://schemas.microsoft.com/office/powerpoint/2010/main" val="350784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
            </a:r>
            <a:r>
              <a:rPr lang="en-US" b="0">
                <a:solidFill>
                  <a:schemeClr val="tx1"/>
                </a:solidFill>
                <a:latin typeface="Calibri" panose="020F0502020204030204" pitchFamily="34" charset="0"/>
                <a:ea typeface="ＭＳ Ｐゴシック" charset="0"/>
                <a:cs typeface="Calibri" panose="020F0502020204030204" pitchFamily="34" charset="0"/>
              </a:rPr>
              <a:t>attendees </a:t>
            </a:r>
            <a:br>
              <a:rPr lang="en-US" b="0">
                <a:solidFill>
                  <a:schemeClr val="tx1"/>
                </a:solidFill>
                <a:latin typeface="Calibri" panose="020F0502020204030204" pitchFamily="34" charset="0"/>
                <a:ea typeface="ＭＳ Ｐゴシック" charset="0"/>
                <a:cs typeface="Calibri" panose="020F0502020204030204" pitchFamily="34" charset="0"/>
              </a:rPr>
            </a:br>
            <a:r>
              <a:rPr lang="en-US" b="0">
                <a:solidFill>
                  <a:schemeClr val="tx1"/>
                </a:solidFill>
                <a:latin typeface="Calibri" panose="020F0502020204030204" pitchFamily="34" charset="0"/>
                <a:ea typeface="ＭＳ Ｐゴシック" charset="0"/>
                <a:cs typeface="Calibri" panose="020F0502020204030204" pitchFamily="34" charset="0"/>
              </a:rPr>
              <a:t>when </a:t>
            </a:r>
            <a:r>
              <a:rPr lang="en-US" b="0" dirty="0">
                <a:solidFill>
                  <a:schemeClr val="tx1"/>
                </a:solidFill>
                <a:latin typeface="Calibri" panose="020F0502020204030204" pitchFamily="34" charset="0"/>
                <a:ea typeface="ＭＳ Ｐゴシック" charset="0"/>
                <a:cs typeface="Calibri" panose="020F0502020204030204" pitchFamily="34" charset="0"/>
              </a:rPr>
              <a:t>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b="7966"/>
          <a:stretch>
            <a:fillRect/>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67EB-5C09-48FC-AC3D-56382A911952}"/>
              </a:ext>
            </a:extLst>
          </p:cNvPr>
          <p:cNvSpPr>
            <a:spLocks noGrp="1"/>
          </p:cNvSpPr>
          <p:nvPr>
            <p:ph type="title"/>
          </p:nvPr>
        </p:nvSpPr>
        <p:spPr>
          <a:xfrm>
            <a:off x="838200" y="96186"/>
            <a:ext cx="10515600" cy="1054967"/>
          </a:xfrm>
        </p:spPr>
        <p:txBody>
          <a:bodyPr/>
          <a:lstStyle/>
          <a:p>
            <a:r>
              <a:rPr lang="en-US" dirty="0">
                <a:latin typeface="Arial" panose="020B0604020202020204" pitchFamily="34" charset="0"/>
                <a:cs typeface="Arial" panose="020B0604020202020204" pitchFamily="34" charset="0"/>
              </a:rPr>
              <a:t>PSMA-TRT (risks) for the PCP*</a:t>
            </a:r>
          </a:p>
        </p:txBody>
      </p:sp>
      <p:sp>
        <p:nvSpPr>
          <p:cNvPr id="3" name="Content Placeholder 2">
            <a:extLst>
              <a:ext uri="{FF2B5EF4-FFF2-40B4-BE49-F238E27FC236}">
                <a16:creationId xmlns:a16="http://schemas.microsoft.com/office/drawing/2014/main" id="{B4B50077-C1CB-4F0A-9AD5-5DA994B6A470}"/>
              </a:ext>
            </a:extLst>
          </p:cNvPr>
          <p:cNvSpPr>
            <a:spLocks noGrp="1"/>
          </p:cNvSpPr>
          <p:nvPr>
            <p:ph idx="1"/>
          </p:nvPr>
        </p:nvSpPr>
        <p:spPr>
          <a:xfrm>
            <a:off x="838200" y="1005643"/>
            <a:ext cx="10798072" cy="5417331"/>
          </a:xfrm>
        </p:spPr>
        <p:txBody>
          <a:bodyPr>
            <a:normAutofit fontScale="92500" lnSpcReduction="10000"/>
          </a:bodyPr>
          <a:lstStyle/>
          <a:p>
            <a:r>
              <a:rPr lang="en-US" dirty="0">
                <a:latin typeface="Arial" panose="020B0604020202020204" pitchFamily="34" charset="0"/>
                <a:cs typeface="Arial" panose="020B0604020202020204" pitchFamily="34" charset="0"/>
              </a:rPr>
              <a:t>Main categories of toxicity</a:t>
            </a:r>
          </a:p>
          <a:p>
            <a:pPr lvl="1"/>
            <a:r>
              <a:rPr lang="en-US" sz="2267" dirty="0">
                <a:latin typeface="Arial" panose="020B0604020202020204" pitchFamily="34" charset="0"/>
                <a:cs typeface="Arial" panose="020B0604020202020204" pitchFamily="34" charset="0"/>
              </a:rPr>
              <a:t>Constitutional, myelosuppression, PSMA+ organs</a:t>
            </a:r>
          </a:p>
          <a:p>
            <a:r>
              <a:rPr lang="en-US" dirty="0">
                <a:latin typeface="Arial" panose="020B0604020202020204" pitchFamily="34" charset="0"/>
                <a:cs typeface="Arial" panose="020B0604020202020204" pitchFamily="34" charset="0"/>
              </a:rPr>
              <a:t>Dry mouth </a:t>
            </a:r>
            <a:r>
              <a:rPr lang="en-US" sz="2267" dirty="0">
                <a:latin typeface="Arial" panose="020B0604020202020204" pitchFamily="34" charset="0"/>
                <a:cs typeface="Arial" panose="020B0604020202020204" pitchFamily="34" charset="0"/>
              </a:rPr>
              <a:t>(and dry eye)</a:t>
            </a:r>
          </a:p>
          <a:p>
            <a:pPr lvl="1"/>
            <a:r>
              <a:rPr lang="en-US" sz="2267" dirty="0">
                <a:latin typeface="Arial" panose="020B0604020202020204" pitchFamily="34" charset="0"/>
                <a:cs typeface="Arial" panose="020B0604020202020204" pitchFamily="34" charset="0"/>
              </a:rPr>
              <a:t>Typically mild, reversible (with beta)</a:t>
            </a:r>
          </a:p>
          <a:p>
            <a:pPr lvl="1"/>
            <a:r>
              <a:rPr lang="en-US" sz="2267" dirty="0">
                <a:latin typeface="Arial" panose="020B0604020202020204" pitchFamily="34" charset="0"/>
                <a:cs typeface="Arial" panose="020B0604020202020204" pitchFamily="34" charset="0"/>
              </a:rPr>
              <a:t>Dry eye less common, but be mindful</a:t>
            </a:r>
          </a:p>
          <a:p>
            <a:r>
              <a:rPr lang="en-US" dirty="0">
                <a:latin typeface="Arial" panose="020B0604020202020204" pitchFamily="34" charset="0"/>
                <a:cs typeface="Arial" panose="020B0604020202020204" pitchFamily="34" charset="0"/>
              </a:rPr>
              <a:t>Myelosuppression</a:t>
            </a:r>
          </a:p>
          <a:p>
            <a:pPr lvl="1"/>
            <a:r>
              <a:rPr lang="en-US" sz="2267" dirty="0">
                <a:latin typeface="Arial" panose="020B0604020202020204" pitchFamily="34" charset="0"/>
                <a:cs typeface="Arial" panose="020B0604020202020204" pitchFamily="34" charset="0"/>
              </a:rPr>
              <a:t>Timing different than chemo</a:t>
            </a:r>
          </a:p>
          <a:p>
            <a:r>
              <a:rPr lang="en-US" dirty="0">
                <a:latin typeface="Arial" panose="020B0604020202020204" pitchFamily="34" charset="0"/>
                <a:cs typeface="Arial" panose="020B0604020202020204" pitchFamily="34" charset="0"/>
              </a:rPr>
              <a:t>Fatigue, nausea, pain flare</a:t>
            </a:r>
          </a:p>
          <a:p>
            <a:r>
              <a:rPr lang="en-US" dirty="0">
                <a:latin typeface="Arial" panose="020B0604020202020204" pitchFamily="34" charset="0"/>
                <a:cs typeface="Arial" panose="020B0604020202020204" pitchFamily="34" charset="0"/>
              </a:rPr>
              <a:t>? Long-term</a:t>
            </a:r>
          </a:p>
          <a:p>
            <a:pPr lvl="1"/>
            <a:r>
              <a:rPr lang="en-US" sz="2267" dirty="0">
                <a:latin typeface="Arial" panose="020B0604020202020204" pitchFamily="34" charset="0"/>
                <a:cs typeface="Arial" panose="020B0604020202020204" pitchFamily="34" charset="0"/>
              </a:rPr>
              <a:t>Most worry about kidney, bone marrow, additional malignancy</a:t>
            </a:r>
          </a:p>
          <a:p>
            <a:pPr lvl="1"/>
            <a:r>
              <a:rPr lang="en-US" sz="2267" dirty="0">
                <a:latin typeface="Arial" panose="020B0604020202020204" pitchFamily="34" charset="0"/>
                <a:cs typeface="Arial" panose="020B0604020202020204" pitchFamily="34" charset="0"/>
              </a:rPr>
              <a:t>Baseline organ function appears important</a:t>
            </a:r>
          </a:p>
          <a:p>
            <a:r>
              <a:rPr lang="en-US" dirty="0">
                <a:latin typeface="Arial" panose="020B0604020202020204" pitchFamily="34" charset="0"/>
                <a:cs typeface="Arial" panose="020B0604020202020204" pitchFamily="34" charset="0"/>
              </a:rPr>
              <a:t>Radioactivity to others</a:t>
            </a:r>
          </a:p>
          <a:p>
            <a:pPr lvl="1"/>
            <a:r>
              <a:rPr lang="en-US" sz="2267" dirty="0">
                <a:latin typeface="Arial" panose="020B0604020202020204" pitchFamily="34" charset="0"/>
                <a:cs typeface="Arial" panose="020B0604020202020204" pitchFamily="34" charset="0"/>
              </a:rPr>
              <a:t>Particularly gamma</a:t>
            </a:r>
          </a:p>
          <a:p>
            <a:pPr lvl="1"/>
            <a:r>
              <a:rPr lang="en-US" sz="2267" dirty="0">
                <a:latin typeface="Arial" panose="020B0604020202020204" pitchFamily="34" charset="0"/>
                <a:cs typeface="Arial" panose="020B0604020202020204" pitchFamily="34" charset="0"/>
              </a:rPr>
              <a:t>Early urine; body exposure </a:t>
            </a:r>
            <a:r>
              <a:rPr lang="en-US" sz="2267" dirty="0" err="1">
                <a:latin typeface="Arial" panose="020B0604020202020204" pitchFamily="34" charset="0"/>
                <a:cs typeface="Arial" panose="020B0604020202020204" pitchFamily="34" charset="0"/>
              </a:rPr>
              <a:t>esp</a:t>
            </a:r>
            <a:r>
              <a:rPr lang="en-US" sz="2267" dirty="0">
                <a:latin typeface="Arial" panose="020B0604020202020204" pitchFamily="34" charset="0"/>
                <a:cs typeface="Arial" panose="020B0604020202020204" pitchFamily="34" charset="0"/>
              </a:rPr>
              <a:t> first 2-3 days</a:t>
            </a:r>
          </a:p>
        </p:txBody>
      </p:sp>
      <p:sp>
        <p:nvSpPr>
          <p:cNvPr id="4" name="TextBox 3">
            <a:extLst>
              <a:ext uri="{FF2B5EF4-FFF2-40B4-BE49-F238E27FC236}">
                <a16:creationId xmlns:a16="http://schemas.microsoft.com/office/drawing/2014/main" id="{3D71A16B-AB42-615E-CA28-3EC3D064B89C}"/>
              </a:ext>
            </a:extLst>
          </p:cNvPr>
          <p:cNvSpPr txBox="1"/>
          <p:nvPr/>
        </p:nvSpPr>
        <p:spPr>
          <a:xfrm>
            <a:off x="838201" y="6406595"/>
            <a:ext cx="8472191" cy="4205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Primary care providers or primary cancer providers (oncologists, urologists, etc.)</a:t>
            </a:r>
          </a:p>
        </p:txBody>
      </p:sp>
    </p:spTree>
    <p:extLst>
      <p:ext uri="{BB962C8B-B14F-4D97-AF65-F5344CB8AC3E}">
        <p14:creationId xmlns:p14="http://schemas.microsoft.com/office/powerpoint/2010/main" val="4141893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AC1EB-108D-E189-C655-60E7A12C85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665F12-3333-D737-108F-F1FC36E7ACDB}"/>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207055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9B9AD-879C-B57A-B9AE-9F6C69A7CF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18433C-58B6-BC1C-E948-AABE420F9165}"/>
              </a:ext>
            </a:extLst>
          </p:cNvPr>
          <p:cNvSpPr>
            <a:spLocks noGrp="1"/>
          </p:cNvSpPr>
          <p:nvPr>
            <p:ph idx="1"/>
          </p:nvPr>
        </p:nvSpPr>
        <p:spPr>
          <a:xfrm>
            <a:off x="351130" y="533400"/>
            <a:ext cx="11577524" cy="6106987"/>
          </a:xfrm>
        </p:spPr>
        <p:txBody>
          <a:bodyPr/>
          <a:lstStyle/>
          <a:p>
            <a:pPr>
              <a:spcBef>
                <a:spcPts val="400"/>
              </a:spcBef>
            </a:pPr>
            <a:r>
              <a:rPr lang="en-US" dirty="0">
                <a:latin typeface="Arial" panose="020B0604020202020204" pitchFamily="34" charset="0"/>
                <a:cs typeface="Arial" panose="020B0604020202020204" pitchFamily="34" charset="0"/>
              </a:rPr>
              <a:t>Pt with controlled DM and HTN presents with multiple bone and lymph node metastases</a:t>
            </a:r>
          </a:p>
          <a:p>
            <a:pPr lvl="1">
              <a:spcBef>
                <a:spcPts val="400"/>
              </a:spcBef>
            </a:pPr>
            <a:r>
              <a:rPr lang="en-US" dirty="0">
                <a:latin typeface="Arial" panose="020B0604020202020204" pitchFamily="34" charset="0"/>
                <a:cs typeface="Arial" panose="020B0604020202020204" pitchFamily="34" charset="0"/>
              </a:rPr>
              <a:t>No known family history of cancer</a:t>
            </a:r>
          </a:p>
          <a:p>
            <a:pPr lvl="1">
              <a:spcBef>
                <a:spcPts val="400"/>
              </a:spcBef>
            </a:pPr>
            <a:r>
              <a:rPr lang="en-US" dirty="0">
                <a:latin typeface="Arial" panose="020B0604020202020204" pitchFamily="34" charset="0"/>
                <a:cs typeface="Arial" panose="020B0604020202020204" pitchFamily="34" charset="0"/>
              </a:rPr>
              <a:t>Biopsy reveals Gleason grade group 3</a:t>
            </a:r>
          </a:p>
          <a:p>
            <a:pPr lvl="1">
              <a:spcBef>
                <a:spcPts val="400"/>
              </a:spcBef>
            </a:pPr>
            <a:r>
              <a:rPr lang="en-US" dirty="0">
                <a:latin typeface="Arial" panose="020B0604020202020204" pitchFamily="34" charset="0"/>
                <a:cs typeface="Arial" panose="020B0604020202020204" pitchFamily="34" charset="0"/>
              </a:rPr>
              <a:t>Germline testing without pathologic alterations</a:t>
            </a:r>
          </a:p>
          <a:p>
            <a:pPr>
              <a:spcBef>
                <a:spcPts val="400"/>
              </a:spcBef>
            </a:pPr>
            <a:r>
              <a:rPr lang="en-US" dirty="0">
                <a:latin typeface="Arial" panose="020B0604020202020204" pitchFamily="34" charset="0"/>
                <a:cs typeface="Arial" panose="020B0604020202020204" pitchFamily="34" charset="0"/>
              </a:rPr>
              <a:t>Treated with ADT and enzalutamide. PSA declines from 45 to 1 and he feels OK.</a:t>
            </a:r>
          </a:p>
          <a:p>
            <a:pPr lvl="1">
              <a:spcBef>
                <a:spcPts val="400"/>
              </a:spcBef>
            </a:pPr>
            <a:r>
              <a:rPr lang="en-US" dirty="0">
                <a:latin typeface="Arial" panose="020B0604020202020204" pitchFamily="34" charset="0"/>
                <a:cs typeface="Arial" panose="020B0604020202020204" pitchFamily="34" charset="0"/>
              </a:rPr>
              <a:t>With hot flashes, low libido, erectile dysfunction</a:t>
            </a:r>
          </a:p>
          <a:p>
            <a:pPr lvl="1">
              <a:spcBef>
                <a:spcPts val="400"/>
              </a:spcBef>
            </a:pPr>
            <a:r>
              <a:rPr lang="en-US" dirty="0">
                <a:latin typeface="Arial" panose="020B0604020202020204" pitchFamily="34" charset="0"/>
                <a:cs typeface="Arial" panose="020B0604020202020204" pitchFamily="34" charset="0"/>
              </a:rPr>
              <a:t>Enrolls in S1802 and gets radiation to prostate</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After 20 months, PSA begins increasing and continues to increase</a:t>
            </a:r>
          </a:p>
          <a:p>
            <a:pPr lvl="1">
              <a:spcBef>
                <a:spcPts val="400"/>
              </a:spcBef>
            </a:pPr>
            <a:r>
              <a:rPr lang="en-US" dirty="0">
                <a:latin typeface="Arial" panose="020B0604020202020204" pitchFamily="34" charset="0"/>
                <a:cs typeface="Arial" panose="020B0604020202020204" pitchFamily="34" charset="0"/>
                <a:sym typeface="Wingdings" panose="05000000000000000000" pitchFamily="2" charset="2"/>
              </a:rPr>
              <a:t>PSA 4.1, Hgb 11, </a:t>
            </a:r>
            <a:r>
              <a:rPr lang="en-US" dirty="0" err="1">
                <a:latin typeface="Arial" panose="020B0604020202020204" pitchFamily="34" charset="0"/>
                <a:cs typeface="Arial" panose="020B0604020202020204" pitchFamily="34" charset="0"/>
                <a:sym typeface="Wingdings" panose="05000000000000000000" pitchFamily="2" charset="2"/>
              </a:rPr>
              <a:t>alk</a:t>
            </a:r>
            <a:r>
              <a:rPr lang="en-US" dirty="0">
                <a:latin typeface="Arial" panose="020B0604020202020204" pitchFamily="34" charset="0"/>
                <a:cs typeface="Arial" panose="020B0604020202020204" pitchFamily="34" charset="0"/>
                <a:sym typeface="Wingdings" panose="05000000000000000000" pitchFamily="2" charset="2"/>
              </a:rPr>
              <a:t> phos 210, LDH 90</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Plasma DNA with low TMB, microsatellite stable, no pathogenic alterations</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Repeat imaging ordered</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97768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4CB06-05A5-CD49-B5F6-F642377583E6}"/>
              </a:ext>
            </a:extLst>
          </p:cNvPr>
          <p:cNvSpPr>
            <a:spLocks noGrp="1"/>
          </p:cNvSpPr>
          <p:nvPr>
            <p:ph idx="1"/>
          </p:nvPr>
        </p:nvSpPr>
        <p:spPr>
          <a:xfrm>
            <a:off x="351131" y="349251"/>
            <a:ext cx="8583320" cy="6146648"/>
          </a:xfrm>
        </p:spPr>
        <p:txBody>
          <a:bodyPr/>
          <a:lstStyle/>
          <a:p>
            <a:pPr>
              <a:spcBef>
                <a:spcPts val="400"/>
              </a:spcBef>
            </a:pPr>
            <a:r>
              <a:rPr lang="en-US" baseline="30000" dirty="0">
                <a:latin typeface="Arial" panose="020B0604020202020204" pitchFamily="34" charset="0"/>
                <a:cs typeface="Arial" panose="020B0604020202020204" pitchFamily="34" charset="0"/>
              </a:rPr>
              <a:t>68</a:t>
            </a:r>
            <a:r>
              <a:rPr lang="en-US" dirty="0">
                <a:latin typeface="Arial" panose="020B0604020202020204" pitchFamily="34" charset="0"/>
                <a:cs typeface="Arial" panose="020B0604020202020204" pitchFamily="34" charset="0"/>
              </a:rPr>
              <a:t>Ga-PSMA-11 PET/CT</a:t>
            </a:r>
          </a:p>
          <a:p>
            <a:pPr lvl="1">
              <a:spcBef>
                <a:spcPts val="400"/>
              </a:spcBef>
            </a:pPr>
            <a:r>
              <a:rPr lang="en-US" dirty="0" err="1">
                <a:latin typeface="Arial" panose="020B0604020202020204" pitchFamily="34" charset="0"/>
                <a:cs typeface="Arial" panose="020B0604020202020204" pitchFamily="34" charset="0"/>
              </a:rPr>
              <a:t>SUVmax</a:t>
            </a:r>
            <a:r>
              <a:rPr lang="en-US" dirty="0">
                <a:latin typeface="Arial" panose="020B0604020202020204" pitchFamily="34" charset="0"/>
                <a:cs typeface="Arial" panose="020B0604020202020204" pitchFamily="34" charset="0"/>
              </a:rPr>
              <a:t> 81.1;  </a:t>
            </a:r>
            <a:r>
              <a:rPr lang="en-US" dirty="0" err="1">
                <a:latin typeface="Arial" panose="020B0604020202020204" pitchFamily="34" charset="0"/>
                <a:cs typeface="Arial" panose="020B0604020202020204" pitchFamily="34" charset="0"/>
              </a:rPr>
              <a:t>SUVmean</a:t>
            </a:r>
            <a:r>
              <a:rPr lang="en-US" dirty="0">
                <a:latin typeface="Arial" panose="020B0604020202020204" pitchFamily="34" charset="0"/>
                <a:cs typeface="Arial" panose="020B0604020202020204" pitchFamily="34" charset="0"/>
              </a:rPr>
              <a:t> 9.3;  TTV 161.9</a:t>
            </a:r>
          </a:p>
          <a:p>
            <a:pPr>
              <a:spcBef>
                <a:spcPts val="400"/>
              </a:spcBef>
            </a:pPr>
            <a:r>
              <a:rPr lang="en-US" dirty="0">
                <a:latin typeface="Arial" panose="020B0604020202020204" pitchFamily="34" charset="0"/>
                <a:cs typeface="Arial" panose="020B0604020202020204" pitchFamily="34" charset="0"/>
              </a:rPr>
              <a:t>Wishes to avoid chemo</a:t>
            </a:r>
          </a:p>
          <a:p>
            <a:pPr>
              <a:spcBef>
                <a:spcPts val="400"/>
              </a:spcBef>
            </a:pPr>
            <a:r>
              <a:rPr lang="en-US" dirty="0">
                <a:latin typeface="Arial" panose="020B0604020202020204" pitchFamily="34" charset="0"/>
                <a:cs typeface="Arial" panose="020B0604020202020204" pitchFamily="34" charset="0"/>
              </a:rPr>
              <a:t>Receives 3 cycles of </a:t>
            </a:r>
            <a:r>
              <a:rPr lang="en-US" baseline="30000" dirty="0">
                <a:latin typeface="Arial" panose="020B0604020202020204" pitchFamily="34" charset="0"/>
                <a:cs typeface="Arial" panose="020B0604020202020204" pitchFamily="34" charset="0"/>
              </a:rPr>
              <a:t>177</a:t>
            </a:r>
            <a:r>
              <a:rPr lang="en-US" dirty="0">
                <a:latin typeface="Arial" panose="020B0604020202020204" pitchFamily="34" charset="0"/>
                <a:cs typeface="Arial" panose="020B0604020202020204" pitchFamily="34" charset="0"/>
              </a:rPr>
              <a:t>Lu-PSMA-617</a:t>
            </a:r>
          </a:p>
          <a:p>
            <a:pPr>
              <a:spcBef>
                <a:spcPts val="400"/>
              </a:spcBef>
            </a:pPr>
            <a:r>
              <a:rPr lang="en-US" dirty="0">
                <a:latin typeface="Arial" panose="020B0604020202020204" pitchFamily="34" charset="0"/>
                <a:cs typeface="Arial" panose="020B0604020202020204" pitchFamily="34" charset="0"/>
              </a:rPr>
              <a:t>PSA 4.1 </a:t>
            </a:r>
            <a:r>
              <a:rPr lang="en-US" dirty="0">
                <a:latin typeface="Arial" panose="020B0604020202020204" pitchFamily="34" charset="0"/>
                <a:cs typeface="Arial" panose="020B0604020202020204" pitchFamily="34" charset="0"/>
                <a:sym typeface="Wingdings" panose="05000000000000000000" pitchFamily="2" charset="2"/>
              </a:rPr>
              <a:t> &lt;0.02; Hgb 9.8</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Feels OK with mild dry mouth and fatigue</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Repeat PSMA PET with resolution of most lesions; residual bone lesions with </a:t>
            </a:r>
            <a:r>
              <a:rPr lang="en-US" dirty="0" err="1">
                <a:latin typeface="Arial" panose="020B0604020202020204" pitchFamily="34" charset="0"/>
                <a:cs typeface="Arial" panose="020B0604020202020204" pitchFamily="34" charset="0"/>
                <a:sym typeface="Wingdings" panose="05000000000000000000" pitchFamily="2" charset="2"/>
              </a:rPr>
              <a:t>SUVmax</a:t>
            </a:r>
            <a:r>
              <a:rPr lang="en-US" dirty="0">
                <a:latin typeface="Arial" panose="020B0604020202020204" pitchFamily="34" charset="0"/>
                <a:cs typeface="Arial" panose="020B0604020202020204" pitchFamily="34" charset="0"/>
                <a:sym typeface="Wingdings" panose="05000000000000000000" pitchFamily="2" charset="2"/>
              </a:rPr>
              <a:t> 2.1 – 2.9 (liver = 5.4)</a:t>
            </a:r>
          </a:p>
          <a:p>
            <a:pPr>
              <a:spcBef>
                <a:spcPts val="400"/>
              </a:spcBef>
            </a:pPr>
            <a:r>
              <a:rPr lang="en-US" dirty="0">
                <a:latin typeface="Arial" panose="020B0604020202020204" pitchFamily="34" charset="0"/>
                <a:cs typeface="Arial" panose="020B0604020202020204" pitchFamily="34" charset="0"/>
                <a:sym typeface="Wingdings" panose="05000000000000000000" pitchFamily="2" charset="2"/>
              </a:rPr>
              <a:t>Elect to stop / pause treatment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93007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9DE37-F8A9-0C70-A243-65D38A5406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565E2A-8F6B-61E5-EEB8-709DA2D7044E}"/>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4FCDFEFE-4CFC-D864-ADC1-C7A4AF0B0FB7}"/>
              </a:ext>
            </a:extLst>
          </p:cNvPr>
          <p:cNvSpPr>
            <a:spLocks noGrp="1"/>
          </p:cNvSpPr>
          <p:nvPr>
            <p:ph idx="1"/>
          </p:nvPr>
        </p:nvSpPr>
        <p:spPr/>
        <p:txBody>
          <a:bodyPr/>
          <a:lstStyle/>
          <a:p>
            <a:pPr marL="98425" indent="0">
              <a:buNone/>
            </a:pPr>
            <a:r>
              <a:rPr lang="en-US" sz="2800" dirty="0"/>
              <a:t>How common is PSMA expression in mCRPC, and how do you </a:t>
            </a:r>
            <a:br>
              <a:rPr lang="en-US" sz="2800" dirty="0"/>
            </a:br>
            <a:r>
              <a:rPr lang="en-US" sz="2800" dirty="0"/>
              <a:t>test for it? </a:t>
            </a:r>
          </a:p>
          <a:p>
            <a:pPr marL="98425" indent="0">
              <a:buNone/>
            </a:pPr>
            <a:r>
              <a:rPr lang="en-US" sz="2800" kern="0" dirty="0">
                <a:effectLst/>
                <a:latin typeface="Calibri" panose="020F0502020204030204" pitchFamily="34" charset="0"/>
                <a:ea typeface="Aptos" panose="020B0004020202020204" pitchFamily="34" charset="0"/>
                <a:cs typeface="Calibri" panose="020F0502020204030204" pitchFamily="34" charset="0"/>
              </a:rPr>
              <a:t>For which patients with PSMA-positive mCRPC do you use lutetium Lu 177 vipivotide tetraxetan</a:t>
            </a:r>
            <a:r>
              <a:rPr lang="en-US" sz="2800" dirty="0"/>
              <a:t>? Are you generally using this before chemotherapy?</a:t>
            </a:r>
          </a:p>
          <a:p>
            <a:pPr marL="98425" indent="0">
              <a:buNone/>
            </a:pPr>
            <a:r>
              <a:rPr lang="en-US" sz="2800" dirty="0"/>
              <a:t>What other radioligand therapies are available for PC, and how do they compare in terms of their effectiveness?</a:t>
            </a:r>
          </a:p>
        </p:txBody>
      </p:sp>
    </p:spTree>
    <p:extLst>
      <p:ext uri="{BB962C8B-B14F-4D97-AF65-F5344CB8AC3E}">
        <p14:creationId xmlns:p14="http://schemas.microsoft.com/office/powerpoint/2010/main" val="18134650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tacy Walker, NP"/>
          <p:cNvSpPr txBox="1">
            <a:spLocks noGrp="1"/>
          </p:cNvSpPr>
          <p:nvPr>
            <p:ph type="body" idx="21"/>
          </p:nvPr>
        </p:nvSpPr>
        <p:spPr>
          <a:xfrm>
            <a:off x="719768" y="4087163"/>
            <a:ext cx="10972800" cy="3028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sz="2000"/>
              <a:t>Stacy Walker, NP </a:t>
            </a:r>
          </a:p>
        </p:txBody>
      </p:sp>
      <p:sp>
        <p:nvSpPr>
          <p:cNvPr id="152" name="Tolerability and Other Practical Considerations with the Use of Lutetium Lu 177 Vipivotide Tetraxetan in Prostate Cancer"/>
          <p:cNvSpPr txBox="1">
            <a:spLocks noGrp="1"/>
          </p:cNvSpPr>
          <p:nvPr>
            <p:ph type="ctrTitle"/>
          </p:nvPr>
        </p:nvSpPr>
        <p:spPr>
          <a:xfrm>
            <a:off x="1261431" y="1507245"/>
            <a:ext cx="9669137" cy="2133600"/>
          </a:xfrm>
          <a:prstGeom prst="rect">
            <a:avLst/>
          </a:prstGeom>
        </p:spPr>
        <p:txBody>
          <a:bodyPr>
            <a:normAutofit/>
          </a:bodyPr>
          <a:lstStyle>
            <a:lvl1pPr defTabSz="1584959">
              <a:defRPr sz="8320" spc="-83"/>
            </a:lvl1pPr>
          </a:lstStyle>
          <a:p>
            <a:pPr>
              <a:lnSpc>
                <a:spcPct val="100000"/>
              </a:lnSpc>
            </a:pPr>
            <a:r>
              <a:rPr sz="4000" dirty="0"/>
              <a:t>Tolerability and Other Practical Considerations with the Use of Lutetium Lu 177 </a:t>
            </a:r>
            <a:r>
              <a:rPr sz="4000" dirty="0" err="1"/>
              <a:t>Vipivotide</a:t>
            </a:r>
            <a:r>
              <a:rPr sz="4000" dirty="0"/>
              <a:t> Tetraxetan in Prostate Cancer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Lutetium - administration and indication"/>
          <p:cNvSpPr txBox="1">
            <a:spLocks noGrp="1"/>
          </p:cNvSpPr>
          <p:nvPr>
            <p:ph type="title"/>
          </p:nvPr>
        </p:nvSpPr>
        <p:spPr>
          <a:prstGeom prst="rect">
            <a:avLst/>
          </a:prstGeom>
        </p:spPr>
        <p:txBody>
          <a:bodyPr/>
          <a:lstStyle/>
          <a:p>
            <a:pPr>
              <a:defRPr b="1">
                <a:latin typeface="Arial"/>
                <a:ea typeface="Arial"/>
                <a:cs typeface="Arial"/>
                <a:sym typeface="Arial"/>
              </a:defRPr>
            </a:pPr>
            <a:r>
              <a:t>Lutetium - </a:t>
            </a:r>
            <a:r>
              <a:rPr sz="3200" spc="-32"/>
              <a:t>administration and indication </a:t>
            </a:r>
          </a:p>
        </p:txBody>
      </p:sp>
      <p:sp>
        <p:nvSpPr>
          <p:cNvPr id="155" name="Lu-177 – PSMA-617 (Pluvicto)…"/>
          <p:cNvSpPr txBox="1">
            <a:spLocks noGrp="1"/>
          </p:cNvSpPr>
          <p:nvPr>
            <p:ph type="body" idx="1"/>
          </p:nvPr>
        </p:nvSpPr>
        <p:spPr>
          <a:xfrm>
            <a:off x="608856" y="2004674"/>
            <a:ext cx="11267327" cy="4693581"/>
          </a:xfrm>
          <a:prstGeom prst="rect">
            <a:avLst/>
          </a:prstGeom>
        </p:spPr>
        <p:txBody>
          <a:bodyPr>
            <a:normAutofit fontScale="77500" lnSpcReduction="20000"/>
          </a:bodyPr>
          <a:lstStyle/>
          <a:p>
            <a:pPr marL="0" indent="0" defTabSz="457200">
              <a:lnSpc>
                <a:spcPct val="120000"/>
              </a:lnSpc>
              <a:spcBef>
                <a:spcPts val="500"/>
              </a:spcBef>
              <a:buSzTx/>
              <a:buNone/>
              <a:defRPr sz="3400" b="1">
                <a:latin typeface="Arial"/>
                <a:ea typeface="Arial"/>
                <a:cs typeface="Arial"/>
                <a:sym typeface="Arial"/>
              </a:defRPr>
            </a:pPr>
            <a:r>
              <a:rPr dirty="0"/>
              <a:t>Lu-177 – PSMA-617 (</a:t>
            </a:r>
            <a:r>
              <a:rPr lang="en-US" sz="1700" dirty="0"/>
              <a:t>l</a:t>
            </a:r>
            <a:r>
              <a:rPr lang="en-US" sz="1700" b="1" dirty="0">
                <a:sym typeface="Arial"/>
              </a:rPr>
              <a:t>utetium Lu 177 </a:t>
            </a:r>
            <a:r>
              <a:rPr lang="en-US" sz="1700" b="1" dirty="0" err="1">
                <a:sym typeface="Arial"/>
              </a:rPr>
              <a:t>vipivotide</a:t>
            </a:r>
            <a:r>
              <a:rPr lang="en-US" sz="1700" b="1" dirty="0">
                <a:sym typeface="Arial"/>
              </a:rPr>
              <a:t> tetraxetan</a:t>
            </a:r>
            <a:r>
              <a:rPr dirty="0"/>
              <a:t>) </a:t>
            </a:r>
          </a:p>
          <a:p>
            <a:pPr marL="171450" indent="-171450" defTabSz="457200">
              <a:lnSpc>
                <a:spcPct val="120000"/>
              </a:lnSpc>
              <a:spcBef>
                <a:spcPts val="500"/>
              </a:spcBef>
              <a:buSzPct val="100000"/>
              <a:buFont typeface="Calibri"/>
              <a:buChar char="-"/>
              <a:defRPr sz="3400" b="1">
                <a:latin typeface="Arial"/>
                <a:ea typeface="Arial"/>
                <a:cs typeface="Arial"/>
                <a:sym typeface="Arial"/>
              </a:defRPr>
            </a:pPr>
            <a:r>
              <a:rPr dirty="0"/>
              <a:t>IV administration Q6 weeks x6 cycles </a:t>
            </a:r>
          </a:p>
          <a:p>
            <a:pPr marL="400050" lvl="1" indent="-171450" defTabSz="457200">
              <a:lnSpc>
                <a:spcPct val="120000"/>
              </a:lnSpc>
              <a:spcBef>
                <a:spcPts val="250"/>
              </a:spcBef>
              <a:buSzPct val="100000"/>
              <a:buFont typeface="Courier New"/>
              <a:buChar char="o"/>
              <a:defRPr sz="3400" b="1">
                <a:latin typeface="Arial"/>
                <a:ea typeface="Arial"/>
                <a:cs typeface="Arial"/>
                <a:sym typeface="Arial"/>
              </a:defRPr>
            </a:pPr>
            <a:r>
              <a:rPr dirty="0"/>
              <a:t>If good response and significant decrease in PSMA avidity, can consider pausing and resuming with additional progression</a:t>
            </a:r>
          </a:p>
          <a:p>
            <a:pPr marL="171450" indent="-171450" defTabSz="457200">
              <a:lnSpc>
                <a:spcPct val="120000"/>
              </a:lnSpc>
              <a:spcBef>
                <a:spcPts val="500"/>
              </a:spcBef>
              <a:buSzPct val="100000"/>
              <a:buFont typeface="Calibri"/>
              <a:buChar char="-"/>
              <a:defRPr sz="3400" b="1">
                <a:latin typeface="Arial"/>
                <a:ea typeface="Arial"/>
                <a:cs typeface="Arial"/>
                <a:sym typeface="Arial"/>
              </a:defRPr>
            </a:pPr>
            <a:r>
              <a:rPr dirty="0"/>
              <a:t>Approved for patients with </a:t>
            </a:r>
            <a:r>
              <a:rPr dirty="0" err="1"/>
              <a:t>mCRPC</a:t>
            </a:r>
            <a:r>
              <a:rPr dirty="0"/>
              <a:t> who have progressed with ARPI </a:t>
            </a:r>
          </a:p>
          <a:p>
            <a:pPr marL="171450" indent="-171450" defTabSz="457200">
              <a:lnSpc>
                <a:spcPct val="120000"/>
              </a:lnSpc>
              <a:spcBef>
                <a:spcPts val="500"/>
              </a:spcBef>
              <a:buSzPct val="100000"/>
              <a:buFont typeface="Calibri"/>
              <a:buChar char="-"/>
              <a:defRPr sz="3400" b="1">
                <a:latin typeface="Arial"/>
                <a:ea typeface="Arial"/>
                <a:cs typeface="Arial"/>
                <a:sym typeface="Arial"/>
              </a:defRPr>
            </a:pPr>
            <a:r>
              <a:rPr dirty="0"/>
              <a:t>Emits gamma radiation and therefore higher risk of radioactive exposure to others than Radium-223 – consideration for patients who are caregivers or require caregivers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Hygiene and Contact Considerations"/>
          <p:cNvSpPr txBox="1">
            <a:spLocks noGrp="1"/>
          </p:cNvSpPr>
          <p:nvPr>
            <p:ph type="title"/>
          </p:nvPr>
        </p:nvSpPr>
        <p:spPr>
          <a:prstGeom prst="rect">
            <a:avLst/>
          </a:prstGeom>
        </p:spPr>
        <p:txBody>
          <a:bodyPr/>
          <a:lstStyle/>
          <a:p>
            <a:r>
              <a:t>Hygiene and Contact Considerations </a:t>
            </a:r>
          </a:p>
        </p:txBody>
      </p:sp>
      <p:sp>
        <p:nvSpPr>
          <p:cNvPr id="158" name="Contact Restrictions…"/>
          <p:cNvSpPr txBox="1"/>
          <p:nvPr/>
        </p:nvSpPr>
        <p:spPr>
          <a:xfrm>
            <a:off x="2306904" y="1515173"/>
            <a:ext cx="7872682" cy="2421176"/>
          </a:xfrm>
          <a:prstGeom prst="rect">
            <a:avLst/>
          </a:prstGeom>
          <a:solidFill>
            <a:schemeClr val="accent1">
              <a:hueOff val="-245591"/>
              <a:satOff val="13830"/>
              <a:lumOff val="17557"/>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3200" b="1">
                <a:latin typeface="Graphik"/>
                <a:ea typeface="Graphik"/>
                <a:cs typeface="Graphik"/>
                <a:sym typeface="Graphik"/>
              </a:defRPr>
            </a:pPr>
            <a:r>
              <a:rPr kumimoji="0" sz="2200" b="1" i="0" u="none" strike="noStrike" kern="0" cap="none" spc="0" normalizeH="0" baseline="0" noProof="0" dirty="0">
                <a:ln>
                  <a:noFill/>
                </a:ln>
                <a:solidFill>
                  <a:srgbClr val="000000"/>
                </a:solidFill>
                <a:effectLst/>
                <a:uLnTx/>
                <a:uFillTx/>
                <a:latin typeface="Graphik"/>
                <a:sym typeface="Graphik"/>
              </a:rPr>
              <a:t>Contact Restrictions</a:t>
            </a:r>
          </a:p>
          <a:p>
            <a:pPr marL="342900" marR="0" lvl="0" indent="-342900" algn="l" defTabSz="412750" rtl="0" eaLnBrk="1" fontAlgn="auto" latinLnBrk="0" hangingPunct="0">
              <a:lnSpc>
                <a:spcPct val="100000"/>
              </a:lnSpc>
              <a:spcBef>
                <a:spcPts val="0"/>
              </a:spcBef>
              <a:spcAft>
                <a:spcPts val="0"/>
              </a:spcAft>
              <a:buClrTx/>
              <a:buSzPct val="100000"/>
              <a:buFont typeface="Arial" panose="020B0604020202020204" pitchFamily="34" charset="0"/>
              <a:buChar char="•"/>
              <a:tabLst/>
              <a:defRPr sz="3200">
                <a:latin typeface="Graphik"/>
                <a:ea typeface="Graphik"/>
                <a:cs typeface="Graphik"/>
                <a:sym typeface="Graphik"/>
              </a:defRPr>
            </a:pPr>
            <a:r>
              <a:rPr kumimoji="0" sz="2200" b="0" i="0" u="none" strike="noStrike" kern="0" cap="none" spc="0" normalizeH="0" baseline="0" noProof="0" dirty="0">
                <a:ln>
                  <a:noFill/>
                </a:ln>
                <a:solidFill>
                  <a:srgbClr val="000000"/>
                </a:solidFill>
                <a:effectLst/>
                <a:uLnTx/>
                <a:uFillTx/>
                <a:latin typeface="Graphik"/>
                <a:sym typeface="Graphik"/>
              </a:rPr>
              <a:t>No close contact (less than 3 feet) with people in household for 3 days </a:t>
            </a:r>
          </a:p>
          <a:p>
            <a:pPr marL="342900" marR="0" lvl="0" indent="-342900" algn="l" defTabSz="412750" rtl="0" eaLnBrk="1" fontAlgn="auto" latinLnBrk="0" hangingPunct="0">
              <a:lnSpc>
                <a:spcPct val="100000"/>
              </a:lnSpc>
              <a:spcBef>
                <a:spcPts val="0"/>
              </a:spcBef>
              <a:spcAft>
                <a:spcPts val="0"/>
              </a:spcAft>
              <a:buClrTx/>
              <a:buSzPct val="100000"/>
              <a:buFont typeface="Arial" panose="020B0604020202020204" pitchFamily="34" charset="0"/>
              <a:buChar char="•"/>
              <a:tabLst/>
              <a:defRPr sz="3200">
                <a:latin typeface="Graphik"/>
                <a:ea typeface="Graphik"/>
                <a:cs typeface="Graphik"/>
                <a:sym typeface="Graphik"/>
              </a:defRPr>
            </a:pPr>
            <a:r>
              <a:rPr kumimoji="0" sz="2200" b="0" i="0" u="none" strike="noStrike" kern="0" cap="none" spc="0" normalizeH="0" baseline="0" noProof="0" dirty="0">
                <a:ln>
                  <a:noFill/>
                </a:ln>
                <a:solidFill>
                  <a:srgbClr val="000000"/>
                </a:solidFill>
                <a:effectLst/>
                <a:uLnTx/>
                <a:uFillTx/>
                <a:latin typeface="Graphik"/>
                <a:sym typeface="Graphik"/>
              </a:rPr>
              <a:t>Sleep in separate bed at least 3 feet away for at least 3 days </a:t>
            </a:r>
          </a:p>
          <a:p>
            <a:pPr marL="342900" marR="0" lvl="0" indent="-342900" algn="l" defTabSz="412750" rtl="0" eaLnBrk="1" fontAlgn="auto" latinLnBrk="0" hangingPunct="0">
              <a:lnSpc>
                <a:spcPct val="100000"/>
              </a:lnSpc>
              <a:spcBef>
                <a:spcPts val="0"/>
              </a:spcBef>
              <a:spcAft>
                <a:spcPts val="0"/>
              </a:spcAft>
              <a:buClrTx/>
              <a:buSzPct val="100000"/>
              <a:buFont typeface="Arial" panose="020B0604020202020204" pitchFamily="34" charset="0"/>
              <a:buChar char="•"/>
              <a:tabLst/>
              <a:defRPr sz="3200">
                <a:latin typeface="Graphik"/>
                <a:ea typeface="Graphik"/>
                <a:cs typeface="Graphik"/>
                <a:sym typeface="Graphik"/>
              </a:defRPr>
            </a:pPr>
            <a:r>
              <a:rPr kumimoji="0" sz="2200" b="0" i="0" u="none" strike="noStrike" kern="0" cap="none" spc="0" normalizeH="0" baseline="0" noProof="0" dirty="0">
                <a:ln>
                  <a:noFill/>
                </a:ln>
                <a:solidFill>
                  <a:srgbClr val="000000"/>
                </a:solidFill>
                <a:effectLst/>
                <a:uLnTx/>
                <a:uFillTx/>
                <a:latin typeface="Graphik"/>
                <a:sym typeface="Graphik"/>
              </a:rPr>
              <a:t>No close contact (less than 3 feet) with children less than 10 years of age for at least 7 days </a:t>
            </a:r>
          </a:p>
          <a:p>
            <a:pPr marL="342900" marR="0" lvl="0" indent="-342900" algn="l" defTabSz="412750" rtl="0" eaLnBrk="1" fontAlgn="auto" latinLnBrk="0" hangingPunct="0">
              <a:lnSpc>
                <a:spcPct val="100000"/>
              </a:lnSpc>
              <a:spcBef>
                <a:spcPts val="0"/>
              </a:spcBef>
              <a:spcAft>
                <a:spcPts val="0"/>
              </a:spcAft>
              <a:buClrTx/>
              <a:buSzPct val="100000"/>
              <a:buFont typeface="Arial" panose="020B0604020202020204" pitchFamily="34" charset="0"/>
              <a:buChar char="•"/>
              <a:tabLst/>
              <a:defRPr sz="3200">
                <a:latin typeface="Graphik"/>
                <a:ea typeface="Graphik"/>
                <a:cs typeface="Graphik"/>
                <a:sym typeface="Graphik"/>
              </a:defRPr>
            </a:pPr>
            <a:r>
              <a:rPr kumimoji="0" sz="2200" b="0" i="0" u="none" strike="noStrike" kern="0" cap="none" spc="0" normalizeH="0" baseline="0" noProof="0" dirty="0">
                <a:ln>
                  <a:noFill/>
                </a:ln>
                <a:solidFill>
                  <a:srgbClr val="000000"/>
                </a:solidFill>
                <a:effectLst/>
                <a:uLnTx/>
                <a:uFillTx/>
                <a:latin typeface="Graphik"/>
                <a:sym typeface="Graphik"/>
              </a:rPr>
              <a:t>Stay away from public spaces for 3 days </a:t>
            </a:r>
          </a:p>
        </p:txBody>
      </p:sp>
      <p:sp>
        <p:nvSpPr>
          <p:cNvPr id="159" name="Hygiene Considerations…"/>
          <p:cNvSpPr txBox="1"/>
          <p:nvPr/>
        </p:nvSpPr>
        <p:spPr>
          <a:xfrm>
            <a:off x="1970399" y="4379052"/>
            <a:ext cx="8545691" cy="1282402"/>
          </a:xfrm>
          <a:prstGeom prst="rect">
            <a:avLst/>
          </a:prstGeom>
          <a:solidFill>
            <a:schemeClr val="accent2">
              <a:hueOff val="240640"/>
              <a:satOff val="2542"/>
              <a:lumOff val="-13198"/>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200" b="1">
                <a:solidFill>
                  <a:srgbClr val="FFFFFF"/>
                </a:solidFill>
                <a:latin typeface="Raleway"/>
                <a:ea typeface="Raleway"/>
                <a:cs typeface="Raleway"/>
                <a:sym typeface="Raleway"/>
              </a:defRPr>
            </a:pPr>
            <a:r>
              <a:rPr kumimoji="0" sz="2000" b="1" i="0" u="none" strike="noStrike" kern="0" cap="none" spc="0" normalizeH="0" baseline="0" noProof="0" dirty="0">
                <a:ln>
                  <a:noFill/>
                </a:ln>
                <a:solidFill>
                  <a:srgbClr val="FFFFFF"/>
                </a:solidFill>
                <a:effectLst/>
                <a:uLnTx/>
                <a:uFillTx/>
                <a:latin typeface="Raleway"/>
                <a:sym typeface="Raleway"/>
              </a:rPr>
              <a:t>Hygiene Considerations</a:t>
            </a:r>
          </a:p>
          <a:p>
            <a:pPr marL="111702" marR="0" lvl="0" indent="-111702" algn="l" defTabSz="457200" rtl="0" eaLnBrk="1" fontAlgn="auto" latinLnBrk="0" hangingPunct="0">
              <a:lnSpc>
                <a:spcPct val="100000"/>
              </a:lnSpc>
              <a:spcBef>
                <a:spcPts val="0"/>
              </a:spcBef>
              <a:spcAft>
                <a:spcPts val="0"/>
              </a:spcAft>
              <a:buClrTx/>
              <a:buSzPct val="150000"/>
              <a:buFontTx/>
              <a:buChar char="•"/>
              <a:tabLst/>
              <a:defRPr sz="3200">
                <a:solidFill>
                  <a:srgbClr val="FFFFFF"/>
                </a:solidFill>
                <a:latin typeface="Raleway"/>
                <a:ea typeface="Raleway"/>
                <a:cs typeface="Raleway"/>
                <a:sym typeface="Raleway"/>
              </a:defRPr>
            </a:pPr>
            <a:r>
              <a:rPr kumimoji="0" sz="2000" b="0" i="0" u="none" strike="noStrike" kern="0" cap="none" spc="0" normalizeH="0" baseline="0" noProof="0" dirty="0">
                <a:ln>
                  <a:noFill/>
                </a:ln>
                <a:solidFill>
                  <a:srgbClr val="FFFFFF"/>
                </a:solidFill>
                <a:effectLst/>
                <a:uLnTx/>
                <a:uFillTx/>
                <a:latin typeface="Raleway"/>
                <a:sym typeface="Raleway"/>
              </a:rPr>
              <a:t>Wash soiled laundry separate from other household laundry (when possible patient should was</a:t>
            </a:r>
            <a:r>
              <a:rPr kumimoji="0" lang="en-US" sz="2000" b="0" i="0" u="none" strike="noStrike" kern="0" cap="none" spc="0" normalizeH="0" baseline="0" noProof="0" dirty="0">
                <a:ln>
                  <a:noFill/>
                </a:ln>
                <a:solidFill>
                  <a:srgbClr val="FFFFFF"/>
                </a:solidFill>
                <a:effectLst/>
                <a:uLnTx/>
                <a:uFillTx/>
                <a:latin typeface="Raleway"/>
                <a:sym typeface="Raleway"/>
              </a:rPr>
              <a:t>h</a:t>
            </a:r>
            <a:r>
              <a:rPr kumimoji="0" sz="2000" b="0" i="0" u="none" strike="noStrike" kern="0" cap="none" spc="0" normalizeH="0" baseline="0" noProof="0" dirty="0">
                <a:ln>
                  <a:noFill/>
                </a:ln>
                <a:solidFill>
                  <a:srgbClr val="FFFFFF"/>
                </a:solidFill>
                <a:effectLst/>
                <a:uLnTx/>
                <a:uFillTx/>
                <a:latin typeface="Raleway"/>
                <a:sym typeface="Raleway"/>
              </a:rPr>
              <a:t> their own laundry to minimize exposure) </a:t>
            </a:r>
          </a:p>
          <a:p>
            <a:pPr marL="111702" marR="0" lvl="0" indent="-111702" algn="l" defTabSz="457200" rtl="0" eaLnBrk="1" fontAlgn="auto" latinLnBrk="0" hangingPunct="0">
              <a:lnSpc>
                <a:spcPct val="100000"/>
              </a:lnSpc>
              <a:spcBef>
                <a:spcPts val="0"/>
              </a:spcBef>
              <a:spcAft>
                <a:spcPts val="0"/>
              </a:spcAft>
              <a:buClrTx/>
              <a:buSzPct val="150000"/>
              <a:buFontTx/>
              <a:buChar char="•"/>
              <a:tabLst/>
              <a:defRPr sz="3200">
                <a:solidFill>
                  <a:srgbClr val="FFFFFF"/>
                </a:solidFill>
                <a:latin typeface="Raleway"/>
                <a:ea typeface="Raleway"/>
                <a:cs typeface="Raleway"/>
                <a:sym typeface="Raleway"/>
              </a:defRPr>
            </a:pPr>
            <a:r>
              <a:rPr kumimoji="0" sz="2000" b="0" i="0" u="none" strike="noStrike" kern="0" cap="none" spc="0" normalizeH="0" baseline="0" noProof="0" dirty="0">
                <a:ln>
                  <a:noFill/>
                </a:ln>
                <a:solidFill>
                  <a:srgbClr val="FFFFFF"/>
                </a:solidFill>
                <a:effectLst/>
                <a:uLnTx/>
                <a:uFillTx/>
                <a:latin typeface="Raleway"/>
                <a:sym typeface="Raleway"/>
              </a:rPr>
              <a:t>Separate toilets encouraged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Lutetium Side effects"/>
          <p:cNvSpPr txBox="1">
            <a:spLocks noGrp="1"/>
          </p:cNvSpPr>
          <p:nvPr>
            <p:ph type="title"/>
          </p:nvPr>
        </p:nvSpPr>
        <p:spPr>
          <a:prstGeom prst="rect">
            <a:avLst/>
          </a:prstGeom>
        </p:spPr>
        <p:txBody>
          <a:bodyPr/>
          <a:lstStyle/>
          <a:p>
            <a:r>
              <a:t>Lutetium Side effects </a:t>
            </a:r>
          </a:p>
        </p:txBody>
      </p:sp>
      <p:sp>
        <p:nvSpPr>
          <p:cNvPr id="162" name="Decreased blood cell counts - consider mid cycle safety checks…"/>
          <p:cNvSpPr txBox="1">
            <a:spLocks noGrp="1"/>
          </p:cNvSpPr>
          <p:nvPr>
            <p:ph type="body" idx="1"/>
          </p:nvPr>
        </p:nvSpPr>
        <p:spPr>
          <a:prstGeom prst="rect">
            <a:avLst/>
          </a:prstGeom>
        </p:spPr>
        <p:txBody>
          <a:bodyPr>
            <a:normAutofit fontScale="77500" lnSpcReduction="20000"/>
          </a:bodyPr>
          <a:lstStyle/>
          <a:p>
            <a:pPr defTabSz="1085061">
              <a:spcBef>
                <a:spcPts val="1050"/>
              </a:spcBef>
              <a:buSzPct val="100000"/>
              <a:buFont typeface="Arial" panose="020B0604020202020204" pitchFamily="34" charset="0"/>
              <a:buChar char="•"/>
              <a:defRPr sz="3916"/>
            </a:pPr>
            <a:r>
              <a:rPr dirty="0"/>
              <a:t>Decreased blood cell counts - consider mid cycle safety checks </a:t>
            </a:r>
            <a:endParaRPr lang="en-US" dirty="0"/>
          </a:p>
          <a:p>
            <a:pPr defTabSz="1085061">
              <a:spcBef>
                <a:spcPts val="1050"/>
              </a:spcBef>
              <a:buSzPct val="100000"/>
              <a:buFont typeface="Arial" panose="020B0604020202020204" pitchFamily="34" charset="0"/>
              <a:buChar char="•"/>
              <a:defRPr sz="3916"/>
            </a:pPr>
            <a:r>
              <a:rPr dirty="0"/>
              <a:t>Fatigue</a:t>
            </a:r>
            <a:endParaRPr lang="en-US" dirty="0"/>
          </a:p>
          <a:p>
            <a:pPr defTabSz="1085061">
              <a:spcBef>
                <a:spcPts val="1050"/>
              </a:spcBef>
              <a:buSzPct val="100000"/>
              <a:buFont typeface="Arial" panose="020B0604020202020204" pitchFamily="34" charset="0"/>
              <a:buChar char="•"/>
              <a:defRPr sz="3916"/>
            </a:pPr>
            <a:r>
              <a:rPr dirty="0"/>
              <a:t>Dry mouth (salivary glands express PSMA) </a:t>
            </a:r>
            <a:endParaRPr lang="en-US" dirty="0"/>
          </a:p>
          <a:p>
            <a:pPr lvl="1" defTabSz="1085061">
              <a:spcBef>
                <a:spcPts val="1050"/>
              </a:spcBef>
              <a:buSzPct val="100000"/>
              <a:buFont typeface="Arial" panose="020B0604020202020204" pitchFamily="34" charset="0"/>
              <a:buChar char="•"/>
              <a:defRPr sz="3916"/>
            </a:pPr>
            <a:r>
              <a:rPr lang="en-US" dirty="0"/>
              <a:t>Moisturizing mouth</a:t>
            </a:r>
            <a:r>
              <a:rPr dirty="0"/>
              <a:t> rinse, xylitol gum, hard candies </a:t>
            </a:r>
            <a:endParaRPr lang="en-US" dirty="0"/>
          </a:p>
          <a:p>
            <a:pPr defTabSz="1085061">
              <a:spcBef>
                <a:spcPts val="1050"/>
              </a:spcBef>
              <a:buSzPct val="100000"/>
              <a:buFont typeface="Arial" panose="020B0604020202020204" pitchFamily="34" charset="0"/>
              <a:buChar char="•"/>
              <a:defRPr sz="3916"/>
            </a:pPr>
            <a:r>
              <a:rPr lang="en-US" dirty="0"/>
              <a:t>Nausea</a:t>
            </a:r>
          </a:p>
          <a:p>
            <a:pPr defTabSz="1085061">
              <a:spcBef>
                <a:spcPts val="1050"/>
              </a:spcBef>
              <a:buSzPct val="100000"/>
              <a:buFont typeface="Arial" panose="020B0604020202020204" pitchFamily="34" charset="0"/>
              <a:buChar char="•"/>
              <a:defRPr sz="3916"/>
            </a:pPr>
            <a:r>
              <a:rPr dirty="0"/>
              <a:t>Anorexia</a:t>
            </a:r>
            <a:endParaRPr lang="en-US" dirty="0"/>
          </a:p>
          <a:p>
            <a:pPr defTabSz="1085061">
              <a:spcBef>
                <a:spcPts val="1050"/>
              </a:spcBef>
              <a:buSzPct val="100000"/>
              <a:buFont typeface="Arial" panose="020B0604020202020204" pitchFamily="34" charset="0"/>
              <a:buChar char="•"/>
              <a:defRPr sz="3916"/>
            </a:pPr>
            <a:r>
              <a:rPr dirty="0"/>
              <a:t>Joint pain </a:t>
            </a:r>
            <a:endParaRPr lang="en-US" dirty="0"/>
          </a:p>
          <a:p>
            <a:pPr defTabSz="1085061">
              <a:spcBef>
                <a:spcPts val="1050"/>
              </a:spcBef>
              <a:buSzPct val="100000"/>
              <a:buFont typeface="Arial" panose="020B0604020202020204" pitchFamily="34" charset="0"/>
              <a:buChar char="•"/>
              <a:defRPr sz="3916"/>
            </a:pPr>
            <a:r>
              <a:rPr dirty="0"/>
              <a:t>Constipation </a:t>
            </a:r>
            <a:endParaRPr lang="en-US" dirty="0"/>
          </a:p>
          <a:p>
            <a:pPr defTabSz="1085061">
              <a:spcBef>
                <a:spcPts val="1050"/>
              </a:spcBef>
              <a:buSzPct val="100000"/>
              <a:buFont typeface="Arial" panose="020B0604020202020204" pitchFamily="34" charset="0"/>
              <a:buChar char="•"/>
              <a:defRPr sz="3916"/>
            </a:pPr>
            <a:r>
              <a:rPr dirty="0"/>
              <a:t>Back pain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Lutetium Availability"/>
          <p:cNvSpPr txBox="1">
            <a:spLocks noGrp="1"/>
          </p:cNvSpPr>
          <p:nvPr>
            <p:ph type="title"/>
          </p:nvPr>
        </p:nvSpPr>
        <p:spPr>
          <a:prstGeom prst="rect">
            <a:avLst/>
          </a:prstGeom>
        </p:spPr>
        <p:txBody>
          <a:bodyPr/>
          <a:lstStyle/>
          <a:p>
            <a:r>
              <a:t>Lutetium Availability</a:t>
            </a:r>
          </a:p>
        </p:txBody>
      </p:sp>
      <p:sp>
        <p:nvSpPr>
          <p:cNvPr id="165" name="Not all oncology locations offer Lutetium -…"/>
          <p:cNvSpPr txBox="1">
            <a:spLocks noGrp="1"/>
          </p:cNvSpPr>
          <p:nvPr>
            <p:ph type="body" idx="1"/>
          </p:nvPr>
        </p:nvSpPr>
        <p:spPr>
          <a:prstGeom prst="rect">
            <a:avLst/>
          </a:prstGeom>
        </p:spPr>
        <p:txBody>
          <a:bodyPr/>
          <a:lstStyle/>
          <a:p>
            <a:pPr>
              <a:buSzPct val="100000"/>
            </a:pPr>
            <a:r>
              <a:rPr dirty="0"/>
              <a:t>Not all oncology locations offer Lutetium - </a:t>
            </a:r>
          </a:p>
          <a:p>
            <a:pPr lvl="1">
              <a:buSzPct val="100000"/>
            </a:pPr>
            <a:r>
              <a:rPr dirty="0"/>
              <a:t>May need to consider referral to another location for duration of treatment </a:t>
            </a:r>
          </a:p>
          <a:p>
            <a:pPr lvl="1">
              <a:buSzPct val="100000"/>
            </a:pPr>
            <a:r>
              <a:rPr u="sng" dirty="0">
                <a:hlinkClick r:id="rId2"/>
              </a:rPr>
              <a:t>us.pluvicto.com/treatment-center-locator</a:t>
            </a:r>
          </a:p>
          <a:p>
            <a:pPr lvl="1">
              <a:buSzPct val="100000"/>
            </a:pPr>
            <a:r>
              <a:rPr dirty="0"/>
              <a:t>Treatment centers may have different eligibility requirements </a:t>
            </a:r>
          </a:p>
          <a:p>
            <a:pPr lvl="1">
              <a:buSzPct val="100000"/>
            </a:pPr>
            <a:r>
              <a:rPr dirty="0"/>
              <a:t>May require management and coordination of care between two different locations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47D6D-6F4C-68F1-A80A-7C899E7AFD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7F1182-E4B5-EA9C-2DBD-81BCCFAF5D43}"/>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42045942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ase Study - Lutetium"/>
          <p:cNvSpPr txBox="1">
            <a:spLocks noGrp="1"/>
          </p:cNvSpPr>
          <p:nvPr>
            <p:ph type="title"/>
          </p:nvPr>
        </p:nvSpPr>
        <p:spPr>
          <a:prstGeom prst="rect">
            <a:avLst/>
          </a:prstGeom>
        </p:spPr>
        <p:txBody>
          <a:bodyPr/>
          <a:lstStyle/>
          <a:p>
            <a:r>
              <a:t>Case Study - Lutetium </a:t>
            </a:r>
          </a:p>
        </p:txBody>
      </p:sp>
      <p:sp>
        <p:nvSpPr>
          <p:cNvPr id="168" name="49 y/o male with metastatic hormone resistant prostate cancer.  Treatment history includes Lupron + abi/pred, docetaxel x10 cycles.…"/>
          <p:cNvSpPr txBox="1">
            <a:spLocks noGrp="1"/>
          </p:cNvSpPr>
          <p:nvPr>
            <p:ph type="body" idx="1"/>
          </p:nvPr>
        </p:nvSpPr>
        <p:spPr>
          <a:prstGeom prst="rect">
            <a:avLst/>
          </a:prstGeom>
        </p:spPr>
        <p:txBody>
          <a:bodyPr/>
          <a:lstStyle/>
          <a:p>
            <a:pPr>
              <a:buSzPct val="100000"/>
              <a:defRPr>
                <a:latin typeface="Arial"/>
                <a:ea typeface="Arial"/>
                <a:cs typeface="Arial"/>
                <a:sym typeface="Arial"/>
              </a:defRPr>
            </a:pPr>
            <a:r>
              <a:rPr dirty="0"/>
              <a:t>49 y/o male with metastatic hormone resistant prostate cancer.  Treatment history includes </a:t>
            </a:r>
            <a:r>
              <a:rPr lang="en-US" dirty="0"/>
              <a:t>leuprolide</a:t>
            </a:r>
            <a:r>
              <a:rPr dirty="0"/>
              <a:t> + </a:t>
            </a:r>
            <a:r>
              <a:rPr dirty="0" err="1"/>
              <a:t>abi</a:t>
            </a:r>
            <a:r>
              <a:rPr dirty="0"/>
              <a:t>/pred, docetaxel x10 cycles.  </a:t>
            </a:r>
          </a:p>
          <a:p>
            <a:pPr>
              <a:buSzPct val="100000"/>
              <a:defRPr>
                <a:latin typeface="Arial"/>
                <a:ea typeface="Arial"/>
                <a:cs typeface="Arial"/>
                <a:sym typeface="Arial"/>
              </a:defRPr>
            </a:pPr>
            <a:r>
              <a:rPr dirty="0"/>
              <a:t>After completion of 10 cycles of docetaxel he had 2 consecutive PSA rises, PSMA PET 4/2025 showed new and increasing, now extensive, PSMA avid osseous metastatic lesions compared to November 2024 </a:t>
            </a:r>
          </a:p>
          <a:p>
            <a:pPr>
              <a:buSzPct val="100000"/>
              <a:defRPr>
                <a:latin typeface="Arial"/>
                <a:ea typeface="Arial"/>
                <a:cs typeface="Arial"/>
                <a:sym typeface="Arial"/>
              </a:defRPr>
            </a:pPr>
            <a:r>
              <a:rPr dirty="0"/>
              <a:t>PMH: None </a:t>
            </a:r>
          </a:p>
          <a:p>
            <a:pPr>
              <a:buSzPct val="100000"/>
              <a:defRPr>
                <a:latin typeface="Arial"/>
                <a:ea typeface="Arial"/>
                <a:cs typeface="Arial"/>
                <a:sym typeface="Arial"/>
              </a:defRPr>
            </a:pPr>
            <a:r>
              <a:rPr dirty="0"/>
              <a:t>Social History - married, two children ages 6 and 8.  Raised in France, works remotely for company in France, parents retired in Portugal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ase Study - Lutetium"/>
          <p:cNvSpPr txBox="1">
            <a:spLocks noGrp="1"/>
          </p:cNvSpPr>
          <p:nvPr>
            <p:ph type="title"/>
          </p:nvPr>
        </p:nvSpPr>
        <p:spPr>
          <a:prstGeom prst="rect">
            <a:avLst/>
          </a:prstGeom>
        </p:spPr>
        <p:txBody>
          <a:bodyPr/>
          <a:lstStyle/>
          <a:p>
            <a:r>
              <a:t>Case Study - Lutetium </a:t>
            </a:r>
          </a:p>
        </p:txBody>
      </p:sp>
      <p:sp>
        <p:nvSpPr>
          <p:cNvPr id="171" name="Clinical trial considered, however patient’s family opted to spend summer in Portugal near patient’s parents.…"/>
          <p:cNvSpPr txBox="1">
            <a:spLocks noGrp="1"/>
          </p:cNvSpPr>
          <p:nvPr>
            <p:ph type="body" idx="1"/>
          </p:nvPr>
        </p:nvSpPr>
        <p:spPr>
          <a:xfrm>
            <a:off x="609600" y="1399142"/>
            <a:ext cx="10974289" cy="5071508"/>
          </a:xfrm>
          <a:prstGeom prst="rect">
            <a:avLst/>
          </a:prstGeom>
        </p:spPr>
        <p:txBody>
          <a:bodyPr>
            <a:normAutofit fontScale="62500" lnSpcReduction="20000"/>
          </a:bodyPr>
          <a:lstStyle/>
          <a:p>
            <a:pPr marL="404813" indent="-404813" defTabSz="999719">
              <a:lnSpc>
                <a:spcPct val="120000"/>
              </a:lnSpc>
              <a:spcBef>
                <a:spcPts val="950"/>
              </a:spcBef>
              <a:buSzPct val="100000"/>
              <a:defRPr sz="3607"/>
            </a:pPr>
            <a:r>
              <a:rPr dirty="0"/>
              <a:t>Clinical trial considered, however patient’s family opted to spend summer in Portugal near patient’s parents.  </a:t>
            </a:r>
          </a:p>
          <a:p>
            <a:pPr marL="404813" indent="-404813" defTabSz="999719">
              <a:lnSpc>
                <a:spcPct val="120000"/>
              </a:lnSpc>
              <a:spcBef>
                <a:spcPts val="950"/>
              </a:spcBef>
              <a:buSzPct val="100000"/>
              <a:defRPr sz="3607"/>
            </a:pPr>
            <a:r>
              <a:rPr dirty="0"/>
              <a:t>To minimize visits - opted for lutetium (Q6 week dosing).  Cycle 1 5/2025, PSA 18.86 </a:t>
            </a:r>
          </a:p>
          <a:p>
            <a:pPr marL="404813" indent="-404813" defTabSz="999719">
              <a:lnSpc>
                <a:spcPct val="120000"/>
              </a:lnSpc>
              <a:spcBef>
                <a:spcPts val="950"/>
              </a:spcBef>
              <a:buSzPct val="100000"/>
              <a:defRPr sz="3607"/>
            </a:pPr>
            <a:r>
              <a:rPr dirty="0"/>
              <a:t>PSA with good response </a:t>
            </a:r>
          </a:p>
          <a:p>
            <a:pPr marL="404813" indent="-404813" defTabSz="999719">
              <a:lnSpc>
                <a:spcPct val="120000"/>
              </a:lnSpc>
              <a:spcBef>
                <a:spcPts val="950"/>
              </a:spcBef>
              <a:buSzPct val="100000"/>
              <a:defRPr sz="3607"/>
            </a:pPr>
            <a:r>
              <a:rPr dirty="0"/>
              <a:t>Mild dry mouth managed with </a:t>
            </a:r>
            <a:r>
              <a:rPr lang="en-US" dirty="0"/>
              <a:t>moisturizing</a:t>
            </a:r>
            <a:r>
              <a:rPr dirty="0"/>
              <a:t> mouth rinse and hard candies; Nausea for a few days after treatment each cycle - managed with </a:t>
            </a:r>
            <a:r>
              <a:rPr lang="en-US" dirty="0"/>
              <a:t>ondansetron</a:t>
            </a:r>
            <a:r>
              <a:rPr dirty="0"/>
              <a:t>. Mild neutropenia.  </a:t>
            </a:r>
          </a:p>
          <a:p>
            <a:pPr marL="404813" indent="-404813" defTabSz="999719">
              <a:lnSpc>
                <a:spcPct val="120000"/>
              </a:lnSpc>
              <a:spcBef>
                <a:spcPts val="950"/>
              </a:spcBef>
              <a:buSzPct val="100000"/>
              <a:defRPr sz="3607"/>
            </a:pPr>
            <a:r>
              <a:rPr dirty="0"/>
              <a:t>Special considerations given to children in the household (no close contact to his children for 3 days after treatment) </a:t>
            </a:r>
          </a:p>
          <a:p>
            <a:pPr marL="404813" indent="-404813" defTabSz="999719">
              <a:lnSpc>
                <a:spcPct val="120000"/>
              </a:lnSpc>
              <a:spcBef>
                <a:spcPts val="950"/>
              </a:spcBef>
              <a:buSzPct val="100000"/>
              <a:defRPr sz="3607"/>
            </a:pPr>
            <a:r>
              <a:rPr dirty="0"/>
              <a:t>Carrying card with radioactive explanation for airport travel </a:t>
            </a:r>
          </a:p>
          <a:p>
            <a:pPr marL="404813" indent="-404813" defTabSz="999719">
              <a:lnSpc>
                <a:spcPct val="120000"/>
              </a:lnSpc>
              <a:spcBef>
                <a:spcPts val="950"/>
              </a:spcBef>
              <a:buSzPct val="100000"/>
              <a:defRPr sz="3607"/>
            </a:pPr>
            <a:r>
              <a:rPr dirty="0"/>
              <a:t>Schedule alterations to support being with his children (ex: delayed dose so not radioactive for Christmas/school break)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8BF1-6D39-932D-9AC6-0AF8D1DB9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36AF3-D1CA-2598-67C1-3E39FD6BF49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9514D84-FAFA-840C-003A-C8B097F9D615}"/>
              </a:ext>
            </a:extLst>
          </p:cNvPr>
          <p:cNvSpPr>
            <a:spLocks noGrp="1"/>
          </p:cNvSpPr>
          <p:nvPr>
            <p:ph idx="1"/>
          </p:nvPr>
        </p:nvSpPr>
        <p:spPr>
          <a:xfrm>
            <a:off x="912287" y="1416053"/>
            <a:ext cx="10152266" cy="4799013"/>
          </a:xfrm>
        </p:spPr>
        <p:txBody>
          <a:bodyPr/>
          <a:lstStyle/>
          <a:p>
            <a:pPr marL="98425" indent="0">
              <a:buNone/>
            </a:pPr>
            <a:r>
              <a:rPr lang="en-US" sz="2800" dirty="0"/>
              <a:t>What do you tell your patients about to start lutetium Lu 177 vipivotide tetraxetan about potential toxicities?</a:t>
            </a:r>
          </a:p>
          <a:p>
            <a:pPr marL="98425" indent="0">
              <a:buNone/>
            </a:pPr>
            <a:r>
              <a:rPr lang="en-US" sz="2800" dirty="0"/>
              <a:t>How do you attempt to prevent or ameliorate dry mouth associated with lutetium Lu 177 vipivotide tetraxetan? </a:t>
            </a:r>
            <a:br>
              <a:rPr lang="en-US" sz="2800" dirty="0"/>
            </a:br>
            <a:r>
              <a:rPr lang="en-US" sz="2800" dirty="0"/>
              <a:t>How bothersome is this toxicity to patients?</a:t>
            </a:r>
          </a:p>
          <a:p>
            <a:pPr marL="98425" indent="0">
              <a:buNone/>
            </a:pPr>
            <a:r>
              <a:rPr lang="en-US" sz="2800" kern="0" dirty="0">
                <a:effectLst/>
                <a:latin typeface="Calibri" panose="020F0502020204030204" pitchFamily="34" charset="0"/>
                <a:ea typeface="Aptos" panose="020B0004020202020204" pitchFamily="34" charset="0"/>
                <a:cs typeface="Calibri" panose="020F0502020204030204" pitchFamily="34" charset="0"/>
              </a:rPr>
              <a:t>How do you educate your patients receiving radiopharmaceuticals regarding radiation risks and appropriate precautions to protect their loved ones</a:t>
            </a:r>
            <a:r>
              <a:rPr lang="en-US" sz="2800" dirty="0"/>
              <a:t>?</a:t>
            </a:r>
          </a:p>
        </p:txBody>
      </p:sp>
    </p:spTree>
    <p:extLst>
      <p:ext uri="{BB962C8B-B14F-4D97-AF65-F5344CB8AC3E}">
        <p14:creationId xmlns:p14="http://schemas.microsoft.com/office/powerpoint/2010/main" val="277998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F96A-D2FF-06F1-EE08-45FF0BFA8E9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C68B747-8521-2AE1-404F-F357D214434C}"/>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3600" dirty="0"/>
              <a:t>Non-Muscle-Invasive and Muscle-Invasive Bladder Cancer</a:t>
            </a:r>
          </a:p>
        </p:txBody>
      </p:sp>
      <p:sp>
        <p:nvSpPr>
          <p:cNvPr id="12" name="Text Box 3">
            <a:extLst>
              <a:ext uri="{FF2B5EF4-FFF2-40B4-BE49-F238E27FC236}">
                <a16:creationId xmlns:a16="http://schemas.microsoft.com/office/drawing/2014/main" id="{6A617CDC-EEB4-AC98-46F9-BC6F9B1544D6}"/>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Terence Friedlander, MD</a:t>
            </a:r>
          </a:p>
        </p:txBody>
      </p:sp>
      <p:sp>
        <p:nvSpPr>
          <p:cNvPr id="7" name="Text Box 6">
            <a:extLst>
              <a:ext uri="{FF2B5EF4-FFF2-40B4-BE49-F238E27FC236}">
                <a16:creationId xmlns:a16="http://schemas.microsoft.com/office/drawing/2014/main" id="{831BF769-564A-7040-16F6-4B083F7703C8}"/>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Alexandra </a:t>
            </a:r>
            <a:r>
              <a:rPr lang="en-US" sz="3200" dirty="0" err="1">
                <a:solidFill>
                  <a:srgbClr val="02225C"/>
                </a:solidFill>
                <a:latin typeface="Calibri" panose="020F0502020204030204" pitchFamily="34" charset="0"/>
                <a:cs typeface="Calibri" panose="020F0502020204030204" pitchFamily="34" charset="0"/>
              </a:rPr>
              <a:t>Drakaki</a:t>
            </a:r>
            <a:r>
              <a:rPr lang="en-US" sz="3200" dirty="0">
                <a:solidFill>
                  <a:srgbClr val="02225C"/>
                </a:solidFill>
                <a:latin typeface="Calibri" panose="020F0502020204030204" pitchFamily="34" charset="0"/>
                <a:cs typeface="Calibri" panose="020F0502020204030204" pitchFamily="34" charset="0"/>
              </a:rPr>
              <a:t>,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Krisztina </a:t>
            </a:r>
            <a:r>
              <a:rPr lang="en-US" sz="3200" dirty="0" err="1">
                <a:solidFill>
                  <a:srgbClr val="02225C"/>
                </a:solidFill>
                <a:latin typeface="Calibri" panose="020F0502020204030204" pitchFamily="34" charset="0"/>
                <a:cs typeface="Calibri" panose="020F0502020204030204" pitchFamily="34" charset="0"/>
              </a:rPr>
              <a:t>Emodi</a:t>
            </a:r>
            <a:r>
              <a:rPr lang="en-US" sz="3200" dirty="0">
                <a:solidFill>
                  <a:srgbClr val="02225C"/>
                </a:solidFill>
                <a:latin typeface="Calibri" panose="020F0502020204030204" pitchFamily="34" charset="0"/>
                <a:cs typeface="Calibri" panose="020F0502020204030204" pitchFamily="34" charset="0"/>
              </a:rPr>
              <a:t>, NP-C, MPH, CNS</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Margarita </a:t>
            </a:r>
            <a:r>
              <a:rPr lang="en-US" sz="3200" dirty="0" err="1">
                <a:solidFill>
                  <a:srgbClr val="02225C"/>
                </a:solidFill>
                <a:latin typeface="Calibri" panose="020F0502020204030204" pitchFamily="34" charset="0"/>
                <a:cs typeface="Calibri" panose="020F0502020204030204" pitchFamily="34" charset="0"/>
              </a:rPr>
              <a:t>Huober</a:t>
            </a:r>
            <a:r>
              <a:rPr lang="en-US" sz="3200" dirty="0">
                <a:solidFill>
                  <a:srgbClr val="02225C"/>
                </a:solidFill>
                <a:latin typeface="Calibri" panose="020F0502020204030204" pitchFamily="34" charset="0"/>
                <a:cs typeface="Calibri" panose="020F0502020204030204" pitchFamily="34" charset="0"/>
              </a:rPr>
              <a:t>, MS, AGNP-C, AOCNP</a:t>
            </a:r>
          </a:p>
        </p:txBody>
      </p:sp>
      <p:sp>
        <p:nvSpPr>
          <p:cNvPr id="8" name="Text Box 7">
            <a:extLst>
              <a:ext uri="{FF2B5EF4-FFF2-40B4-BE49-F238E27FC236}">
                <a16:creationId xmlns:a16="http://schemas.microsoft.com/office/drawing/2014/main" id="{36F38884-877D-0CCE-8A69-2085CFA01EDF}"/>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ABDA9F92-0269-0B45-8BA3-7F04CA838678}"/>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B32FB5AC-56BA-AC53-BD60-6E4A28D16A8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BC221C6-D162-4FB1-6BB0-EE60827D4F72}"/>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PM – 7:30 PM</a:t>
            </a:r>
          </a:p>
        </p:txBody>
      </p:sp>
    </p:spTree>
    <p:custDataLst>
      <p:tags r:id="rId1"/>
    </p:custDataLst>
    <p:extLst>
      <p:ext uri="{BB962C8B-B14F-4D97-AF65-F5344CB8AC3E}">
        <p14:creationId xmlns:p14="http://schemas.microsoft.com/office/powerpoint/2010/main" val="38238664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3636192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n-ea"/>
                <a:cs typeface="+mn-cs"/>
              </a:rPr>
            </a:br>
            <a:r>
              <a:rPr kumimoji="0" lang="en-US" sz="2800" b="0" i="0" u="none" strike="noStrike" kern="1200" cap="none" spc="0" normalizeH="0" baseline="0" noProof="0" dirty="0">
                <a:ln>
                  <a:noFill/>
                </a:ln>
                <a:solidFill>
                  <a:srgbClr val="000000"/>
                </a:solidFill>
                <a:effectLst/>
                <a:uLnTx/>
                <a:uFillTx/>
                <a:latin typeface="Calibri"/>
                <a:ea typeface="+mn-ea"/>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n-ea"/>
                <a:cs typeface="+mn-cs"/>
              </a:rPr>
            </a:br>
            <a:r>
              <a:rPr kumimoji="0" lang="en-US" sz="2800" b="0" i="0" u="none" strike="noStrike" kern="1200" cap="none" spc="0" normalizeH="0" baseline="0" noProof="0" dirty="0">
                <a:ln>
                  <a:noFill/>
                </a:ln>
                <a:solidFill>
                  <a:srgbClr val="000000"/>
                </a:solidFill>
                <a:effectLst/>
                <a:uLnTx/>
                <a:uFillTx/>
                <a:latin typeface="Calibri"/>
                <a:ea typeface="+mn-ea"/>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AF96A-D2FF-06F1-EE08-45FF0BFA8E9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9C68B747-8521-2AE1-404F-F357D214434C}"/>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Prostate Cancer</a:t>
            </a:r>
          </a:p>
        </p:txBody>
      </p:sp>
      <p:sp>
        <p:nvSpPr>
          <p:cNvPr id="12" name="Text Box 3">
            <a:extLst>
              <a:ext uri="{FF2B5EF4-FFF2-40B4-BE49-F238E27FC236}">
                <a16:creationId xmlns:a16="http://schemas.microsoft.com/office/drawing/2014/main" id="{6A617CDC-EEB4-AC98-46F9-BC6F9B1544D6}"/>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Scott T Tagawa, MD, MS</a:t>
            </a:r>
          </a:p>
        </p:txBody>
      </p:sp>
      <p:sp>
        <p:nvSpPr>
          <p:cNvPr id="7" name="Text Box 6">
            <a:extLst>
              <a:ext uri="{FF2B5EF4-FFF2-40B4-BE49-F238E27FC236}">
                <a16:creationId xmlns:a16="http://schemas.microsoft.com/office/drawing/2014/main" id="{831BF769-564A-7040-16F6-4B083F7703C8}"/>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Michael Lai, MSN, ARNP, FNP-C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Stacy E Walker, FNP-BC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Evan Y Yu, MD</a:t>
            </a:r>
          </a:p>
        </p:txBody>
      </p:sp>
      <p:sp>
        <p:nvSpPr>
          <p:cNvPr id="8" name="Text Box 7">
            <a:extLst>
              <a:ext uri="{FF2B5EF4-FFF2-40B4-BE49-F238E27FC236}">
                <a16:creationId xmlns:a16="http://schemas.microsoft.com/office/drawing/2014/main" id="{36F38884-877D-0CCE-8A69-2085CFA01EDF}"/>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ABDA9F92-0269-0B45-8BA3-7F04CA838678}"/>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B32FB5AC-56BA-AC53-BD60-6E4A28D16A86}"/>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BC221C6-D162-4FB1-6BB0-EE60827D4F72}"/>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Thursday, May 14,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1219876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B6549-4836-E731-D618-7EF5C01239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4BB0D-B6FD-7874-68D3-5B735B08F25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9510F70-7717-1EDB-0E5B-7A0B907D3F90}"/>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2: </a:t>
            </a:r>
            <a:r>
              <a:rPr lang="en-US" sz="2500" dirty="0">
                <a:solidFill>
                  <a:schemeClr val="tx1"/>
                </a:solidFill>
              </a:rPr>
              <a:t>Hormonal Therapy for Nonmetastatic and Metastatic Hormone-Sensitive Prostate Cancer (HSPC)</a:t>
            </a:r>
          </a:p>
          <a:p>
            <a:pPr marL="0" indent="0">
              <a:spcBef>
                <a:spcPts val="1800"/>
              </a:spcBef>
              <a:spcAft>
                <a:spcPts val="0"/>
              </a:spcAft>
              <a:buNone/>
            </a:pPr>
            <a:r>
              <a:rPr lang="en-US" sz="2500" dirty="0">
                <a:solidFill>
                  <a:srgbClr val="0432FF"/>
                </a:solidFill>
              </a:rPr>
              <a:t>Module 3: </a:t>
            </a:r>
            <a:r>
              <a:rPr lang="en-US" sz="2500" dirty="0">
                <a:solidFill>
                  <a:schemeClr val="tx1"/>
                </a:solidFill>
              </a:rPr>
              <a:t>Potential Role of Capivasertib in Metastatic HSPC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Potential Future Role of PARP Inhibitors in Metastatic PC </a:t>
            </a:r>
          </a:p>
          <a:p>
            <a:pPr marL="0" indent="0">
              <a:spcBef>
                <a:spcPts val="1800"/>
              </a:spcBef>
              <a:spcAft>
                <a:spcPts val="0"/>
              </a:spcAft>
              <a:buNone/>
            </a:pPr>
            <a:r>
              <a:rPr lang="en-US" sz="2500" dirty="0">
                <a:solidFill>
                  <a:srgbClr val="0432FF"/>
                </a:solidFill>
              </a:rPr>
              <a:t>Module 5: </a:t>
            </a:r>
            <a:r>
              <a:rPr lang="en-US" sz="2500" dirty="0">
                <a:solidFill>
                  <a:schemeClr val="tx1"/>
                </a:solidFill>
              </a:rPr>
              <a:t>Current and Future Role of Lutetium Lu 177 Vipivotide Tetraxetan for Patients with Metastatic PC </a:t>
            </a:r>
          </a:p>
        </p:txBody>
      </p:sp>
    </p:spTree>
    <p:extLst>
      <p:ext uri="{BB962C8B-B14F-4D97-AF65-F5344CB8AC3E}">
        <p14:creationId xmlns:p14="http://schemas.microsoft.com/office/powerpoint/2010/main" val="3282821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BFF4-F204-3612-4A01-E24BE5F5706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8853BF-EFE3-C690-7F29-6077AEAD0378}"/>
              </a:ext>
            </a:extLst>
          </p:cNvPr>
          <p:cNvSpPr/>
          <p:nvPr/>
        </p:nvSpPr>
        <p:spPr bwMode="auto">
          <a:xfrm>
            <a:off x="758948" y="1124744"/>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461E7A1-F2DA-125E-F21A-A38FCC23F9B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DE630E6-F290-2244-9F97-9D57BBE68542}"/>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chemeClr val="bg1"/>
                </a:solidFill>
              </a:rPr>
              <a:t>Module 1: Overview of Prostate Cancer</a:t>
            </a:r>
          </a:p>
          <a:p>
            <a:pPr marL="0" indent="0">
              <a:spcBef>
                <a:spcPts val="1800"/>
              </a:spcBef>
              <a:spcAft>
                <a:spcPts val="0"/>
              </a:spcAft>
              <a:buNone/>
            </a:pPr>
            <a:r>
              <a:rPr lang="en-US" sz="2500" dirty="0">
                <a:solidFill>
                  <a:srgbClr val="0432FF"/>
                </a:solidFill>
              </a:rPr>
              <a:t>Module 2: </a:t>
            </a:r>
            <a:r>
              <a:rPr lang="en-US" sz="2500" dirty="0">
                <a:solidFill>
                  <a:schemeClr val="tx1"/>
                </a:solidFill>
              </a:rPr>
              <a:t>Hormonal Therapy for Nonmetastatic and Metastatic Hormone-Sensitive Prostate Cancer (HSPC)</a:t>
            </a:r>
          </a:p>
          <a:p>
            <a:pPr marL="0" indent="0">
              <a:spcBef>
                <a:spcPts val="1800"/>
              </a:spcBef>
              <a:spcAft>
                <a:spcPts val="0"/>
              </a:spcAft>
              <a:buNone/>
            </a:pPr>
            <a:r>
              <a:rPr lang="en-US" sz="2500" dirty="0">
                <a:solidFill>
                  <a:srgbClr val="0432FF"/>
                </a:solidFill>
              </a:rPr>
              <a:t>Module 3: </a:t>
            </a:r>
            <a:r>
              <a:rPr lang="en-US" sz="2500" dirty="0">
                <a:solidFill>
                  <a:schemeClr val="tx1"/>
                </a:solidFill>
              </a:rPr>
              <a:t>Potential Role of Capivasertib in Metastatic HSPC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Potential Future Role of PARP Inhibitors in Metastatic PC </a:t>
            </a:r>
          </a:p>
          <a:p>
            <a:pPr marL="0" indent="0">
              <a:spcBef>
                <a:spcPts val="1800"/>
              </a:spcBef>
              <a:spcAft>
                <a:spcPts val="0"/>
              </a:spcAft>
              <a:buNone/>
            </a:pPr>
            <a:r>
              <a:rPr lang="en-US" sz="2500" dirty="0">
                <a:solidFill>
                  <a:srgbClr val="0432FF"/>
                </a:solidFill>
              </a:rPr>
              <a:t>Module 5: </a:t>
            </a:r>
            <a:r>
              <a:rPr lang="en-US" sz="2500" dirty="0">
                <a:solidFill>
                  <a:schemeClr val="tx1"/>
                </a:solidFill>
              </a:rPr>
              <a:t>Current and Future Role of Lutetium Lu 177 Vipivotide Tetraxetan for Patients with Metastatic PC </a:t>
            </a:r>
          </a:p>
        </p:txBody>
      </p:sp>
    </p:spTree>
    <p:extLst>
      <p:ext uri="{BB962C8B-B14F-4D97-AF65-F5344CB8AC3E}">
        <p14:creationId xmlns:p14="http://schemas.microsoft.com/office/powerpoint/2010/main" val="303529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Straight Connector 122"/>
          <p:cNvCxnSpPr/>
          <p:nvPr/>
        </p:nvCxnSpPr>
        <p:spPr>
          <a:xfrm>
            <a:off x="8423748" y="1738361"/>
            <a:ext cx="0" cy="584081"/>
          </a:xfrm>
          <a:prstGeom prst="line">
            <a:avLst/>
          </a:prstGeom>
          <a:noFill/>
          <a:ln w="19050" cap="flat" cmpd="sng" algn="ctr">
            <a:solidFill>
              <a:srgbClr val="161A2E"/>
            </a:solidFill>
            <a:prstDash val="dash"/>
          </a:ln>
          <a:effectLst/>
        </p:spPr>
      </p:cxnSp>
      <p:cxnSp>
        <p:nvCxnSpPr>
          <p:cNvPr id="121" name="Straight Connector 120"/>
          <p:cNvCxnSpPr/>
          <p:nvPr/>
        </p:nvCxnSpPr>
        <p:spPr>
          <a:xfrm>
            <a:off x="4957059" y="1735777"/>
            <a:ext cx="0" cy="1382308"/>
          </a:xfrm>
          <a:prstGeom prst="line">
            <a:avLst/>
          </a:prstGeom>
          <a:noFill/>
          <a:ln w="19050" cap="flat" cmpd="sng" algn="ctr">
            <a:solidFill>
              <a:srgbClr val="161A2E"/>
            </a:solidFill>
            <a:prstDash val="dash"/>
          </a:ln>
          <a:effectLst/>
        </p:spPr>
      </p:cxnSp>
      <p:sp>
        <p:nvSpPr>
          <p:cNvPr id="3" name="Content Placeholder 2"/>
          <p:cNvSpPr>
            <a:spLocks noGrp="1"/>
          </p:cNvSpPr>
          <p:nvPr>
            <p:ph idx="1"/>
          </p:nvPr>
        </p:nvSpPr>
        <p:spPr>
          <a:xfrm>
            <a:off x="304800" y="5290160"/>
            <a:ext cx="11582400" cy="1224280"/>
          </a:xfrm>
        </p:spPr>
        <p:txBody>
          <a:bodyPr>
            <a:normAutofit fontScale="92500" lnSpcReduction="20000"/>
          </a:bodyPr>
          <a:lstStyle/>
          <a:p>
            <a:pPr marL="0" indent="0">
              <a:buNone/>
            </a:pPr>
            <a:r>
              <a:rPr lang="en-US" sz="2400" b="1" dirty="0"/>
              <a:t>Two defining criteria</a:t>
            </a:r>
          </a:p>
          <a:p>
            <a:r>
              <a:rPr lang="en-US" sz="2400" dirty="0"/>
              <a:t>Rising PSA in the setting of castrate testosterone levels (&lt;50 ng/dL) </a:t>
            </a:r>
          </a:p>
          <a:p>
            <a:r>
              <a:rPr lang="en-US" sz="2400" dirty="0"/>
              <a:t>No radiographically identifiable metastasis</a:t>
            </a:r>
          </a:p>
          <a:p>
            <a:endParaRPr lang="en-US" sz="2400" dirty="0"/>
          </a:p>
          <a:p>
            <a:endParaRPr lang="en-US" sz="2400" dirty="0"/>
          </a:p>
        </p:txBody>
      </p:sp>
      <p:sp>
        <p:nvSpPr>
          <p:cNvPr id="2" name="Title 1"/>
          <p:cNvSpPr>
            <a:spLocks noGrp="1"/>
          </p:cNvSpPr>
          <p:nvPr>
            <p:ph type="title"/>
          </p:nvPr>
        </p:nvSpPr>
        <p:spPr/>
        <p:txBody>
          <a:bodyPr/>
          <a:lstStyle/>
          <a:p>
            <a:r>
              <a:rPr lang="en-US" noProof="0" dirty="0"/>
              <a:t>Clinical Disease States Model of Prostate Cancer</a:t>
            </a:r>
            <a:endParaRPr lang="en-US" baseline="30000" noProof="0" dirty="0"/>
          </a:p>
        </p:txBody>
      </p:sp>
      <p:sp>
        <p:nvSpPr>
          <p:cNvPr id="4" name="Footer Placeholder 3"/>
          <p:cNvSpPr>
            <a:spLocks noGrp="1"/>
          </p:cNvSpPr>
          <p:nvPr>
            <p:ph type="ftr" sz="quarter" idx="4294967295"/>
          </p:nvPr>
        </p:nvSpPr>
        <p:spPr>
          <a:xfrm>
            <a:off x="126568" y="6419014"/>
            <a:ext cx="10265664"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Adapted from </a:t>
            </a:r>
            <a:r>
              <a:rPr kumimoji="0" lang="en-CA" sz="1067"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Scher</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HI et al. </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J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Clin</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CA" sz="1067" b="0" i="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cs typeface="Arial" panose="020B0604020202020204" pitchFamily="34" charset="0"/>
              </a:rPr>
              <a:t>Oncol</a:t>
            </a:r>
            <a:r>
              <a:rPr kumimoji="0" lang="en-CA" sz="1067" b="0"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en-CA" sz="1067"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2008;26:1148-1159. </a:t>
            </a:r>
          </a:p>
        </p:txBody>
      </p:sp>
      <p:sp>
        <p:nvSpPr>
          <p:cNvPr id="64" name="Rounded Rectangle 63"/>
          <p:cNvSpPr/>
          <p:nvPr/>
        </p:nvSpPr>
        <p:spPr bwMode="auto">
          <a:xfrm>
            <a:off x="928371" y="3089991"/>
            <a:ext cx="2710180"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Clinically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localized disease</a:t>
            </a:r>
            <a:endParaRPr kumimoji="0" lang="en-US" altLang="en-US" sz="1867" b="0"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endParaRPr>
          </a:p>
        </p:txBody>
      </p:sp>
      <p:sp>
        <p:nvSpPr>
          <p:cNvPr id="68" name="Rounded Rectangle 67"/>
          <p:cNvSpPr/>
          <p:nvPr/>
        </p:nvSpPr>
        <p:spPr bwMode="auto">
          <a:xfrm>
            <a:off x="6198545" y="2322442"/>
            <a:ext cx="4518140" cy="2127124"/>
          </a:xfrm>
          <a:prstGeom prst="roundRect">
            <a:avLst/>
          </a:prstGeom>
          <a:gradFill flip="none" rotWithShape="1">
            <a:gsLst>
              <a:gs pos="0">
                <a:srgbClr val="317A9F"/>
              </a:gs>
              <a:gs pos="100000">
                <a:srgbClr val="8CC1DC"/>
              </a:gs>
            </a:gsLst>
            <a:lin ang="5400000" scaled="1"/>
            <a:tileRect/>
          </a:gradFill>
          <a:effectLst>
            <a:outerShdw blurRad="50800" dist="38100" dir="5400000" algn="t" rotWithShape="0">
              <a:prstClr val="black">
                <a:alpha val="40000"/>
              </a:prstClr>
            </a:outerShdw>
          </a:effectLst>
        </p:spPr>
        <p:txBody>
          <a:bodyPr wrap="square" tIns="24000" anchor="t">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rPr>
              <a:t>Clinical Metastases</a:t>
            </a:r>
            <a:endParaRPr kumimoji="0" lang="en-US" sz="1867" b="0" i="0" u="none" strike="noStrike" kern="0" cap="none" spc="0" normalizeH="0" baseline="0" noProof="0" dirty="0">
              <a:ln>
                <a:noFill/>
              </a:ln>
              <a:solidFill>
                <a:prstClr val="white"/>
              </a:solidFill>
              <a:effectLst/>
              <a:uLnTx/>
              <a:uFillTx/>
              <a:latin typeface="Arial"/>
              <a:ea typeface="Calibri" panose="020F0502020204030204" pitchFamily="34" charset="0"/>
              <a:cs typeface="Times New Roman" panose="02020603050405020304" pitchFamily="18" charset="0"/>
            </a:endParaRPr>
          </a:p>
        </p:txBody>
      </p:sp>
      <p:cxnSp>
        <p:nvCxnSpPr>
          <p:cNvPr id="73" name="Straight Arrow Connector 72"/>
          <p:cNvCxnSpPr/>
          <p:nvPr/>
        </p:nvCxnSpPr>
        <p:spPr>
          <a:xfrm rot="16200000" flipH="1">
            <a:off x="3758551" y="3589220"/>
            <a:ext cx="0" cy="240000"/>
          </a:xfrm>
          <a:prstGeom prst="straightConnector1">
            <a:avLst/>
          </a:prstGeom>
          <a:noFill/>
          <a:ln w="19050" cap="flat" cmpd="sng" algn="ctr">
            <a:solidFill>
              <a:srgbClr val="000000"/>
            </a:solidFill>
            <a:prstDash val="solid"/>
            <a:tailEnd type="triangle"/>
          </a:ln>
          <a:effectLst/>
        </p:spPr>
      </p:cxnSp>
      <p:grpSp>
        <p:nvGrpSpPr>
          <p:cNvPr id="76" name="Group 75"/>
          <p:cNvGrpSpPr/>
          <p:nvPr/>
        </p:nvGrpSpPr>
        <p:grpSpPr>
          <a:xfrm rot="16200000" flipV="1">
            <a:off x="8634324" y="4077136"/>
            <a:ext cx="558853" cy="1268781"/>
            <a:chOff x="5038122" y="3240478"/>
            <a:chExt cx="361558" cy="165519"/>
          </a:xfrm>
        </p:grpSpPr>
        <p:cxnSp>
          <p:nvCxnSpPr>
            <p:cNvPr id="77" name="Straight Arrow Connector 76"/>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78" name="Straight Connector 77"/>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79" name="Group 78"/>
          <p:cNvGrpSpPr/>
          <p:nvPr/>
        </p:nvGrpSpPr>
        <p:grpSpPr>
          <a:xfrm flipV="1">
            <a:off x="4931531" y="4335967"/>
            <a:ext cx="1411199" cy="675767"/>
            <a:chOff x="5038122" y="3240478"/>
            <a:chExt cx="361558" cy="165519"/>
          </a:xfrm>
        </p:grpSpPr>
        <p:cxnSp>
          <p:nvCxnSpPr>
            <p:cNvPr id="80" name="Straight Arrow Connector 79"/>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81" name="Straight Connector 80"/>
            <p:cNvCxnSpPr/>
            <p:nvPr/>
          </p:nvCxnSpPr>
          <p:spPr>
            <a:xfrm flipH="1">
              <a:off x="5039680" y="3240478"/>
              <a:ext cx="0" cy="165519"/>
            </a:xfrm>
            <a:prstGeom prst="line">
              <a:avLst/>
            </a:prstGeom>
            <a:noFill/>
            <a:ln w="19050" cap="flat" cmpd="sng" algn="ctr">
              <a:solidFill>
                <a:srgbClr val="161A2E"/>
              </a:solidFill>
              <a:prstDash val="solid"/>
            </a:ln>
            <a:effectLst/>
          </p:spPr>
        </p:cxnSp>
      </p:grpSp>
      <p:sp>
        <p:nvSpPr>
          <p:cNvPr id="93" name="Rounded Rectangle 92"/>
          <p:cNvSpPr/>
          <p:nvPr/>
        </p:nvSpPr>
        <p:spPr bwMode="auto">
          <a:xfrm>
            <a:off x="6342731" y="3082463"/>
            <a:ext cx="1936629" cy="1253507"/>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grpSp>
        <p:nvGrpSpPr>
          <p:cNvPr id="112" name="Group 111"/>
          <p:cNvGrpSpPr/>
          <p:nvPr/>
        </p:nvGrpSpPr>
        <p:grpSpPr>
          <a:xfrm>
            <a:off x="284905" y="1602311"/>
            <a:ext cx="2876145" cy="636072"/>
            <a:chOff x="201449" y="1005231"/>
            <a:chExt cx="2157109" cy="477054"/>
          </a:xfrm>
        </p:grpSpPr>
        <p:sp>
          <p:nvSpPr>
            <p:cNvPr id="101" name="Rectangle 100"/>
            <p:cNvSpPr/>
            <p:nvPr/>
          </p:nvSpPr>
          <p:spPr>
            <a:xfrm>
              <a:off x="201449" y="1298632"/>
              <a:ext cx="108000" cy="108000"/>
            </a:xfrm>
            <a:prstGeom prst="rect">
              <a:avLst/>
            </a:prstGeom>
            <a:solidFill>
              <a:srgbClr val="161A2E"/>
            </a:solidFill>
            <a:ln w="25400" cap="flat" cmpd="sng" algn="ctr">
              <a:solidFill>
                <a:srgbClr val="161A2E"/>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ＭＳ Ｐゴシック" charset="0"/>
                <a:cs typeface="+mn-cs"/>
              </a:endParaRPr>
            </a:p>
          </p:txBody>
        </p:sp>
        <p:sp>
          <p:nvSpPr>
            <p:cNvPr id="102" name="Rectangle 101"/>
            <p:cNvSpPr/>
            <p:nvPr/>
          </p:nvSpPr>
          <p:spPr>
            <a:xfrm>
              <a:off x="201449" y="1081334"/>
              <a:ext cx="108000" cy="108000"/>
            </a:xfrm>
            <a:prstGeom prst="rect">
              <a:avLst/>
            </a:prstGeom>
            <a:solidFill>
              <a:srgbClr val="F0F5F8"/>
            </a:solidFill>
            <a:ln w="25400" cap="flat" cmpd="sng" algn="ctr">
              <a:solidFill>
                <a:srgbClr val="317A9F"/>
              </a:solid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Arial"/>
                <a:ea typeface="ＭＳ Ｐゴシック" charset="0"/>
                <a:cs typeface="+mn-cs"/>
              </a:endParaRPr>
            </a:p>
          </p:txBody>
        </p:sp>
        <p:sp>
          <p:nvSpPr>
            <p:cNvPr id="103" name="TextBox 102"/>
            <p:cNvSpPr txBox="1"/>
            <p:nvPr/>
          </p:nvSpPr>
          <p:spPr>
            <a:xfrm>
              <a:off x="285634" y="1005231"/>
              <a:ext cx="2072924" cy="47705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err="1">
                  <a:ln>
                    <a:noFill/>
                  </a:ln>
                  <a:solidFill>
                    <a:srgbClr val="000000"/>
                  </a:solidFill>
                  <a:effectLst/>
                  <a:uLnTx/>
                  <a:uFillTx/>
                  <a:latin typeface="Arial"/>
                  <a:ea typeface="ＭＳ Ｐゴシック" charset="0"/>
                  <a:cs typeface="+mn-cs"/>
                </a:rPr>
                <a:t>Noncastrate</a:t>
              </a: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 prostate cancer</a:t>
              </a:r>
            </a:p>
            <a:p>
              <a:pPr marL="0" marR="0" lvl="0" indent="0" algn="l" defTabSz="1219170" rtl="0" eaLnBrk="1" fontAlgn="auto" latinLnBrk="0" hangingPunct="1">
                <a:lnSpc>
                  <a:spcPct val="100000"/>
                </a:lnSpc>
                <a:spcBef>
                  <a:spcPts val="0"/>
                </a:spcBef>
                <a:spcAft>
                  <a:spcPts val="40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ＭＳ Ｐゴシック" charset="0"/>
                  <a:cs typeface="+mn-cs"/>
                </a:rPr>
                <a:t>Castrate prostate cancer</a:t>
              </a:r>
            </a:p>
          </p:txBody>
        </p:sp>
      </p:grpSp>
      <p:sp>
        <p:nvSpPr>
          <p:cNvPr id="104" name="Rounded Rectangle 103"/>
          <p:cNvSpPr/>
          <p:nvPr/>
        </p:nvSpPr>
        <p:spPr bwMode="auto">
          <a:xfrm>
            <a:off x="3963218" y="3082466"/>
            <a:ext cx="1936629" cy="1253508"/>
          </a:xfrm>
          <a:prstGeom prst="roundRect">
            <a:avLst/>
          </a:prstGeom>
          <a:gradFill>
            <a:gsLst>
              <a:gs pos="0">
                <a:srgbClr val="F0F5F8"/>
              </a:gs>
              <a:gs pos="100000">
                <a:schemeClr val="bg2"/>
              </a:gs>
            </a:gsLst>
            <a:lin ang="5400000" scaled="0"/>
          </a:gradFill>
          <a:ln w="19050">
            <a:solidFill>
              <a:schemeClr val="accent5"/>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srgbClr val="000000"/>
                </a:solidFill>
                <a:effectLst/>
                <a:uLnTx/>
                <a:uFillTx/>
                <a:latin typeface="Arial"/>
                <a:ea typeface="MS PGothic" pitchFamily="34" charset="-128"/>
                <a:cs typeface="Arial" panose="020B0604020202020204" pitchFamily="34" charset="0"/>
              </a:rPr>
              <a:t>noncastrate</a:t>
            </a:r>
          </a:p>
        </p:txBody>
      </p:sp>
      <p:sp>
        <p:nvSpPr>
          <p:cNvPr id="105" name="Rounded Rectangle 104"/>
          <p:cNvSpPr/>
          <p:nvPr/>
        </p:nvSpPr>
        <p:spPr bwMode="auto">
          <a:xfrm>
            <a:off x="8579827" y="3082462"/>
            <a:ext cx="1936629" cy="1253508"/>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Clinical metastases: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sp>
        <p:nvSpPr>
          <p:cNvPr id="107" name="Rounded Rectangle 106"/>
          <p:cNvSpPr/>
          <p:nvPr/>
        </p:nvSpPr>
        <p:spPr bwMode="auto">
          <a:xfrm>
            <a:off x="9961645" y="1346309"/>
            <a:ext cx="1936628" cy="745067"/>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other causes</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8" name="Rounded Rectangle 107"/>
          <p:cNvSpPr/>
          <p:nvPr/>
        </p:nvSpPr>
        <p:spPr bwMode="auto">
          <a:xfrm>
            <a:off x="9961644" y="4639735"/>
            <a:ext cx="1936629" cy="744000"/>
          </a:xfrm>
          <a:prstGeom prst="roundRect">
            <a:avLst/>
          </a:prstGeom>
          <a:solidFill>
            <a:schemeClr val="accent5"/>
          </a:solidFill>
          <a:ln w="19050">
            <a:no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Death from </a:t>
            </a:r>
          </a:p>
          <a:p>
            <a:pPr marL="0" marR="0" lvl="0" indent="0" algn="ctr" defTabSz="1219170" rtl="0" eaLnBrk="1" fontAlgn="auto" latinLnBrk="0" hangingPunct="1">
              <a:lnSpc>
                <a:spcPct val="100000"/>
              </a:lnSpc>
              <a:spcBef>
                <a:spcPts val="0"/>
              </a:spcBef>
              <a:spcAft>
                <a:spcPts val="0"/>
              </a:spcAft>
              <a:buClrTx/>
              <a:buSzTx/>
              <a:buFontTx/>
              <a:buNone/>
              <a:tabLst>
                <a:tab pos="1193651" algn="l"/>
              </a:tabLst>
              <a:defRPr/>
            </a:pPr>
            <a:r>
              <a:rPr kumimoji="0" lang="en-US" sz="1867" b="1" i="0" u="none" strike="noStrike" kern="1200" cap="none" spc="0" normalizeH="0" baseline="0" noProof="0" dirty="0">
                <a:ln>
                  <a:noFill/>
                </a:ln>
                <a:solidFill>
                  <a:prstClr val="white"/>
                </a:solidFill>
                <a:effectLst/>
                <a:uLnTx/>
                <a:uFillTx/>
                <a:latin typeface="Arial"/>
                <a:ea typeface="ＭＳ Ｐゴシック" charset="0"/>
                <a:cs typeface="+mn-cs"/>
              </a:rPr>
              <a:t>disease</a:t>
            </a:r>
            <a:endParaRPr kumimoji="0" lang="en-US" sz="1867" b="0" i="0" u="none" strike="noStrike" kern="1200" cap="none" spc="0" normalizeH="0" baseline="0" noProof="0" dirty="0">
              <a:ln>
                <a:noFill/>
              </a:ln>
              <a:solidFill>
                <a:prstClr val="white"/>
              </a:solidFill>
              <a:effectLst/>
              <a:uLnTx/>
              <a:uFillTx/>
              <a:latin typeface="Arial"/>
              <a:ea typeface="ＭＳ Ｐゴシック" charset="0"/>
              <a:cs typeface="+mn-cs"/>
            </a:endParaRPr>
          </a:p>
        </p:txBody>
      </p:sp>
      <p:sp>
        <p:nvSpPr>
          <p:cNvPr id="109" name="Rounded Rectangle 108"/>
          <p:cNvSpPr/>
          <p:nvPr/>
        </p:nvSpPr>
        <p:spPr bwMode="auto">
          <a:xfrm>
            <a:off x="6342731" y="4639735"/>
            <a:ext cx="1936629" cy="744000"/>
          </a:xfrm>
          <a:prstGeom prst="roundRect">
            <a:avLst/>
          </a:prstGeom>
          <a:solidFill>
            <a:schemeClr val="accent1"/>
          </a:solidFill>
          <a:ln w="19050">
            <a:solidFill>
              <a:schemeClr val="tx2"/>
            </a:solidFill>
          </a:ln>
          <a:effectLst>
            <a:outerShdw blurRad="50800" dist="38100" dir="5400000" algn="t" rotWithShape="0">
              <a:prstClr val="black">
                <a:alpha val="40000"/>
              </a:prstClr>
            </a:outerShdw>
          </a:effectLst>
        </p:spPr>
        <p:txBody>
          <a:bodyPr wrap="square" anchor="ctr">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Rising PSA:</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altLang="en-US" sz="1867" b="1" i="0" u="none" strike="noStrike" kern="0" cap="none" spc="0" normalizeH="0" baseline="0" noProof="0" dirty="0">
                <a:ln>
                  <a:noFill/>
                </a:ln>
                <a:solidFill>
                  <a:prstClr val="white"/>
                </a:solidFill>
                <a:effectLst/>
                <a:uLnTx/>
                <a:uFillTx/>
                <a:latin typeface="Arial"/>
                <a:ea typeface="MS PGothic" pitchFamily="34" charset="-128"/>
                <a:cs typeface="Arial" panose="020B0604020202020204" pitchFamily="34" charset="0"/>
              </a:rPr>
              <a:t>castrate</a:t>
            </a:r>
          </a:p>
        </p:txBody>
      </p:sp>
      <p:cxnSp>
        <p:nvCxnSpPr>
          <p:cNvPr id="110" name="Straight Arrow Connector 109"/>
          <p:cNvCxnSpPr/>
          <p:nvPr/>
        </p:nvCxnSpPr>
        <p:spPr>
          <a:xfrm rot="16200000" flipH="1">
            <a:off x="6006751" y="3572287"/>
            <a:ext cx="0" cy="240000"/>
          </a:xfrm>
          <a:prstGeom prst="straightConnector1">
            <a:avLst/>
          </a:prstGeom>
          <a:noFill/>
          <a:ln w="19050" cap="flat" cmpd="sng" algn="ctr">
            <a:solidFill>
              <a:srgbClr val="000000"/>
            </a:solidFill>
            <a:prstDash val="solid"/>
            <a:tailEnd type="triangle"/>
          </a:ln>
          <a:effectLst/>
        </p:spPr>
      </p:cxnSp>
      <p:cxnSp>
        <p:nvCxnSpPr>
          <p:cNvPr id="111" name="Straight Arrow Connector 110"/>
          <p:cNvCxnSpPr/>
          <p:nvPr/>
        </p:nvCxnSpPr>
        <p:spPr>
          <a:xfrm rot="16200000" flipH="1">
            <a:off x="8399360" y="3572287"/>
            <a:ext cx="0" cy="240000"/>
          </a:xfrm>
          <a:prstGeom prst="straightConnector1">
            <a:avLst/>
          </a:prstGeom>
          <a:noFill/>
          <a:ln w="19050" cap="flat" cmpd="sng" algn="ctr">
            <a:solidFill>
              <a:srgbClr val="000000"/>
            </a:solidFill>
            <a:prstDash val="solid"/>
            <a:tailEnd type="triangle"/>
          </a:ln>
          <a:effectLst/>
        </p:spPr>
      </p:cxnSp>
      <p:grpSp>
        <p:nvGrpSpPr>
          <p:cNvPr id="113" name="Group 112"/>
          <p:cNvGrpSpPr/>
          <p:nvPr/>
        </p:nvGrpSpPr>
        <p:grpSpPr>
          <a:xfrm rot="5400000">
            <a:off x="10349599" y="4059374"/>
            <a:ext cx="947448" cy="213273"/>
            <a:chOff x="5038122" y="3240478"/>
            <a:chExt cx="361558" cy="165519"/>
          </a:xfrm>
        </p:grpSpPr>
        <p:cxnSp>
          <p:nvCxnSpPr>
            <p:cNvPr id="114" name="Straight Arrow Connector 113"/>
            <p:cNvCxnSpPr/>
            <p:nvPr/>
          </p:nvCxnSpPr>
          <p:spPr>
            <a:xfrm>
              <a:off x="5038122" y="3242834"/>
              <a:ext cx="361558" cy="0"/>
            </a:xfrm>
            <a:prstGeom prst="straightConnector1">
              <a:avLst/>
            </a:prstGeom>
            <a:noFill/>
            <a:ln w="19050" cap="flat" cmpd="sng" algn="ctr">
              <a:solidFill>
                <a:srgbClr val="000000"/>
              </a:solidFill>
              <a:prstDash val="solid"/>
              <a:tailEnd type="triangle"/>
            </a:ln>
            <a:effectLst/>
          </p:spPr>
        </p:cxnSp>
        <p:cxnSp>
          <p:nvCxnSpPr>
            <p:cNvPr id="115" name="Straight Connector 114"/>
            <p:cNvCxnSpPr/>
            <p:nvPr/>
          </p:nvCxnSpPr>
          <p:spPr>
            <a:xfrm flipH="1">
              <a:off x="5039680" y="3240478"/>
              <a:ext cx="0" cy="165519"/>
            </a:xfrm>
            <a:prstGeom prst="line">
              <a:avLst/>
            </a:prstGeom>
            <a:noFill/>
            <a:ln w="19050" cap="flat" cmpd="sng" algn="ctr">
              <a:solidFill>
                <a:srgbClr val="161A2E"/>
              </a:solidFill>
              <a:prstDash val="solid"/>
            </a:ln>
            <a:effectLst/>
          </p:spPr>
        </p:cxnSp>
      </p:grpSp>
      <p:grpSp>
        <p:nvGrpSpPr>
          <p:cNvPr id="116" name="Group 115"/>
          <p:cNvGrpSpPr/>
          <p:nvPr/>
        </p:nvGrpSpPr>
        <p:grpSpPr>
          <a:xfrm>
            <a:off x="3279736" y="1735775"/>
            <a:ext cx="6681915" cy="1371148"/>
            <a:chOff x="5037846" y="3242522"/>
            <a:chExt cx="361834" cy="165519"/>
          </a:xfrm>
        </p:grpSpPr>
        <p:cxnSp>
          <p:nvCxnSpPr>
            <p:cNvPr id="118" name="Straight Connector 117"/>
            <p:cNvCxnSpPr/>
            <p:nvPr/>
          </p:nvCxnSpPr>
          <p:spPr>
            <a:xfrm flipH="1">
              <a:off x="5037846" y="3242522"/>
              <a:ext cx="0" cy="165519"/>
            </a:xfrm>
            <a:prstGeom prst="line">
              <a:avLst/>
            </a:prstGeom>
            <a:noFill/>
            <a:ln w="19050" cap="flat" cmpd="sng" algn="ctr">
              <a:solidFill>
                <a:srgbClr val="161A2E"/>
              </a:solidFill>
              <a:prstDash val="dash"/>
            </a:ln>
            <a:effectLst/>
          </p:spPr>
        </p:cxnSp>
        <p:cxnSp>
          <p:nvCxnSpPr>
            <p:cNvPr id="117" name="Straight Arrow Connector 116"/>
            <p:cNvCxnSpPr/>
            <p:nvPr/>
          </p:nvCxnSpPr>
          <p:spPr>
            <a:xfrm>
              <a:off x="5038122" y="3242834"/>
              <a:ext cx="361558" cy="0"/>
            </a:xfrm>
            <a:prstGeom prst="straightConnector1">
              <a:avLst/>
            </a:prstGeom>
            <a:noFill/>
            <a:ln w="19050" cap="flat" cmpd="sng" algn="ctr">
              <a:solidFill>
                <a:srgbClr val="000000"/>
              </a:solidFill>
              <a:prstDash val="dash"/>
              <a:tailEnd type="triangle"/>
            </a:ln>
            <a:effectLst/>
          </p:spPr>
        </p:cxnSp>
      </p:grpSp>
    </p:spTree>
    <p:extLst>
      <p:ext uri="{BB962C8B-B14F-4D97-AF65-F5344CB8AC3E}">
        <p14:creationId xmlns:p14="http://schemas.microsoft.com/office/powerpoint/2010/main" val="151963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16C8-1D77-0151-8531-639EF08669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BAE2335-9765-C4DF-1FEE-827F469A7EAF}"/>
              </a:ext>
            </a:extLst>
          </p:cNvPr>
          <p:cNvSpPr/>
          <p:nvPr/>
        </p:nvSpPr>
        <p:spPr bwMode="auto">
          <a:xfrm>
            <a:off x="758948" y="1700808"/>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DB723C8-4CD3-A12F-F8D4-DDD480774F92}"/>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D34EAE6-749D-B76D-AADC-7045371716DD}"/>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Prostate Cancer</a:t>
            </a:r>
          </a:p>
          <a:p>
            <a:pPr marL="0" indent="0">
              <a:spcBef>
                <a:spcPts val="1800"/>
              </a:spcBef>
              <a:spcAft>
                <a:spcPts val="0"/>
              </a:spcAft>
              <a:buNone/>
            </a:pPr>
            <a:r>
              <a:rPr lang="en-US" sz="2500" dirty="0">
                <a:solidFill>
                  <a:schemeClr val="bg1"/>
                </a:solidFill>
              </a:rPr>
              <a:t>Module 2: Hormonal Therapy for Nonmetastatic and Metastatic Hormone-Sensitive Prostate Cancer (HSPC)</a:t>
            </a:r>
          </a:p>
          <a:p>
            <a:pPr marL="0" indent="0">
              <a:spcBef>
                <a:spcPts val="1800"/>
              </a:spcBef>
              <a:spcAft>
                <a:spcPts val="0"/>
              </a:spcAft>
              <a:buNone/>
            </a:pPr>
            <a:r>
              <a:rPr lang="en-US" sz="2500" dirty="0">
                <a:solidFill>
                  <a:srgbClr val="0432FF"/>
                </a:solidFill>
              </a:rPr>
              <a:t>Module 3: </a:t>
            </a:r>
            <a:r>
              <a:rPr lang="en-US" sz="2500" dirty="0">
                <a:solidFill>
                  <a:schemeClr val="tx1"/>
                </a:solidFill>
              </a:rPr>
              <a:t>Potential Role of Capivasertib in Metastatic HSPC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Potential Future Role of PARP Inhibitors in Metastatic PC </a:t>
            </a:r>
          </a:p>
          <a:p>
            <a:pPr marL="0" indent="0">
              <a:spcBef>
                <a:spcPts val="1800"/>
              </a:spcBef>
              <a:spcAft>
                <a:spcPts val="0"/>
              </a:spcAft>
              <a:buNone/>
            </a:pPr>
            <a:r>
              <a:rPr lang="en-US" sz="2500" dirty="0">
                <a:solidFill>
                  <a:srgbClr val="0432FF"/>
                </a:solidFill>
              </a:rPr>
              <a:t>Module 5: </a:t>
            </a:r>
            <a:r>
              <a:rPr lang="en-US" sz="2500" dirty="0">
                <a:solidFill>
                  <a:schemeClr val="tx1"/>
                </a:solidFill>
              </a:rPr>
              <a:t>Current and Future Role of Lutetium Lu 177 Vipivotide Tetraxetan for Patients with Metastatic PC </a:t>
            </a:r>
          </a:p>
        </p:txBody>
      </p:sp>
    </p:spTree>
    <p:extLst>
      <p:ext uri="{BB962C8B-B14F-4D97-AF65-F5344CB8AC3E}">
        <p14:creationId xmlns:p14="http://schemas.microsoft.com/office/powerpoint/2010/main" val="73867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FC95-3A26-255D-5DDD-3308731E0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A2934-3CED-2D8F-8F3F-CD670396CEA5}"/>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DF2AFD27-2698-BAAB-8E3A-EA64220DD910}"/>
              </a:ext>
            </a:extLst>
          </p:cNvPr>
          <p:cNvSpPr txBox="1">
            <a:spLocks noChangeArrowheads="1"/>
          </p:cNvSpPr>
          <p:nvPr/>
        </p:nvSpPr>
        <p:spPr bwMode="auto">
          <a:xfrm>
            <a:off x="1575812" y="1228900"/>
            <a:ext cx="432511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Michael Lai, MSN, ARNP, FNP-C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Advanced Practice Provider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Hutchinson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Teaching Associate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Washington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Seattle, Washington</a:t>
            </a:r>
          </a:p>
        </p:txBody>
      </p:sp>
      <p:pic>
        <p:nvPicPr>
          <p:cNvPr id="15" name="Picture 14">
            <a:extLst>
              <a:ext uri="{FF2B5EF4-FFF2-40B4-BE49-F238E27FC236}">
                <a16:creationId xmlns:a16="http://schemas.microsoft.com/office/drawing/2014/main" id="{2B30D525-30D0-2996-68AA-CF403FF097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AB2E9B6F-4DAC-F755-57EA-E01F1E48DB66}"/>
              </a:ext>
            </a:extLst>
          </p:cNvPr>
          <p:cNvSpPr txBox="1">
            <a:spLocks noChangeArrowheads="1"/>
          </p:cNvSpPr>
          <p:nvPr/>
        </p:nvSpPr>
        <p:spPr bwMode="auto">
          <a:xfrm>
            <a:off x="7013491" y="1228900"/>
            <a:ext cx="4924335"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Evan Y Yu,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Section Head, Medical Oncology, Clinical Research Division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Hutchinson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Medical Director, Clinical Research Support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Fred Hutchinson Cancer Research Consortium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 and Oncology, Department</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University of Washington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Seattle, Washington </a:t>
            </a:r>
          </a:p>
        </p:txBody>
      </p:sp>
      <p:sp>
        <p:nvSpPr>
          <p:cNvPr id="18" name="Text Box 7">
            <a:extLst>
              <a:ext uri="{FF2B5EF4-FFF2-40B4-BE49-F238E27FC236}">
                <a16:creationId xmlns:a16="http://schemas.microsoft.com/office/drawing/2014/main" id="{DC59D14D-DFC0-5C6C-0D58-3AFE7EA27637}"/>
              </a:ext>
            </a:extLst>
          </p:cNvPr>
          <p:cNvSpPr txBox="1">
            <a:spLocks noChangeArrowheads="1"/>
          </p:cNvSpPr>
          <p:nvPr/>
        </p:nvSpPr>
        <p:spPr bwMode="auto">
          <a:xfrm>
            <a:off x="1575811" y="4209538"/>
            <a:ext cx="4325112"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Stacy E Walker, FNP-BC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Nurse Practitioner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sp>
        <p:nvSpPr>
          <p:cNvPr id="3" name="Text Box 9">
            <a:extLst>
              <a:ext uri="{FF2B5EF4-FFF2-40B4-BE49-F238E27FC236}">
                <a16:creationId xmlns:a16="http://schemas.microsoft.com/office/drawing/2014/main" id="{319ADD81-C4A0-05C3-3BA2-FCD82E43B0BA}"/>
              </a:ext>
            </a:extLst>
          </p:cNvPr>
          <p:cNvSpPr txBox="1">
            <a:spLocks noChangeArrowheads="1"/>
          </p:cNvSpPr>
          <p:nvPr/>
        </p:nvSpPr>
        <p:spPr bwMode="auto">
          <a:xfrm>
            <a:off x="6981781" y="4209538"/>
            <a:ext cx="4038664"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Scott T Tagawa, MD, MS</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Professor of Medicine and Urology</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Weill Cornell Medicine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Leader, GU Disease Management Team</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Meyer Cancer Center</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New York, New York</a:t>
            </a:r>
          </a:p>
        </p:txBody>
      </p:sp>
      <p:pic>
        <p:nvPicPr>
          <p:cNvPr id="4" name="Picture 3">
            <a:extLst>
              <a:ext uri="{FF2B5EF4-FFF2-40B4-BE49-F238E27FC236}">
                <a16:creationId xmlns:a16="http://schemas.microsoft.com/office/drawing/2014/main" id="{A9AECD1E-4637-3503-E419-4A08FFFD45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0142" y="4209538"/>
            <a:ext cx="1261872" cy="1261872"/>
          </a:xfrm>
          <a:prstGeom prst="rect">
            <a:avLst/>
          </a:prstGeom>
        </p:spPr>
      </p:pic>
      <p:pic>
        <p:nvPicPr>
          <p:cNvPr id="6" name="Picture 5">
            <a:extLst>
              <a:ext uri="{FF2B5EF4-FFF2-40B4-BE49-F238E27FC236}">
                <a16:creationId xmlns:a16="http://schemas.microsoft.com/office/drawing/2014/main" id="{FD29842E-6C36-A6B2-BFCE-F6443B6EF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91853" y="1228900"/>
            <a:ext cx="1261872" cy="1261872"/>
          </a:xfrm>
          <a:prstGeom prst="rect">
            <a:avLst/>
          </a:prstGeom>
        </p:spPr>
      </p:pic>
      <p:pic>
        <p:nvPicPr>
          <p:cNvPr id="5" name="Picture 4">
            <a:extLst>
              <a:ext uri="{FF2B5EF4-FFF2-40B4-BE49-F238E27FC236}">
                <a16:creationId xmlns:a16="http://schemas.microsoft.com/office/drawing/2014/main" id="{A88A081A-A9B2-3406-687C-0ACF6A5872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4209538"/>
            <a:ext cx="1261872" cy="1261872"/>
          </a:xfrm>
          <a:prstGeom prst="rect">
            <a:avLst/>
          </a:prstGeom>
        </p:spPr>
      </p:pic>
    </p:spTree>
    <p:custDataLst>
      <p:tags r:id="rId1"/>
    </p:custDataLst>
    <p:extLst>
      <p:ext uri="{BB962C8B-B14F-4D97-AF65-F5344CB8AC3E}">
        <p14:creationId xmlns:p14="http://schemas.microsoft.com/office/powerpoint/2010/main" val="189025682"/>
      </p:ext>
    </p:extLst>
  </p:cSld>
  <p:clrMapOvr>
    <a:masterClrMapping/>
  </p:clrMapOvr>
  <mc:AlternateContent xmlns:mc="http://schemas.openxmlformats.org/markup-compatibility/2006" xmlns:p14="http://schemas.microsoft.com/office/powerpoint/2010/main">
    <mc:Choice Requires="p14">
      <p:transition p14:dur="0" advClick="0" advTm="7000"/>
    </mc:Choice>
    <mc:Fallback xmlns="">
      <p:transition advClick="0"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FA378-AA46-F442-9D96-CE949087E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8096" cy="1380823"/>
          </a:xfrm>
          <a:prstGeom prst="rect">
            <a:avLst/>
          </a:prstGeom>
        </p:spPr>
      </p:pic>
      <p:pic>
        <p:nvPicPr>
          <p:cNvPr id="3" name="Picture 2">
            <a:extLst>
              <a:ext uri="{FF2B5EF4-FFF2-40B4-BE49-F238E27FC236}">
                <a16:creationId xmlns:a16="http://schemas.microsoft.com/office/drawing/2014/main" id="{E72D68A2-0829-BA4C-B0EE-1F6C7A6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638191"/>
            <a:ext cx="12198096" cy="1219809"/>
          </a:xfrm>
          <a:prstGeom prst="rect">
            <a:avLst/>
          </a:prstGeom>
        </p:spPr>
      </p:pic>
      <p:sp>
        <p:nvSpPr>
          <p:cNvPr id="5" name="TextBox 4">
            <a:extLst>
              <a:ext uri="{FF2B5EF4-FFF2-40B4-BE49-F238E27FC236}">
                <a16:creationId xmlns:a16="http://schemas.microsoft.com/office/drawing/2014/main" id="{5D50E3CF-766A-3049-A86C-231B62D46DCA}"/>
              </a:ext>
            </a:extLst>
          </p:cNvPr>
          <p:cNvSpPr txBox="1"/>
          <p:nvPr/>
        </p:nvSpPr>
        <p:spPr>
          <a:xfrm>
            <a:off x="615234" y="164700"/>
            <a:ext cx="4486155"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FRED HUTCH / UNIVERSITY </a:t>
            </a:r>
            <a:r>
              <a:rPr kumimoji="0" lang="en-US" sz="1100" b="0" i="0" u="none" strike="noStrike" kern="1200" cap="none" spc="-80" normalizeH="0" baseline="0" noProof="0" dirty="0">
                <a:ln>
                  <a:noFill/>
                </a:ln>
                <a:solidFill>
                  <a:prstClr val="white"/>
                </a:solidFill>
                <a:effectLst/>
                <a:uLnTx/>
                <a:uFillTx/>
                <a:latin typeface="Calibri" panose="020F0502020204030204"/>
                <a:ea typeface="+mn-ea"/>
                <a:cs typeface="+mn-cs"/>
              </a:rPr>
              <a:t>OF</a:t>
            </a:r>
            <a:r>
              <a:rPr kumimoji="0" lang="en-US" sz="1600" b="0" i="0" u="none" strike="noStrike" kern="1200" cap="none" spc="-8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WASHINGTON / SEATTLE CHILDREN’S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CANCER CONSORTIUM</a:t>
            </a:r>
          </a:p>
        </p:txBody>
      </p:sp>
      <p:cxnSp>
        <p:nvCxnSpPr>
          <p:cNvPr id="8" name="Straight Connector 7"/>
          <p:cNvCxnSpPr/>
          <p:nvPr/>
        </p:nvCxnSpPr>
        <p:spPr>
          <a:xfrm>
            <a:off x="750379" y="499282"/>
            <a:ext cx="4215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FDB88F69-E9C1-DD56-108F-C1A5BEE16286}"/>
              </a:ext>
            </a:extLst>
          </p:cNvPr>
          <p:cNvSpPr txBox="1">
            <a:spLocks/>
          </p:cNvSpPr>
          <p:nvPr/>
        </p:nvSpPr>
        <p:spPr>
          <a:xfrm>
            <a:off x="838201" y="2216121"/>
            <a:ext cx="10515600" cy="2047321"/>
          </a:xfrm>
          <a:prstGeom prst="rect">
            <a:avLst/>
          </a:prstGeom>
        </p:spPr>
        <p:txBody>
          <a:bodyPr vert="horz" lIns="91440" tIns="45720" rIns="91440" bIns="45720" rtlCol="0" anchor="t"/>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03864"/>
                </a:solidFill>
                <a:effectLst/>
                <a:uLnTx/>
                <a:uFillTx/>
                <a:latin typeface="Calibri"/>
                <a:ea typeface="+mn-ea"/>
                <a:cs typeface="+mn-cs"/>
              </a:rPr>
              <a:t>Evan Y. Yu, M.D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Section Head, Medical Oncology, Clinical Research Division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Medical Director, Clinical Research Support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Research To Practice at 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San Antonio, TX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May 14, 2026</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p:txBody>
      </p:sp>
      <p:sp>
        <p:nvSpPr>
          <p:cNvPr id="6" name="Title 1">
            <a:extLst>
              <a:ext uri="{FF2B5EF4-FFF2-40B4-BE49-F238E27FC236}">
                <a16:creationId xmlns:a16="http://schemas.microsoft.com/office/drawing/2014/main" id="{C43D3F27-9FDA-69A7-25FE-B5BC29782D17}"/>
              </a:ext>
            </a:extLst>
          </p:cNvPr>
          <p:cNvSpPr txBox="1">
            <a:spLocks/>
          </p:cNvSpPr>
          <p:nvPr/>
        </p:nvSpPr>
        <p:spPr>
          <a:xfrm>
            <a:off x="831851" y="1610075"/>
            <a:ext cx="10515600" cy="11938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3864"/>
                </a:solidFill>
                <a:effectLst/>
                <a:uLnTx/>
                <a:uFillTx/>
                <a:latin typeface="Calibri"/>
                <a:ea typeface="+mj-ea"/>
                <a:cs typeface="+mj-cs"/>
              </a:rPr>
              <a:t>Hormonal Therapy for Nonmetastatic and Metastatic Hormone Sensitive Prostate Cancer</a:t>
            </a:r>
          </a:p>
        </p:txBody>
      </p:sp>
    </p:spTree>
    <p:extLst>
      <p:ext uri="{BB962C8B-B14F-4D97-AF65-F5344CB8AC3E}">
        <p14:creationId xmlns:p14="http://schemas.microsoft.com/office/powerpoint/2010/main" val="3925372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31D0C-FA42-99B2-2784-9278A6DA1649}"/>
              </a:ext>
            </a:extLst>
          </p:cNvPr>
          <p:cNvSpPr>
            <a:spLocks noGrp="1"/>
          </p:cNvSpPr>
          <p:nvPr>
            <p:ph type="body" sz="quarter" idx="16"/>
          </p:nvPr>
        </p:nvSpPr>
        <p:spPr>
          <a:xfrm>
            <a:off x="0" y="147493"/>
            <a:ext cx="12192000" cy="717760"/>
          </a:xfrm>
        </p:spPr>
        <p:txBody>
          <a:bodyPr/>
          <a:lstStyle/>
          <a:p>
            <a:r>
              <a:rPr lang="en-US" dirty="0"/>
              <a:t>Most Important Prognostic Factor for </a:t>
            </a:r>
            <a:br>
              <a:rPr lang="en-US" dirty="0"/>
            </a:br>
            <a:r>
              <a:rPr lang="en-US" dirty="0"/>
              <a:t>Biochemical Recurrence: PSA Doubling Time</a:t>
            </a:r>
          </a:p>
        </p:txBody>
      </p:sp>
      <p:sp>
        <p:nvSpPr>
          <p:cNvPr id="4" name="Rectangle 4">
            <a:extLst>
              <a:ext uri="{FF2B5EF4-FFF2-40B4-BE49-F238E27FC236}">
                <a16:creationId xmlns:a16="http://schemas.microsoft.com/office/drawing/2014/main" id="{46AEE604-AE0E-CE1A-5FB2-A6D77B815931}"/>
              </a:ext>
            </a:extLst>
          </p:cNvPr>
          <p:cNvSpPr>
            <a:spLocks noChangeArrowheads="1"/>
          </p:cNvSpPr>
          <p:nvPr/>
        </p:nvSpPr>
        <p:spPr bwMode="auto">
          <a:xfrm>
            <a:off x="245427" y="6064176"/>
            <a:ext cx="40030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Pound CR et al.  JAMA.  1999; 281:1591-7.</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Freedland SJ et al.  JAMA.  2005; 294:433-9.</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altLang="en-US" sz="1200" b="0" i="0" u="none" strike="noStrike" kern="1200" cap="none" spc="0" normalizeH="0" baseline="0" noProof="0" dirty="0" err="1">
                <a:ln>
                  <a:noFill/>
                </a:ln>
                <a:solidFill>
                  <a:prstClr val="black"/>
                </a:solidFill>
                <a:effectLst/>
                <a:uLnTx/>
                <a:uFillTx/>
                <a:latin typeface="Calibri"/>
                <a:ea typeface="+mn-ea"/>
                <a:cs typeface="+mn-cs"/>
              </a:rPr>
              <a:t>Zagars</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GK et al.  </a:t>
            </a:r>
            <a:r>
              <a:rPr kumimoji="0" lang="en-US" altLang="en-US" sz="1200" b="0" i="0" u="none" strike="noStrike" kern="1200" cap="none" spc="0" normalizeH="0" baseline="0" noProof="0" dirty="0" err="1">
                <a:ln>
                  <a:noFill/>
                </a:ln>
                <a:solidFill>
                  <a:prstClr val="black"/>
                </a:solidFill>
                <a:effectLst/>
                <a:uLnTx/>
                <a:uFillTx/>
                <a:latin typeface="Calibri"/>
                <a:ea typeface="+mn-ea"/>
                <a:cs typeface="+mn-cs"/>
              </a:rPr>
              <a:t>Radiother</a:t>
            </a:r>
            <a:r>
              <a:rPr kumimoji="0" lang="en-US" altLang="en-US" sz="1200" b="0" i="0" u="none" strike="noStrike" kern="1200" cap="none" spc="0" normalizeH="0" baseline="0" noProof="0" dirty="0">
                <a:ln>
                  <a:noFill/>
                </a:ln>
                <a:solidFill>
                  <a:prstClr val="black"/>
                </a:solidFill>
                <a:effectLst/>
                <a:uLnTx/>
                <a:uFillTx/>
                <a:latin typeface="Calibri"/>
                <a:ea typeface="+mn-ea"/>
                <a:cs typeface="+mn-cs"/>
              </a:rPr>
              <a:t> Oncol.  1997; 44:213-21.</a:t>
            </a:r>
          </a:p>
        </p:txBody>
      </p:sp>
      <p:sp>
        <p:nvSpPr>
          <p:cNvPr id="5" name="Rectangle 3">
            <a:extLst>
              <a:ext uri="{FF2B5EF4-FFF2-40B4-BE49-F238E27FC236}">
                <a16:creationId xmlns:a16="http://schemas.microsoft.com/office/drawing/2014/main" id="{42989B49-145A-0F84-46BA-07CF0935DAED}"/>
              </a:ext>
            </a:extLst>
          </p:cNvPr>
          <p:cNvSpPr txBox="1">
            <a:spLocks noChangeArrowheads="1"/>
          </p:cNvSpPr>
          <p:nvPr/>
        </p:nvSpPr>
        <p:spPr>
          <a:xfrm>
            <a:off x="561108" y="1570078"/>
            <a:ext cx="6100946"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Period of time it takes for PSA to double over multiple measurements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Most often expressed in terms of months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Longer is better!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After surgery, PSADT &gt;10 months associated with longer time to distant metastasis</a:t>
            </a:r>
            <a:r>
              <a:rPr kumimoji="0" lang="en-US" altLang="en-US" sz="2200" b="0" i="0" u="none" strike="noStrike" kern="1200" cap="none" spc="0" normalizeH="0" baseline="30000" noProof="0" dirty="0">
                <a:ln>
                  <a:noFill/>
                </a:ln>
                <a:solidFill>
                  <a:prstClr val="black"/>
                </a:solidFill>
                <a:effectLst/>
                <a:uLnTx/>
                <a:uFillTx/>
                <a:latin typeface="Calibri"/>
                <a:ea typeface="+mn-ea"/>
                <a:cs typeface="+mn-cs"/>
              </a:rPr>
              <a:t>1</a:t>
            </a: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 and survival</a:t>
            </a:r>
            <a:r>
              <a:rPr kumimoji="0" lang="en-US" altLang="en-US" sz="2200" b="0" i="0" u="none" strike="noStrike" kern="1200" cap="none" spc="0" normalizeH="0" baseline="30000" noProof="0" dirty="0">
                <a:ln>
                  <a:noFill/>
                </a:ln>
                <a:solidFill>
                  <a:prstClr val="black"/>
                </a:solidFill>
                <a:effectLst/>
                <a:uLnTx/>
                <a:uFillTx/>
                <a:latin typeface="Calibri"/>
                <a:ea typeface="+mn-ea"/>
                <a:cs typeface="+mn-cs"/>
              </a:rPr>
              <a:t>2</a:t>
            </a:r>
            <a:endParaRPr kumimoji="0" lang="en-US" altLang="en-US" sz="22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After radiation, PSADT &gt;8 months was better</a:t>
            </a:r>
            <a:r>
              <a:rPr kumimoji="0" lang="en-US" altLang="en-US" sz="2200" b="0" i="0" u="none" strike="noStrike" kern="1200" cap="none" spc="0" normalizeH="0" baseline="30000" noProof="0" dirty="0">
                <a:ln>
                  <a:noFill/>
                </a:ln>
                <a:solidFill>
                  <a:prstClr val="black"/>
                </a:solidFill>
                <a:effectLst/>
                <a:uLnTx/>
                <a:uFillTx/>
                <a:latin typeface="Calibri"/>
                <a:ea typeface="+mn-ea"/>
                <a:cs typeface="+mn-cs"/>
              </a:rPr>
              <a:t>3</a:t>
            </a:r>
            <a:endParaRPr kumimoji="0" lang="en-US" altLang="en-US" sz="2200" b="0"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en-US" sz="2200" b="0" i="0" u="none" strike="noStrike" kern="1200" cap="none" spc="0" normalizeH="0" baseline="0" noProof="0" dirty="0">
                <a:ln>
                  <a:noFill/>
                </a:ln>
                <a:solidFill>
                  <a:prstClr val="black"/>
                </a:solidFill>
                <a:effectLst/>
                <a:uLnTx/>
                <a:uFillTx/>
                <a:latin typeface="Calibri"/>
                <a:ea typeface="+mn-ea"/>
                <a:cs typeface="+mn-cs"/>
              </a:rPr>
              <a:t>7 year metastatic disease rates 7% vs. 54%</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74EB7BDF-E234-4FAC-3EB1-A44750682925}"/>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6662054" y="1625931"/>
            <a:ext cx="5284519" cy="4549029"/>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spTree>
    <p:extLst>
      <p:ext uri="{BB962C8B-B14F-4D97-AF65-F5344CB8AC3E}">
        <p14:creationId xmlns:p14="http://schemas.microsoft.com/office/powerpoint/2010/main" val="42631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572ADA-8130-5A49-541A-19BCD5062537}"/>
              </a:ext>
            </a:extLst>
          </p:cNvPr>
          <p:cNvSpPr>
            <a:spLocks noGrp="1"/>
          </p:cNvSpPr>
          <p:nvPr>
            <p:ph type="body" sz="quarter" idx="16"/>
          </p:nvPr>
        </p:nvSpPr>
        <p:spPr>
          <a:xfrm>
            <a:off x="0" y="435698"/>
            <a:ext cx="12192000" cy="717760"/>
          </a:xfrm>
        </p:spPr>
        <p:txBody>
          <a:bodyPr/>
          <a:lstStyle/>
          <a:p>
            <a:r>
              <a:rPr lang="en-US" dirty="0"/>
              <a:t>EMBARK Trial for High-Risk Biochemically-Recurrent </a:t>
            </a:r>
            <a:br>
              <a:rPr lang="en-US" dirty="0"/>
            </a:br>
            <a:r>
              <a:rPr lang="en-US" dirty="0"/>
              <a:t>Prostate Cancer (PSAdt &lt;9 months)</a:t>
            </a:r>
            <a:br>
              <a:rPr lang="en-US" dirty="0"/>
            </a:br>
            <a:endParaRPr lang="en-US" dirty="0"/>
          </a:p>
        </p:txBody>
      </p:sp>
      <p:sp>
        <p:nvSpPr>
          <p:cNvPr id="6" name="Text Placeholder 2">
            <a:extLst>
              <a:ext uri="{FF2B5EF4-FFF2-40B4-BE49-F238E27FC236}">
                <a16:creationId xmlns:a16="http://schemas.microsoft.com/office/drawing/2014/main" id="{F65DD7CD-C611-D767-DC51-E49A01267E9C}"/>
              </a:ext>
            </a:extLst>
          </p:cNvPr>
          <p:cNvSpPr txBox="1">
            <a:spLocks/>
          </p:cNvSpPr>
          <p:nvPr/>
        </p:nvSpPr>
        <p:spPr>
          <a:xfrm>
            <a:off x="829386" y="1288813"/>
            <a:ext cx="3879347" cy="2057287"/>
          </a:xfrm>
          <a:prstGeom prst="rect">
            <a:avLst/>
          </a:prstGeom>
        </p:spPr>
        <p:txBody>
          <a:bodyPr/>
          <a:lstStyle>
            <a:lvl1pPr marL="457200" indent="-457200" algn="l" defTabSz="914400" rtl="0" eaLnBrk="1" latinLnBrk="0" hangingPunct="1">
              <a:lnSpc>
                <a:spcPct val="100000"/>
              </a:lnSpc>
              <a:spcBef>
                <a:spcPts val="10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1pPr>
            <a:lvl2pPr marL="685800" indent="-914400" algn="l" defTabSz="914400" rtl="0" eaLnBrk="1" latinLnBrk="0" hangingPunct="1">
              <a:lnSpc>
                <a:spcPct val="100000"/>
              </a:lnSpc>
              <a:spcBef>
                <a:spcPts val="500"/>
              </a:spcBef>
              <a:buFont typeface="Wingdings" panose="05000000000000000000" pitchFamily="2" charset="2"/>
              <a:buChar char="q"/>
              <a:defRPr sz="2400" kern="1200" baseline="0">
                <a:solidFill>
                  <a:srgbClr val="6C6463"/>
                </a:solidFill>
                <a:latin typeface="Microsoft YaHei" panose="020B0503020204020204" pitchFamily="34" charset="-122"/>
                <a:ea typeface="Microsoft YaHei" panose="020B0503020204020204" pitchFamily="34" charset="-122"/>
                <a:cs typeface="Arial" panose="020B0604020202020204" pitchFamily="34" charset="0"/>
              </a:defRPr>
            </a:lvl2pPr>
            <a:lvl3pPr marL="914400" indent="-457200" algn="l" defTabSz="914400" rtl="0" eaLnBrk="1" latinLnBrk="0" hangingPunct="1">
              <a:lnSpc>
                <a:spcPct val="100000"/>
              </a:lnSpc>
              <a:spcBef>
                <a:spcPts val="500"/>
              </a:spcBef>
              <a:buFont typeface="Wingdings" panose="05000000000000000000" pitchFamily="2" charset="2"/>
              <a:buChar char="q"/>
              <a:defRPr sz="2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3pPr>
            <a:lvl4pPr marL="13716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4pPr>
            <a:lvl5pPr marL="1828800" indent="-457200" algn="l" defTabSz="914400" rtl="0" eaLnBrk="1" latinLnBrk="0" hangingPunct="1">
              <a:lnSpc>
                <a:spcPct val="100000"/>
              </a:lnSpc>
              <a:spcBef>
                <a:spcPts val="500"/>
              </a:spcBef>
              <a:buFont typeface="Wingdings" panose="05000000000000000000" pitchFamily="2" charset="2"/>
              <a:buChar char="q"/>
              <a:defRPr sz="1800" kern="1200" baseline="0">
                <a:solidFill>
                  <a:srgbClr val="000000"/>
                </a:solidFill>
                <a:latin typeface="Calibri" panose="020F0502020204030204" pitchFamily="34" charset="0"/>
                <a:ea typeface="Microsoft YaHei" panose="020B0503020204020204" pitchFamily="34" charset="-122"/>
                <a:cs typeface="Calibri" panose="020F0502020204030204" pitchFamily="34" charset="0"/>
              </a:defRPr>
            </a:lvl5pPr>
            <a:lvl6pPr marL="2286000" indent="-4572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Calibri" panose="020F0502020204030204" pitchFamily="34" charset="0"/>
                <a:ea typeface="+mn-ea"/>
                <a:cs typeface="Calibri" panose="020F050202020403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q"/>
              <a:defRPr sz="1800" kern="1200">
                <a:solidFill>
                  <a:srgbClr val="000000"/>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
        <p:nvSpPr>
          <p:cNvPr id="7" name="Text Placeholder 5">
            <a:extLst>
              <a:ext uri="{FF2B5EF4-FFF2-40B4-BE49-F238E27FC236}">
                <a16:creationId xmlns:a16="http://schemas.microsoft.com/office/drawing/2014/main" id="{332F03C8-8069-A3CA-78CA-B642CEC33DA4}"/>
              </a:ext>
            </a:extLst>
          </p:cNvPr>
          <p:cNvSpPr txBox="1">
            <a:spLocks/>
          </p:cNvSpPr>
          <p:nvPr/>
        </p:nvSpPr>
        <p:spPr>
          <a:xfrm>
            <a:off x="129037" y="1449227"/>
            <a:ext cx="2897680" cy="4835937"/>
          </a:xfrm>
          <a:prstGeom prst="rect">
            <a:avLst/>
          </a:prstGeom>
          <a:solidFill>
            <a:schemeClr val="bg1">
              <a:lumMod val="95000"/>
            </a:schemeClr>
          </a:solidFill>
        </p:spPr>
        <p:txBody>
          <a:bodyPr vert="horz" wrap="square" lIns="274320" tIns="274320" rIns="274320" bIns="274320" rtlCol="0" anchor="ctr" anchorCtr="0">
            <a:normAutofit/>
          </a:bodyPr>
          <a:lstStyle>
            <a:lvl1pPr marL="0" indent="0" algn="l" defTabSz="914400" rtl="0" eaLnBrk="1" latinLnBrk="0" hangingPunct="1">
              <a:lnSpc>
                <a:spcPct val="120000"/>
              </a:lnSpc>
              <a:spcBef>
                <a:spcPts val="0"/>
              </a:spcBef>
              <a:spcAft>
                <a:spcPts val="1800"/>
              </a:spcAft>
              <a:buFontTx/>
              <a:buNone/>
              <a:defRPr sz="1600" b="0" i="0"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D8831"/>
                </a:solidFill>
                <a:effectLst/>
                <a:uLnTx/>
                <a:uFillTx/>
                <a:latin typeface="Arial" panose="020B0604020202020204" pitchFamily="34" charset="0"/>
                <a:ea typeface="+mn-ea"/>
                <a:cs typeface="+mn-cs"/>
              </a:rPr>
              <a:t>Eligibility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Screening PSA ≥ 1 ng/mL after RP and at least 2 ng/mL above the nadir for primary EBRT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No mets on bone scan or CT/MRI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Testosterone ≥ 150 ng/mL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Prior hormonal therapy ≥ 9 months prior to randomization (neoadjuvant/adjuvant for ≤ 36 mos or ≤ 6 mos for rising PSA)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D8831"/>
                </a:solidFill>
                <a:effectLst/>
                <a:uLnTx/>
                <a:uFillTx/>
                <a:latin typeface="Arial" panose="020B0604020202020204" pitchFamily="34" charset="0"/>
                <a:ea typeface="+mn-ea"/>
                <a:cs typeface="+mn-cs"/>
              </a:rPr>
              <a:t>Stratified: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Screening PSA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PSADT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47484F"/>
                </a:solidFill>
                <a:effectLst/>
                <a:uLnTx/>
                <a:uFillTx/>
                <a:latin typeface="Arial" panose="020B0604020202020204" pitchFamily="34" charset="0"/>
                <a:ea typeface="+mn-ea"/>
                <a:cs typeface="+mn-cs"/>
              </a:rPr>
              <a:t>Prior hormonal therapy </a:t>
            </a:r>
          </a:p>
        </p:txBody>
      </p:sp>
      <p:sp>
        <p:nvSpPr>
          <p:cNvPr id="8" name="TextBox 7">
            <a:extLst>
              <a:ext uri="{FF2B5EF4-FFF2-40B4-BE49-F238E27FC236}">
                <a16:creationId xmlns:a16="http://schemas.microsoft.com/office/drawing/2014/main" id="{3484CB0B-161E-E853-63C8-1DF4125ABA97}"/>
              </a:ext>
            </a:extLst>
          </p:cNvPr>
          <p:cNvSpPr txBox="1"/>
          <p:nvPr/>
        </p:nvSpPr>
        <p:spPr>
          <a:xfrm>
            <a:off x="9867111" y="1449227"/>
            <a:ext cx="2182761" cy="1306475"/>
          </a:xfrm>
          <a:prstGeom prst="rect">
            <a:avLst/>
          </a:prstGeom>
          <a:solidFill>
            <a:srgbClr val="FD8831">
              <a:alpha val="99000"/>
            </a:srgbClr>
          </a:solidFill>
          <a:ln>
            <a:solidFill>
              <a:schemeClr val="tx1"/>
            </a:solidFill>
          </a:ln>
        </p:spPr>
        <p:txBody>
          <a:bodyPr wrap="square" lIns="144000" tIns="144000" rIns="144000" bIns="144000" rtlCol="0" anchor="ctr" anchorCtr="0">
            <a:spAutoFit/>
          </a:bodyPr>
          <a:lstStyle/>
          <a:p>
            <a:pPr marL="0" marR="0" lvl="0" indent="0" algn="l" defTabSz="800100" rtl="0" eaLnBrk="1" fontAlgn="auto" latinLnBrk="0" hangingPunct="1">
              <a:lnSpc>
                <a:spcPct val="100000"/>
              </a:lnSpc>
              <a:spcBef>
                <a:spcPct val="0"/>
              </a:spcBef>
              <a:spcAft>
                <a:spcPts val="120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Primary endpoints: </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MFS</a:t>
            </a:r>
          </a:p>
          <a:p>
            <a:pPr marL="0" marR="0" lvl="0" indent="0" algn="l" defTabSz="800100" rtl="0" eaLnBrk="1" fontAlgn="auto" latinLnBrk="0" hangingPunct="1">
              <a:lnSpc>
                <a:spcPct val="100000"/>
              </a:lnSpc>
              <a:spcBef>
                <a:spcPct val="0"/>
              </a:spcBef>
              <a:spcAft>
                <a:spcPts val="1200"/>
              </a:spcAft>
              <a:buClr>
                <a:prstClr val="white"/>
              </a:buClr>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Secondary endpoints</a:t>
            </a: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OS, safety </a:t>
            </a:r>
          </a:p>
        </p:txBody>
      </p:sp>
      <p:sp>
        <p:nvSpPr>
          <p:cNvPr id="9" name="Rectangle 8">
            <a:extLst>
              <a:ext uri="{FF2B5EF4-FFF2-40B4-BE49-F238E27FC236}">
                <a16:creationId xmlns:a16="http://schemas.microsoft.com/office/drawing/2014/main" id="{A92F9312-1520-D27D-7A8E-7DBDA10FFA2C}"/>
              </a:ext>
            </a:extLst>
          </p:cNvPr>
          <p:cNvSpPr/>
          <p:nvPr/>
        </p:nvSpPr>
        <p:spPr>
          <a:xfrm>
            <a:off x="3067588" y="3513905"/>
            <a:ext cx="631634" cy="5019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R 1:1:1</a:t>
            </a:r>
          </a:p>
        </p:txBody>
      </p:sp>
      <p:cxnSp>
        <p:nvCxnSpPr>
          <p:cNvPr id="10" name="Straight Connector 9">
            <a:extLst>
              <a:ext uri="{FF2B5EF4-FFF2-40B4-BE49-F238E27FC236}">
                <a16:creationId xmlns:a16="http://schemas.microsoft.com/office/drawing/2014/main" id="{4B8EF270-8AB0-C708-51BB-209EB725466E}"/>
              </a:ext>
            </a:extLst>
          </p:cNvPr>
          <p:cNvCxnSpPr>
            <a:cxnSpLocks/>
          </p:cNvCxnSpPr>
          <p:nvPr/>
        </p:nvCxnSpPr>
        <p:spPr>
          <a:xfrm>
            <a:off x="2984003" y="4082641"/>
            <a:ext cx="832104" cy="0"/>
          </a:xfrm>
          <a:prstGeom prst="line">
            <a:avLst/>
          </a:prstGeom>
          <a:ln w="9525">
            <a:solidFill>
              <a:schemeClr val="tx1">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85E296B-7356-F9B1-736C-24DC21D87441}"/>
              </a:ext>
            </a:extLst>
          </p:cNvPr>
          <p:cNvGrpSpPr/>
          <p:nvPr/>
        </p:nvGrpSpPr>
        <p:grpSpPr>
          <a:xfrm>
            <a:off x="4041168" y="2439138"/>
            <a:ext cx="4230789" cy="956183"/>
            <a:chOff x="6182471" y="2429083"/>
            <a:chExt cx="3668465" cy="1042979"/>
          </a:xfrm>
        </p:grpSpPr>
        <p:sp>
          <p:nvSpPr>
            <p:cNvPr id="12" name="TextBox 11">
              <a:extLst>
                <a:ext uri="{FF2B5EF4-FFF2-40B4-BE49-F238E27FC236}">
                  <a16:creationId xmlns:a16="http://schemas.microsoft.com/office/drawing/2014/main" id="{3055D3D8-B759-CC6D-3DD9-1F78D5A589B2}"/>
                </a:ext>
              </a:extLst>
            </p:cNvPr>
            <p:cNvSpPr txBox="1"/>
            <p:nvPr/>
          </p:nvSpPr>
          <p:spPr>
            <a:xfrm>
              <a:off x="6182471" y="2429083"/>
              <a:ext cx="3668465" cy="1042979"/>
            </a:xfrm>
            <a:prstGeom prst="rect">
              <a:avLst/>
            </a:prstGeom>
            <a:solidFill>
              <a:srgbClr val="E9F1F7"/>
            </a:solidFill>
            <a:ln>
              <a:solidFill>
                <a:schemeClr val="tx1"/>
              </a:solidFill>
            </a:ln>
          </p:spPr>
          <p:txBody>
            <a:bodyPr wrap="none" lIns="182880" tIns="0" rIns="9144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Enzalutamide (160 mg oral qd)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leuprolide acetate (22.5 mg IM, q12w)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n = 355, blinded </a:t>
              </a:r>
            </a:p>
          </p:txBody>
        </p:sp>
        <p:sp>
          <p:nvSpPr>
            <p:cNvPr id="13" name="Rectangle 12">
              <a:extLst>
                <a:ext uri="{FF2B5EF4-FFF2-40B4-BE49-F238E27FC236}">
                  <a16:creationId xmlns:a16="http://schemas.microsoft.com/office/drawing/2014/main" id="{80466071-2ADC-D95F-A81E-E28D03AA20BE}"/>
                </a:ext>
              </a:extLst>
            </p:cNvPr>
            <p:cNvSpPr/>
            <p:nvPr/>
          </p:nvSpPr>
          <p:spPr>
            <a:xfrm>
              <a:off x="6182473" y="2429083"/>
              <a:ext cx="55414" cy="1042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14" name="Group 13">
            <a:extLst>
              <a:ext uri="{FF2B5EF4-FFF2-40B4-BE49-F238E27FC236}">
                <a16:creationId xmlns:a16="http://schemas.microsoft.com/office/drawing/2014/main" id="{A1811F7D-21C8-FBFE-9A07-22D672CCA1BF}"/>
              </a:ext>
            </a:extLst>
          </p:cNvPr>
          <p:cNvGrpSpPr/>
          <p:nvPr/>
        </p:nvGrpSpPr>
        <p:grpSpPr>
          <a:xfrm>
            <a:off x="4058157" y="3557796"/>
            <a:ext cx="4230789" cy="1094036"/>
            <a:chOff x="6182471" y="2429083"/>
            <a:chExt cx="3668465" cy="1042979"/>
          </a:xfrm>
        </p:grpSpPr>
        <p:sp>
          <p:nvSpPr>
            <p:cNvPr id="15" name="TextBox 14">
              <a:extLst>
                <a:ext uri="{FF2B5EF4-FFF2-40B4-BE49-F238E27FC236}">
                  <a16:creationId xmlns:a16="http://schemas.microsoft.com/office/drawing/2014/main" id="{0EBF4C28-AB94-9518-1DAB-3FE6E822BAC8}"/>
                </a:ext>
              </a:extLst>
            </p:cNvPr>
            <p:cNvSpPr txBox="1"/>
            <p:nvPr/>
          </p:nvSpPr>
          <p:spPr>
            <a:xfrm>
              <a:off x="6182471" y="2429084"/>
              <a:ext cx="3668465" cy="1042978"/>
            </a:xfrm>
            <a:prstGeom prst="rect">
              <a:avLst/>
            </a:prstGeom>
            <a:solidFill>
              <a:srgbClr val="E9F1F7"/>
            </a:solidFill>
            <a:ln>
              <a:solidFill>
                <a:schemeClr val="tx1"/>
              </a:solidFill>
            </a:ln>
          </p:spPr>
          <p:txBody>
            <a:bodyPr wrap="none" lIns="182880" tIns="0" rIns="9144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Placebo + leuprolide acetate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(22.5 mg IM, q12w)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n = 358, blinded </a:t>
              </a: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 </a:t>
              </a:r>
            </a:p>
          </p:txBody>
        </p:sp>
        <p:sp>
          <p:nvSpPr>
            <p:cNvPr id="16" name="Rectangle 15">
              <a:extLst>
                <a:ext uri="{FF2B5EF4-FFF2-40B4-BE49-F238E27FC236}">
                  <a16:creationId xmlns:a16="http://schemas.microsoft.com/office/drawing/2014/main" id="{FFD4C88C-8959-7078-9E18-B9C7C37AF18E}"/>
                </a:ext>
              </a:extLst>
            </p:cNvPr>
            <p:cNvSpPr/>
            <p:nvPr/>
          </p:nvSpPr>
          <p:spPr>
            <a:xfrm>
              <a:off x="6182473" y="2429083"/>
              <a:ext cx="55414" cy="1042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cxnSp>
        <p:nvCxnSpPr>
          <p:cNvPr id="17" name="Straight Connector 16">
            <a:extLst>
              <a:ext uri="{FF2B5EF4-FFF2-40B4-BE49-F238E27FC236}">
                <a16:creationId xmlns:a16="http://schemas.microsoft.com/office/drawing/2014/main" id="{ED70C3CB-C71D-3120-DF22-DE5DD5C9D6E0}"/>
              </a:ext>
            </a:extLst>
          </p:cNvPr>
          <p:cNvCxnSpPr>
            <a:cxnSpLocks/>
          </p:cNvCxnSpPr>
          <p:nvPr/>
        </p:nvCxnSpPr>
        <p:spPr>
          <a:xfrm flipV="1">
            <a:off x="3665969" y="3297462"/>
            <a:ext cx="372523" cy="776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4AB9E30-73F3-7B27-DC75-7E57149F42E9}"/>
              </a:ext>
            </a:extLst>
          </p:cNvPr>
          <p:cNvGrpSpPr/>
          <p:nvPr/>
        </p:nvGrpSpPr>
        <p:grpSpPr>
          <a:xfrm>
            <a:off x="4072387" y="4810570"/>
            <a:ext cx="4230789" cy="1094036"/>
            <a:chOff x="6182471" y="2429083"/>
            <a:chExt cx="3668465" cy="1042979"/>
          </a:xfrm>
        </p:grpSpPr>
        <p:sp>
          <p:nvSpPr>
            <p:cNvPr id="19" name="TextBox 18">
              <a:extLst>
                <a:ext uri="{FF2B5EF4-FFF2-40B4-BE49-F238E27FC236}">
                  <a16:creationId xmlns:a16="http://schemas.microsoft.com/office/drawing/2014/main" id="{A697C935-F843-4ECC-4040-7EABB672DDA1}"/>
                </a:ext>
              </a:extLst>
            </p:cNvPr>
            <p:cNvSpPr txBox="1"/>
            <p:nvPr/>
          </p:nvSpPr>
          <p:spPr>
            <a:xfrm>
              <a:off x="6182471" y="2429084"/>
              <a:ext cx="3668465" cy="1042978"/>
            </a:xfrm>
            <a:prstGeom prst="rect">
              <a:avLst/>
            </a:prstGeom>
            <a:solidFill>
              <a:srgbClr val="E9F1F7"/>
            </a:solidFill>
            <a:ln>
              <a:solidFill>
                <a:schemeClr val="tx1"/>
              </a:solidFill>
            </a:ln>
          </p:spPr>
          <p:txBody>
            <a:bodyPr wrap="none" lIns="182880" tIns="0" rIns="9144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Enzalutamide monotherapy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(160 mg oral qd)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16EA7"/>
                  </a:solidFill>
                  <a:effectLst/>
                  <a:uLnTx/>
                  <a:uFillTx/>
                  <a:latin typeface="Arial" panose="020B0604020202020204" pitchFamily="34" charset="0"/>
                  <a:ea typeface="+mn-ea"/>
                  <a:cs typeface="+mn-cs"/>
                </a:rPr>
                <a:t>n = 355, unblinded </a:t>
              </a:r>
            </a:p>
          </p:txBody>
        </p:sp>
        <p:sp>
          <p:nvSpPr>
            <p:cNvPr id="20" name="Rectangle 19">
              <a:extLst>
                <a:ext uri="{FF2B5EF4-FFF2-40B4-BE49-F238E27FC236}">
                  <a16:creationId xmlns:a16="http://schemas.microsoft.com/office/drawing/2014/main" id="{155A6EFB-8E2A-61FD-715F-FB86A8604A23}"/>
                </a:ext>
              </a:extLst>
            </p:cNvPr>
            <p:cNvSpPr/>
            <p:nvPr/>
          </p:nvSpPr>
          <p:spPr>
            <a:xfrm>
              <a:off x="6182473" y="2429083"/>
              <a:ext cx="55414" cy="1042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cxnSp>
        <p:nvCxnSpPr>
          <p:cNvPr id="21" name="Straight Connector 20">
            <a:extLst>
              <a:ext uri="{FF2B5EF4-FFF2-40B4-BE49-F238E27FC236}">
                <a16:creationId xmlns:a16="http://schemas.microsoft.com/office/drawing/2014/main" id="{008A57A9-6F58-30F5-44F9-4C1D3C99F445}"/>
              </a:ext>
            </a:extLst>
          </p:cNvPr>
          <p:cNvCxnSpPr>
            <a:cxnSpLocks/>
          </p:cNvCxnSpPr>
          <p:nvPr/>
        </p:nvCxnSpPr>
        <p:spPr>
          <a:xfrm>
            <a:off x="3665969" y="4095896"/>
            <a:ext cx="438891" cy="8305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82342F-0852-81EB-6DDD-9966C587065A}"/>
              </a:ext>
            </a:extLst>
          </p:cNvPr>
          <p:cNvCxnSpPr>
            <a:cxnSpLocks/>
          </p:cNvCxnSpPr>
          <p:nvPr/>
        </p:nvCxnSpPr>
        <p:spPr>
          <a:xfrm>
            <a:off x="3651296" y="4084503"/>
            <a:ext cx="453564" cy="3791"/>
          </a:xfrm>
          <a:prstGeom prst="line">
            <a:avLst/>
          </a:prstGeom>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B29DF765-6DD3-446E-D3B3-3745D6EA181A}"/>
              </a:ext>
            </a:extLst>
          </p:cNvPr>
          <p:cNvSpPr/>
          <p:nvPr/>
        </p:nvSpPr>
        <p:spPr>
          <a:xfrm rot="5400000">
            <a:off x="6878814" y="3963458"/>
            <a:ext cx="3465468" cy="4168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PSA &lt; 0.2 ng/mL at week 36</a:t>
            </a:r>
          </a:p>
        </p:txBody>
      </p:sp>
      <p:cxnSp>
        <p:nvCxnSpPr>
          <p:cNvPr id="24" name="Straight Arrow Connector 23">
            <a:extLst>
              <a:ext uri="{FF2B5EF4-FFF2-40B4-BE49-F238E27FC236}">
                <a16:creationId xmlns:a16="http://schemas.microsoft.com/office/drawing/2014/main" id="{CAAC18AE-D958-AEE4-85CF-2DF53FD7C0EA}"/>
              </a:ext>
            </a:extLst>
          </p:cNvPr>
          <p:cNvCxnSpPr/>
          <p:nvPr/>
        </p:nvCxnSpPr>
        <p:spPr>
          <a:xfrm>
            <a:off x="8793348" y="3395321"/>
            <a:ext cx="8691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C47B11E-73AB-4ADE-128D-9C4FEE755488}"/>
              </a:ext>
            </a:extLst>
          </p:cNvPr>
          <p:cNvCxnSpPr/>
          <p:nvPr/>
        </p:nvCxnSpPr>
        <p:spPr>
          <a:xfrm>
            <a:off x="8819962" y="5085034"/>
            <a:ext cx="8691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37C6595-E79C-17B7-C60A-F44231530D7C}"/>
              </a:ext>
            </a:extLst>
          </p:cNvPr>
          <p:cNvSpPr txBox="1"/>
          <p:nvPr/>
        </p:nvSpPr>
        <p:spPr>
          <a:xfrm>
            <a:off x="8951139" y="3118322"/>
            <a:ext cx="51127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a:ea typeface="+mn-ea"/>
                <a:cs typeface="+mn-cs"/>
              </a:rPr>
              <a:t>Yes</a:t>
            </a:r>
          </a:p>
        </p:txBody>
      </p:sp>
      <p:sp>
        <p:nvSpPr>
          <p:cNvPr id="27" name="TextBox 26">
            <a:extLst>
              <a:ext uri="{FF2B5EF4-FFF2-40B4-BE49-F238E27FC236}">
                <a16:creationId xmlns:a16="http://schemas.microsoft.com/office/drawing/2014/main" id="{DDA77CBA-9E01-E22A-5BA4-AAB5051CE498}"/>
              </a:ext>
            </a:extLst>
          </p:cNvPr>
          <p:cNvSpPr txBox="1"/>
          <p:nvPr/>
        </p:nvSpPr>
        <p:spPr>
          <a:xfrm>
            <a:off x="8951138" y="4773530"/>
            <a:ext cx="51127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a:ea typeface="+mn-ea"/>
                <a:cs typeface="+mn-cs"/>
              </a:rPr>
              <a:t>No</a:t>
            </a:r>
          </a:p>
        </p:txBody>
      </p:sp>
      <p:sp>
        <p:nvSpPr>
          <p:cNvPr id="28" name="TextBox 27">
            <a:extLst>
              <a:ext uri="{FF2B5EF4-FFF2-40B4-BE49-F238E27FC236}">
                <a16:creationId xmlns:a16="http://schemas.microsoft.com/office/drawing/2014/main" id="{F25B092C-B41B-B3EB-A5DC-99FB85CA6601}"/>
              </a:ext>
            </a:extLst>
          </p:cNvPr>
          <p:cNvSpPr txBox="1"/>
          <p:nvPr/>
        </p:nvSpPr>
        <p:spPr>
          <a:xfrm>
            <a:off x="9689158" y="2944982"/>
            <a:ext cx="1644870" cy="830997"/>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a:ea typeface="+mn-ea"/>
                <a:cs typeface="+mn-cs"/>
              </a:rPr>
              <a:t>Suspend treatment at week 37, monitor PSA (reinstate if PSA rises)</a:t>
            </a:r>
          </a:p>
        </p:txBody>
      </p:sp>
      <p:sp>
        <p:nvSpPr>
          <p:cNvPr id="29" name="TextBox 28">
            <a:extLst>
              <a:ext uri="{FF2B5EF4-FFF2-40B4-BE49-F238E27FC236}">
                <a16:creationId xmlns:a16="http://schemas.microsoft.com/office/drawing/2014/main" id="{0DE0793E-0247-6F8D-3D64-90BBC9D81913}"/>
              </a:ext>
            </a:extLst>
          </p:cNvPr>
          <p:cNvSpPr txBox="1"/>
          <p:nvPr/>
        </p:nvSpPr>
        <p:spPr>
          <a:xfrm>
            <a:off x="9745076" y="4918725"/>
            <a:ext cx="1644870" cy="276999"/>
          </a:xfrm>
          <a:prstGeom prst="rect">
            <a:avLst/>
          </a:prstGeom>
          <a:solidFill>
            <a:schemeClr val="bg1">
              <a:lumMod val="85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7484F"/>
                </a:solidFill>
                <a:effectLst/>
                <a:uLnTx/>
                <a:uFillTx/>
                <a:latin typeface="Arial"/>
                <a:ea typeface="+mn-ea"/>
                <a:cs typeface="+mn-cs"/>
              </a:rPr>
              <a:t>Remain on treatment </a:t>
            </a:r>
          </a:p>
        </p:txBody>
      </p:sp>
    </p:spTree>
    <p:extLst>
      <p:ext uri="{BB962C8B-B14F-4D97-AF65-F5344CB8AC3E}">
        <p14:creationId xmlns:p14="http://schemas.microsoft.com/office/powerpoint/2010/main" val="10440764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112204-0B3D-EEB9-6CD5-54CCA75EBE8F}"/>
              </a:ext>
            </a:extLst>
          </p:cNvPr>
          <p:cNvSpPr>
            <a:spLocks noGrp="1"/>
          </p:cNvSpPr>
          <p:nvPr>
            <p:ph type="body" sz="quarter" idx="16"/>
          </p:nvPr>
        </p:nvSpPr>
        <p:spPr/>
        <p:txBody>
          <a:bodyPr/>
          <a:lstStyle/>
          <a:p>
            <a:r>
              <a:rPr lang="en-US" dirty="0"/>
              <a:t>EMBARK Metastasis-Free Survival</a:t>
            </a:r>
            <a:br>
              <a:rPr lang="en-US" dirty="0"/>
            </a:br>
            <a:endParaRPr lang="en-US" dirty="0"/>
          </a:p>
        </p:txBody>
      </p:sp>
      <p:sp>
        <p:nvSpPr>
          <p:cNvPr id="4" name="TextBox 3">
            <a:extLst>
              <a:ext uri="{FF2B5EF4-FFF2-40B4-BE49-F238E27FC236}">
                <a16:creationId xmlns:a16="http://schemas.microsoft.com/office/drawing/2014/main" id="{0D69178A-FFF6-712E-10F9-9D522405D4F6}"/>
              </a:ext>
            </a:extLst>
          </p:cNvPr>
          <p:cNvSpPr txBox="1"/>
          <p:nvPr/>
        </p:nvSpPr>
        <p:spPr>
          <a:xfrm>
            <a:off x="192805" y="1405890"/>
            <a:ext cx="585292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MFS for Enzalutamide Combination vs Leuprolide Alone </a:t>
            </a:r>
          </a:p>
        </p:txBody>
      </p:sp>
      <p:sp>
        <p:nvSpPr>
          <p:cNvPr id="5" name="TextBox 4">
            <a:extLst>
              <a:ext uri="{FF2B5EF4-FFF2-40B4-BE49-F238E27FC236}">
                <a16:creationId xmlns:a16="http://schemas.microsoft.com/office/drawing/2014/main" id="{3F69A8BD-740C-B77B-D67E-8E7B70244250}"/>
              </a:ext>
            </a:extLst>
          </p:cNvPr>
          <p:cNvSpPr txBox="1"/>
          <p:nvPr/>
        </p:nvSpPr>
        <p:spPr>
          <a:xfrm>
            <a:off x="6333290" y="1405890"/>
            <a:ext cx="568452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MFS for Enzalutamide Monotherapy vs Leuprolide Alone </a:t>
            </a:r>
          </a:p>
        </p:txBody>
      </p:sp>
      <p:sp>
        <p:nvSpPr>
          <p:cNvPr id="6" name="TextBox 5">
            <a:extLst>
              <a:ext uri="{FF2B5EF4-FFF2-40B4-BE49-F238E27FC236}">
                <a16:creationId xmlns:a16="http://schemas.microsoft.com/office/drawing/2014/main" id="{85780A81-3E6C-5263-B16F-33459C383BCD}"/>
              </a:ext>
            </a:extLst>
          </p:cNvPr>
          <p:cNvSpPr txBox="1"/>
          <p:nvPr/>
        </p:nvSpPr>
        <p:spPr>
          <a:xfrm>
            <a:off x="437075" y="4721929"/>
            <a:ext cx="1150911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7484F"/>
                </a:solidFill>
                <a:effectLst/>
                <a:uLnTx/>
                <a:uFillTx/>
                <a:latin typeface="Arial"/>
                <a:ea typeface="+mn-ea"/>
                <a:cs typeface="+mn-cs"/>
              </a:rPr>
              <a:t>Interim OS trended in favor of enzalutamide + leuprolide alone  (HR 0.59; 95% CI: 0.38, 0.91; </a:t>
            </a:r>
            <a:r>
              <a:rPr kumimoji="0" lang="en-US" sz="1600" b="0" i="1" u="none" strike="noStrike" kern="1200" cap="none" spc="0" normalizeH="0" baseline="0" noProof="0" dirty="0">
                <a:ln>
                  <a:noFill/>
                </a:ln>
                <a:solidFill>
                  <a:srgbClr val="47484F"/>
                </a:solidFill>
                <a:effectLst/>
                <a:uLnTx/>
                <a:uFillTx/>
                <a:latin typeface="Arial"/>
                <a:ea typeface="+mn-ea"/>
                <a:cs typeface="+mn-cs"/>
              </a:rPr>
              <a:t>P</a:t>
            </a:r>
            <a:r>
              <a:rPr kumimoji="0" lang="en-US" sz="1600" b="0" i="0" u="none" strike="noStrike" kern="1200" cap="none" spc="0" normalizeH="0" baseline="0" noProof="0" dirty="0">
                <a:ln>
                  <a:noFill/>
                </a:ln>
                <a:solidFill>
                  <a:srgbClr val="47484F"/>
                </a:solidFill>
                <a:effectLst/>
                <a:uLnTx/>
                <a:uFillTx/>
                <a:latin typeface="Arial"/>
                <a:ea typeface="+mn-ea"/>
                <a:cs typeface="+mn-cs"/>
              </a:rPr>
              <a:t> = .02 [did not cross interim efficacy boundary </a:t>
            </a:r>
            <a:r>
              <a:rPr kumimoji="0" lang="en-US" sz="1600" b="0" i="1" u="none" strike="noStrike" kern="1200" cap="none" spc="0" normalizeH="0" baseline="0" noProof="0" dirty="0">
                <a:ln>
                  <a:noFill/>
                </a:ln>
                <a:solidFill>
                  <a:srgbClr val="47484F"/>
                </a:solidFill>
                <a:effectLst/>
                <a:uLnTx/>
                <a:uFillTx/>
                <a:latin typeface="Arial"/>
                <a:ea typeface="+mn-ea"/>
                <a:cs typeface="+mn-cs"/>
              </a:rPr>
              <a:t>P</a:t>
            </a:r>
            <a:r>
              <a:rPr kumimoji="0" lang="en-US" sz="1600" b="0" i="0" u="none" strike="noStrike" kern="1200" cap="none" spc="0" normalizeH="0" baseline="0" noProof="0" dirty="0">
                <a:ln>
                  <a:noFill/>
                </a:ln>
                <a:solidFill>
                  <a:srgbClr val="47484F"/>
                </a:solidFill>
                <a:effectLst/>
                <a:uLnTx/>
                <a:uFillTx/>
                <a:latin typeface="Arial"/>
                <a:ea typeface="+mn-ea"/>
                <a:cs typeface="+mn-cs"/>
              </a:rPr>
              <a:t> &lt; .0001]) and enzalutamide monotherapy (HR 0.78; 95% CI: 0.52, 1.17; </a:t>
            </a:r>
            <a:r>
              <a:rPr kumimoji="0" lang="en-US" sz="1600" b="0" i="1" u="none" strike="noStrike" kern="1200" cap="none" spc="0" normalizeH="0" baseline="0" noProof="0" dirty="0">
                <a:ln>
                  <a:noFill/>
                </a:ln>
                <a:solidFill>
                  <a:srgbClr val="47484F"/>
                </a:solidFill>
                <a:effectLst/>
                <a:uLnTx/>
                <a:uFillTx/>
                <a:latin typeface="Arial"/>
                <a:ea typeface="+mn-ea"/>
                <a:cs typeface="+mn-cs"/>
              </a:rPr>
              <a:t>P</a:t>
            </a:r>
            <a:r>
              <a:rPr kumimoji="0" lang="en-US" sz="1600" b="0" i="0" u="none" strike="noStrike" kern="1200" cap="none" spc="0" normalizeH="0" baseline="0" noProof="0" dirty="0">
                <a:ln>
                  <a:noFill/>
                </a:ln>
                <a:solidFill>
                  <a:srgbClr val="47484F"/>
                </a:solidFill>
                <a:effectLst/>
                <a:uLnTx/>
                <a:uFillTx/>
                <a:latin typeface="Arial"/>
                <a:ea typeface="+mn-ea"/>
                <a:cs typeface="+mn-cs"/>
              </a:rPr>
              <a:t> = .23) </a:t>
            </a:r>
          </a:p>
        </p:txBody>
      </p:sp>
      <p:pic>
        <p:nvPicPr>
          <p:cNvPr id="7" name="Picture 6">
            <a:extLst>
              <a:ext uri="{FF2B5EF4-FFF2-40B4-BE49-F238E27FC236}">
                <a16:creationId xmlns:a16="http://schemas.microsoft.com/office/drawing/2014/main" id="{AD9A3E56-48EB-64AD-CB2F-1D6DF9866CC3}"/>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6665" y="1846682"/>
            <a:ext cx="5852923" cy="2599771"/>
          </a:xfrm>
          <a:prstGeom prst="rect">
            <a:avLst/>
          </a:prstGeom>
        </p:spPr>
      </p:pic>
      <p:pic>
        <p:nvPicPr>
          <p:cNvPr id="8" name="Picture 7">
            <a:extLst>
              <a:ext uri="{FF2B5EF4-FFF2-40B4-BE49-F238E27FC236}">
                <a16:creationId xmlns:a16="http://schemas.microsoft.com/office/drawing/2014/main" id="{DE99A350-41CF-C33D-DE45-B4A1B1048E06}"/>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6079733" y="1846682"/>
            <a:ext cx="5859588" cy="2599771"/>
          </a:xfrm>
          <a:prstGeom prst="rect">
            <a:avLst/>
          </a:prstGeom>
        </p:spPr>
      </p:pic>
      <p:sp>
        <p:nvSpPr>
          <p:cNvPr id="9" name="Text Placeholder 1">
            <a:extLst>
              <a:ext uri="{FF2B5EF4-FFF2-40B4-BE49-F238E27FC236}">
                <a16:creationId xmlns:a16="http://schemas.microsoft.com/office/drawing/2014/main" id="{464D5C64-EE56-17AC-2B5D-AABA5D914AAB}"/>
              </a:ext>
            </a:extLst>
          </p:cNvPr>
          <p:cNvSpPr txBox="1">
            <a:spLocks/>
          </p:cNvSpPr>
          <p:nvPr/>
        </p:nvSpPr>
        <p:spPr>
          <a:xfrm>
            <a:off x="437076" y="6227062"/>
            <a:ext cx="10618852" cy="312297"/>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Wingdings" panose="05000000000000000000" pitchFamily="2" charset="2"/>
              <a:buChar char="§"/>
              <a:defRPr sz="1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da-DK" sz="1400" b="0" i="0" u="none" strike="noStrike" kern="1200" cap="none" spc="0" normalizeH="0" baseline="0" noProof="0" dirty="0">
                <a:ln>
                  <a:noFill/>
                </a:ln>
                <a:solidFill>
                  <a:srgbClr val="203864"/>
                </a:solidFill>
                <a:effectLst/>
                <a:uLnTx/>
                <a:uFillTx/>
                <a:latin typeface="Calibri"/>
                <a:ea typeface="+mn-ea"/>
                <a:cs typeface="+mn-cs"/>
              </a:rPr>
              <a:t>MFS,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metastasis</a:t>
            </a:r>
            <a:r>
              <a:rPr kumimoji="0" lang="da-DK" sz="1400" b="0" i="0" u="none" strike="noStrike" kern="1200" cap="none" spc="0" normalizeH="0" baseline="0" noProof="0" dirty="0">
                <a:ln>
                  <a:noFill/>
                </a:ln>
                <a:solidFill>
                  <a:srgbClr val="203864"/>
                </a:solidFill>
                <a:effectLst/>
                <a:uLnTx/>
                <a:uFillTx/>
                <a:latin typeface="Calibri"/>
                <a:ea typeface="+mn-ea"/>
                <a:cs typeface="+mn-cs"/>
              </a:rPr>
              <a:t>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free</a:t>
            </a:r>
            <a:r>
              <a:rPr kumimoji="0" lang="da-DK" sz="1400" b="0" i="0" u="none" strike="noStrike" kern="1200" cap="none" spc="0" normalizeH="0" baseline="0" noProof="0" dirty="0">
                <a:ln>
                  <a:noFill/>
                </a:ln>
                <a:solidFill>
                  <a:srgbClr val="203864"/>
                </a:solidFill>
                <a:effectLst/>
                <a:uLnTx/>
                <a:uFillTx/>
                <a:latin typeface="Calibri"/>
                <a:ea typeface="+mn-ea"/>
                <a:cs typeface="+mn-cs"/>
              </a:rPr>
              <a:t>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survival</a:t>
            </a:r>
            <a:r>
              <a:rPr kumimoji="0" lang="da-DK" sz="1400" b="0" i="0" u="none" strike="noStrike" kern="1200" cap="none" spc="0" normalizeH="0" baseline="0" noProof="0" dirty="0">
                <a:ln>
                  <a:noFill/>
                </a:ln>
                <a:solidFill>
                  <a:srgbClr val="203864"/>
                </a:solidFill>
                <a:effectLst/>
                <a:uLnTx/>
                <a:uFillTx/>
                <a:latin typeface="Calibri"/>
                <a:ea typeface="+mn-ea"/>
                <a:cs typeface="+mn-cs"/>
              </a:rPr>
              <a:t>; NR, not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reported</a:t>
            </a:r>
            <a:r>
              <a:rPr kumimoji="0" lang="da-DK" sz="1400" b="0" i="0" u="none" strike="noStrike" kern="1200" cap="none" spc="0" normalizeH="0" baseline="0" noProof="0" dirty="0">
                <a:ln>
                  <a:noFill/>
                </a:ln>
                <a:solidFill>
                  <a:srgbClr val="203864"/>
                </a:solidFill>
                <a:effectLst/>
                <a:uLnTx/>
                <a:uFillTx/>
                <a:latin typeface="Calibri"/>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da-DK" sz="1400" b="0" i="0" u="none" strike="noStrike" kern="1200" cap="none" spc="0" normalizeH="0" baseline="0" noProof="0" dirty="0" err="1">
                <a:ln>
                  <a:noFill/>
                </a:ln>
                <a:solidFill>
                  <a:srgbClr val="203864"/>
                </a:solidFill>
                <a:effectLst/>
                <a:uLnTx/>
                <a:uFillTx/>
                <a:latin typeface="Calibri"/>
                <a:ea typeface="+mn-ea"/>
                <a:cs typeface="+mn-cs"/>
              </a:rPr>
              <a:t>Freedland</a:t>
            </a:r>
            <a:r>
              <a:rPr kumimoji="0" lang="da-DK" sz="1400" b="0" i="0" u="none" strike="noStrike" kern="1200" cap="none" spc="0" normalizeH="0" baseline="0" noProof="0" dirty="0">
                <a:ln>
                  <a:noFill/>
                </a:ln>
                <a:solidFill>
                  <a:srgbClr val="203864"/>
                </a:solidFill>
                <a:effectLst/>
                <a:uLnTx/>
                <a:uFillTx/>
                <a:latin typeface="Calibri"/>
                <a:ea typeface="+mn-ea"/>
                <a:cs typeface="+mn-cs"/>
              </a:rPr>
              <a:t> SJ, et al. N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Engl</a:t>
            </a:r>
            <a:r>
              <a:rPr kumimoji="0" lang="da-DK" sz="1400" b="0" i="0" u="none" strike="noStrike" kern="1200" cap="none" spc="0" normalizeH="0" baseline="0" noProof="0" dirty="0">
                <a:ln>
                  <a:noFill/>
                </a:ln>
                <a:solidFill>
                  <a:srgbClr val="203864"/>
                </a:solidFill>
                <a:effectLst/>
                <a:uLnTx/>
                <a:uFillTx/>
                <a:latin typeface="Calibri"/>
                <a:ea typeface="+mn-ea"/>
                <a:cs typeface="+mn-cs"/>
              </a:rPr>
              <a:t> J Med. 2023;389:1453-1465.</a:t>
            </a:r>
          </a:p>
        </p:txBody>
      </p:sp>
      <p:pic>
        <p:nvPicPr>
          <p:cNvPr id="1026" name="Picture 2">
            <a:extLst>
              <a:ext uri="{FF2B5EF4-FFF2-40B4-BE49-F238E27FC236}">
                <a16:creationId xmlns:a16="http://schemas.microsoft.com/office/drawing/2014/main" id="{95ED6149-3887-9314-6BA7-99CF09E8FD8E}"/>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9602" y="1744444"/>
            <a:ext cx="6089335" cy="27953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9C1FD61D-9F4F-0E7E-AA81-C81AF0AA566F}"/>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6191634" y="1744443"/>
            <a:ext cx="5967832" cy="2771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344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C54B35-7720-85E0-F226-AE216879901A}"/>
              </a:ext>
            </a:extLst>
          </p:cNvPr>
          <p:cNvSpPr>
            <a:spLocks noGrp="1"/>
          </p:cNvSpPr>
          <p:nvPr>
            <p:ph type="body" sz="quarter" idx="16"/>
          </p:nvPr>
        </p:nvSpPr>
        <p:spPr/>
        <p:txBody>
          <a:bodyPr/>
          <a:lstStyle/>
          <a:p>
            <a:r>
              <a:rPr lang="en-US" dirty="0"/>
              <a:t>EMBARK Overall Survival</a:t>
            </a:r>
          </a:p>
        </p:txBody>
      </p:sp>
      <p:sp>
        <p:nvSpPr>
          <p:cNvPr id="7" name="TextBox 6">
            <a:extLst>
              <a:ext uri="{FF2B5EF4-FFF2-40B4-BE49-F238E27FC236}">
                <a16:creationId xmlns:a16="http://schemas.microsoft.com/office/drawing/2014/main" id="{8771D0F0-29C4-2020-7FD2-7B406E22A2ED}"/>
              </a:ext>
            </a:extLst>
          </p:cNvPr>
          <p:cNvSpPr txBox="1"/>
          <p:nvPr/>
        </p:nvSpPr>
        <p:spPr>
          <a:xfrm>
            <a:off x="235527" y="6354693"/>
            <a:ext cx="610985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err="1">
                <a:ln>
                  <a:noFill/>
                </a:ln>
                <a:solidFill>
                  <a:prstClr val="black"/>
                </a:solidFill>
                <a:effectLst/>
                <a:uLnTx/>
                <a:uFillTx/>
                <a:latin typeface="Calibri"/>
                <a:ea typeface="+mn-ea"/>
                <a:cs typeface="+mn-cs"/>
              </a:rPr>
              <a:t>Shore</a:t>
            </a:r>
            <a:r>
              <a:rPr kumimoji="0" lang="da-DK" sz="1800" b="0" i="0" u="none" strike="noStrike" kern="1200" cap="none" spc="0" normalizeH="0" baseline="0" noProof="0" dirty="0">
                <a:ln>
                  <a:noFill/>
                </a:ln>
                <a:solidFill>
                  <a:prstClr val="black"/>
                </a:solidFill>
                <a:effectLst/>
                <a:uLnTx/>
                <a:uFillTx/>
                <a:latin typeface="Calibri"/>
                <a:ea typeface="+mn-ea"/>
                <a:cs typeface="+mn-cs"/>
              </a:rPr>
              <a:t> ND, et al. N </a:t>
            </a:r>
            <a:r>
              <a:rPr kumimoji="0" lang="da-DK" sz="1800" b="0" i="0" u="none" strike="noStrike" kern="1200" cap="none" spc="0" normalizeH="0" baseline="0" noProof="0" dirty="0" err="1">
                <a:ln>
                  <a:noFill/>
                </a:ln>
                <a:solidFill>
                  <a:prstClr val="black"/>
                </a:solidFill>
                <a:effectLst/>
                <a:uLnTx/>
                <a:uFillTx/>
                <a:latin typeface="Calibri"/>
                <a:ea typeface="+mn-ea"/>
                <a:cs typeface="+mn-cs"/>
              </a:rPr>
              <a:t>Engl</a:t>
            </a:r>
            <a:r>
              <a:rPr kumimoji="0" lang="da-DK" sz="1800" b="0" i="0" u="none" strike="noStrike" kern="1200" cap="none" spc="0" normalizeH="0" baseline="0" noProof="0" dirty="0">
                <a:ln>
                  <a:noFill/>
                </a:ln>
                <a:solidFill>
                  <a:prstClr val="black"/>
                </a:solidFill>
                <a:effectLst/>
                <a:uLnTx/>
                <a:uFillTx/>
                <a:latin typeface="Calibri"/>
                <a:ea typeface="+mn-ea"/>
                <a:cs typeface="+mn-cs"/>
              </a:rPr>
              <a:t> J Med. 2026;394:563-575.</a:t>
            </a:r>
          </a:p>
        </p:txBody>
      </p:sp>
      <p:pic>
        <p:nvPicPr>
          <p:cNvPr id="2050" name="Picture 2">
            <a:extLst>
              <a:ext uri="{FF2B5EF4-FFF2-40B4-BE49-F238E27FC236}">
                <a16:creationId xmlns:a16="http://schemas.microsoft.com/office/drawing/2014/main" id="{1A02E74C-E47F-6278-40F1-8DEEDD5CFA8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1" y="1803748"/>
            <a:ext cx="6148978" cy="32227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36FE71E-FF72-251F-79A2-EA11AA5BF42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a:fillRect/>
          </a:stretch>
        </p:blipFill>
        <p:spPr bwMode="auto">
          <a:xfrm>
            <a:off x="6133305" y="1803748"/>
            <a:ext cx="6072527" cy="3236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B6F289B-ECB2-76BB-50B6-7EC5BDA57339}"/>
              </a:ext>
            </a:extLst>
          </p:cNvPr>
          <p:cNvSpPr txBox="1"/>
          <p:nvPr/>
        </p:nvSpPr>
        <p:spPr>
          <a:xfrm>
            <a:off x="192805" y="1405890"/>
            <a:ext cx="585292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Enzalutamide Combination vs Leuprolide Alone </a:t>
            </a:r>
          </a:p>
        </p:txBody>
      </p:sp>
      <p:sp>
        <p:nvSpPr>
          <p:cNvPr id="8" name="TextBox 7">
            <a:extLst>
              <a:ext uri="{FF2B5EF4-FFF2-40B4-BE49-F238E27FC236}">
                <a16:creationId xmlns:a16="http://schemas.microsoft.com/office/drawing/2014/main" id="{D0C74F6A-AE19-4BDA-6F10-490FE5963324}"/>
              </a:ext>
            </a:extLst>
          </p:cNvPr>
          <p:cNvSpPr txBox="1"/>
          <p:nvPr/>
        </p:nvSpPr>
        <p:spPr>
          <a:xfrm>
            <a:off x="6333290" y="1405890"/>
            <a:ext cx="568452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7484F"/>
                </a:solidFill>
                <a:effectLst/>
                <a:uLnTx/>
                <a:uFillTx/>
                <a:latin typeface="Arial"/>
                <a:ea typeface="+mn-ea"/>
                <a:cs typeface="+mn-cs"/>
              </a:rPr>
              <a:t>Enzalutamide Monotherapy vs Leuprolide Alone </a:t>
            </a:r>
          </a:p>
        </p:txBody>
      </p:sp>
    </p:spTree>
    <p:extLst>
      <p:ext uri="{BB962C8B-B14F-4D97-AF65-F5344CB8AC3E}">
        <p14:creationId xmlns:p14="http://schemas.microsoft.com/office/powerpoint/2010/main" val="4134223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41F41C-191D-E242-266E-AE727ED0898D}"/>
              </a:ext>
            </a:extLst>
          </p:cNvPr>
          <p:cNvPicPr>
            <a:picLocks noChangeAspect="1"/>
          </p:cNvPicPr>
          <p:nvPr/>
        </p:nvPicPr>
        <p:blipFill>
          <a:blip r:embed="rId2"/>
          <a:stretch>
            <a:fillRect/>
          </a:stretch>
        </p:blipFill>
        <p:spPr>
          <a:xfrm>
            <a:off x="6453466" y="1136406"/>
            <a:ext cx="5738534" cy="5687348"/>
          </a:xfrm>
          <a:prstGeom prst="rect">
            <a:avLst/>
          </a:prstGeom>
        </p:spPr>
      </p:pic>
      <p:sp>
        <p:nvSpPr>
          <p:cNvPr id="3" name="Text Placeholder 2">
            <a:extLst>
              <a:ext uri="{FF2B5EF4-FFF2-40B4-BE49-F238E27FC236}">
                <a16:creationId xmlns:a16="http://schemas.microsoft.com/office/drawing/2014/main" id="{5C23B8C6-887A-E796-899D-D9E2400061F9}"/>
              </a:ext>
            </a:extLst>
          </p:cNvPr>
          <p:cNvSpPr>
            <a:spLocks noGrp="1"/>
          </p:cNvSpPr>
          <p:nvPr>
            <p:ph type="body" sz="quarter" idx="16"/>
          </p:nvPr>
        </p:nvSpPr>
        <p:spPr/>
        <p:txBody>
          <a:bodyPr/>
          <a:lstStyle/>
          <a:p>
            <a:r>
              <a:rPr lang="en-US" dirty="0"/>
              <a:t>EMBARK Safety Data</a:t>
            </a:r>
            <a:br>
              <a:rPr lang="en-US" dirty="0"/>
            </a:br>
            <a:endParaRPr lang="en-US" dirty="0"/>
          </a:p>
        </p:txBody>
      </p:sp>
      <p:sp>
        <p:nvSpPr>
          <p:cNvPr id="4" name="Text Placeholder 1">
            <a:extLst>
              <a:ext uri="{FF2B5EF4-FFF2-40B4-BE49-F238E27FC236}">
                <a16:creationId xmlns:a16="http://schemas.microsoft.com/office/drawing/2014/main" id="{AD365419-2B15-0278-7029-5E9B6F816F6C}"/>
              </a:ext>
            </a:extLst>
          </p:cNvPr>
          <p:cNvSpPr txBox="1">
            <a:spLocks/>
          </p:cNvSpPr>
          <p:nvPr/>
        </p:nvSpPr>
        <p:spPr>
          <a:xfrm>
            <a:off x="1304385" y="6507432"/>
            <a:ext cx="12191999" cy="416831"/>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Wingdings" panose="05000000000000000000" pitchFamily="2" charset="2"/>
              <a:buChar char="§"/>
              <a:defRPr sz="1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da-DK" sz="1400" b="0" i="0" u="none" strike="noStrike" kern="1200" cap="none" spc="0" normalizeH="0" baseline="0" noProof="0" dirty="0" err="1">
                <a:ln>
                  <a:noFill/>
                </a:ln>
                <a:solidFill>
                  <a:srgbClr val="203864"/>
                </a:solidFill>
                <a:effectLst/>
                <a:uLnTx/>
                <a:uFillTx/>
                <a:latin typeface="Calibri"/>
                <a:ea typeface="+mn-ea"/>
                <a:cs typeface="+mn-cs"/>
              </a:rPr>
              <a:t>Freedland</a:t>
            </a:r>
            <a:r>
              <a:rPr kumimoji="0" lang="da-DK" sz="1400" b="0" i="0" u="none" strike="noStrike" kern="1200" cap="none" spc="0" normalizeH="0" baseline="0" noProof="0" dirty="0">
                <a:ln>
                  <a:noFill/>
                </a:ln>
                <a:solidFill>
                  <a:srgbClr val="203864"/>
                </a:solidFill>
                <a:effectLst/>
                <a:uLnTx/>
                <a:uFillTx/>
                <a:latin typeface="Calibri"/>
                <a:ea typeface="+mn-ea"/>
                <a:cs typeface="+mn-cs"/>
              </a:rPr>
              <a:t> SJ, et al. N </a:t>
            </a:r>
            <a:r>
              <a:rPr kumimoji="0" lang="da-DK" sz="1400" b="0" i="0" u="none" strike="noStrike" kern="1200" cap="none" spc="0" normalizeH="0" baseline="0" noProof="0" dirty="0" err="1">
                <a:ln>
                  <a:noFill/>
                </a:ln>
                <a:solidFill>
                  <a:srgbClr val="203864"/>
                </a:solidFill>
                <a:effectLst/>
                <a:uLnTx/>
                <a:uFillTx/>
                <a:latin typeface="Calibri"/>
                <a:ea typeface="+mn-ea"/>
                <a:cs typeface="+mn-cs"/>
              </a:rPr>
              <a:t>Engl</a:t>
            </a:r>
            <a:r>
              <a:rPr kumimoji="0" lang="da-DK" sz="1400" b="0" i="0" u="none" strike="noStrike" kern="1200" cap="none" spc="0" normalizeH="0" baseline="0" noProof="0" dirty="0">
                <a:ln>
                  <a:noFill/>
                </a:ln>
                <a:solidFill>
                  <a:srgbClr val="203864"/>
                </a:solidFill>
                <a:effectLst/>
                <a:uLnTx/>
                <a:uFillTx/>
                <a:latin typeface="Calibri"/>
                <a:ea typeface="+mn-ea"/>
                <a:cs typeface="+mn-cs"/>
              </a:rPr>
              <a:t> J Med. 2023;389:1453-1465.</a:t>
            </a:r>
          </a:p>
        </p:txBody>
      </p:sp>
      <p:sp>
        <p:nvSpPr>
          <p:cNvPr id="6" name="TextBox 5">
            <a:extLst>
              <a:ext uri="{FF2B5EF4-FFF2-40B4-BE49-F238E27FC236}">
                <a16:creationId xmlns:a16="http://schemas.microsoft.com/office/drawing/2014/main" id="{A5B91ECE-1D3A-FC50-2380-3946E9120969}"/>
              </a:ext>
            </a:extLst>
          </p:cNvPr>
          <p:cNvSpPr txBox="1"/>
          <p:nvPr/>
        </p:nvSpPr>
        <p:spPr>
          <a:xfrm>
            <a:off x="719137" y="1257804"/>
            <a:ext cx="5376863"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84F"/>
                </a:solidFill>
                <a:effectLst/>
                <a:uLnTx/>
                <a:uFillTx/>
                <a:latin typeface="Calibri"/>
                <a:ea typeface="+mn-ea"/>
                <a:cs typeface="+mn-cs"/>
              </a:rPr>
              <a:t>No new safety signals were reported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84F"/>
                </a:solidFill>
                <a:effectLst/>
                <a:uLnTx/>
                <a:uFillTx/>
                <a:latin typeface="Calibri"/>
                <a:ea typeface="+mn-ea"/>
                <a:cs typeface="+mn-cs"/>
              </a:rPr>
              <a:t>Most common AEs (≥ 10%) and TRAEs (≥ 30%) for ENZA + LA were hot flashes and fatigue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84F"/>
                </a:solidFill>
                <a:effectLst/>
                <a:uLnTx/>
                <a:uFillTx/>
                <a:latin typeface="Calibri"/>
                <a:ea typeface="+mn-ea"/>
                <a:cs typeface="+mn-cs"/>
              </a:rPr>
              <a:t>Most common AE for ENZA monotherapy were </a:t>
            </a:r>
            <a:r>
              <a:rPr kumimoji="0" lang="en-US" sz="2400" b="1" i="0" u="none" strike="noStrike" kern="1200" cap="none" spc="0" normalizeH="0" baseline="0" noProof="0" dirty="0">
                <a:ln>
                  <a:noFill/>
                </a:ln>
                <a:solidFill>
                  <a:srgbClr val="47484F"/>
                </a:solidFill>
                <a:effectLst/>
                <a:uLnTx/>
                <a:uFillTx/>
                <a:latin typeface="Calibri"/>
                <a:ea typeface="+mn-ea"/>
                <a:cs typeface="+mn-cs"/>
              </a:rPr>
              <a:t>gynecomastia</a:t>
            </a:r>
            <a:r>
              <a:rPr kumimoji="0" lang="en-US" sz="2400" b="0" i="0" u="none" strike="noStrike" kern="1200" cap="none" spc="0" normalizeH="0" baseline="0" noProof="0" dirty="0">
                <a:ln>
                  <a:noFill/>
                </a:ln>
                <a:solidFill>
                  <a:srgbClr val="47484F"/>
                </a:solidFill>
                <a:effectLst/>
                <a:uLnTx/>
                <a:uFillTx/>
                <a:latin typeface="Calibri"/>
                <a:ea typeface="+mn-ea"/>
                <a:cs typeface="+mn-cs"/>
              </a:rPr>
              <a:t>, hot flashes and fatigue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84F"/>
                </a:solidFill>
                <a:effectLst/>
                <a:uLnTx/>
                <a:uFillTx/>
                <a:latin typeface="Calibri"/>
                <a:ea typeface="+mn-ea"/>
                <a:cs typeface="+mn-cs"/>
              </a:rPr>
              <a:t>Sexual activity appears better preserved with ENZA monotherapy than with LA alone</a:t>
            </a:r>
          </a:p>
        </p:txBody>
      </p:sp>
      <p:sp>
        <p:nvSpPr>
          <p:cNvPr id="7" name="Rectangle 6">
            <a:extLst>
              <a:ext uri="{FF2B5EF4-FFF2-40B4-BE49-F238E27FC236}">
                <a16:creationId xmlns:a16="http://schemas.microsoft.com/office/drawing/2014/main" id="{112CCDC0-C19D-7ABE-317F-2676571D2A1A}"/>
              </a:ext>
            </a:extLst>
          </p:cNvPr>
          <p:cNvSpPr/>
          <p:nvPr/>
        </p:nvSpPr>
        <p:spPr>
          <a:xfrm>
            <a:off x="6453466" y="3182550"/>
            <a:ext cx="5738534" cy="1243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7CE27EF-A4AC-DF43-FA74-A7D562D3F935}"/>
              </a:ext>
            </a:extLst>
          </p:cNvPr>
          <p:cNvSpPr/>
          <p:nvPr/>
        </p:nvSpPr>
        <p:spPr>
          <a:xfrm>
            <a:off x="6446733" y="5707090"/>
            <a:ext cx="5745267" cy="1243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6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76DE6C-742C-5C4D-4D32-A40EC3B57DFB}"/>
              </a:ext>
            </a:extLst>
          </p:cNvPr>
          <p:cNvSpPr>
            <a:spLocks noGrp="1"/>
          </p:cNvSpPr>
          <p:nvPr>
            <p:ph type="body" sz="quarter" idx="16"/>
          </p:nvPr>
        </p:nvSpPr>
        <p:spPr/>
        <p:txBody>
          <a:bodyPr/>
          <a:lstStyle/>
          <a:p>
            <a:r>
              <a:rPr lang="en-US" dirty="0"/>
              <a:t>NCCN Guidelines for </a:t>
            </a:r>
            <a:r>
              <a:rPr lang="en-US" dirty="0" err="1"/>
              <a:t>mHSPC</a:t>
            </a:r>
            <a:endParaRPr lang="en-US" dirty="0"/>
          </a:p>
        </p:txBody>
      </p:sp>
      <p:pic>
        <p:nvPicPr>
          <p:cNvPr id="4" name="Picture 3">
            <a:extLst>
              <a:ext uri="{FF2B5EF4-FFF2-40B4-BE49-F238E27FC236}">
                <a16:creationId xmlns:a16="http://schemas.microsoft.com/office/drawing/2014/main" id="{292578B7-3F8E-AD29-C222-F047C80A4963}"/>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a:xfrm>
            <a:off x="2038675" y="1333501"/>
            <a:ext cx="8493254" cy="5145333"/>
          </a:xfrm>
          <a:prstGeom prst="rect">
            <a:avLst/>
          </a:prstGeom>
        </p:spPr>
      </p:pic>
      <p:sp>
        <p:nvSpPr>
          <p:cNvPr id="10" name="Rectangle 9">
            <a:extLst>
              <a:ext uri="{FF2B5EF4-FFF2-40B4-BE49-F238E27FC236}">
                <a16:creationId xmlns:a16="http://schemas.microsoft.com/office/drawing/2014/main" id="{A38EF5C9-8F73-9D59-9915-7780D7E356EC}"/>
              </a:ext>
            </a:extLst>
          </p:cNvPr>
          <p:cNvSpPr/>
          <p:nvPr/>
        </p:nvSpPr>
        <p:spPr>
          <a:xfrm>
            <a:off x="2125981" y="5481766"/>
            <a:ext cx="3055620" cy="9970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9393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647AB5-652D-BF49-6ACA-CDDE906324C7}"/>
              </a:ext>
            </a:extLst>
          </p:cNvPr>
          <p:cNvSpPr>
            <a:spLocks noGrp="1"/>
          </p:cNvSpPr>
          <p:nvPr>
            <p:ph type="body" sz="quarter" idx="16"/>
          </p:nvPr>
        </p:nvSpPr>
        <p:spPr/>
        <p:txBody>
          <a:bodyPr/>
          <a:lstStyle/>
          <a:p>
            <a:r>
              <a:rPr lang="en-US" dirty="0"/>
              <a:t>Timeline of FDA Approvals in </a:t>
            </a:r>
            <a:br>
              <a:rPr lang="en-US" dirty="0"/>
            </a:br>
            <a:r>
              <a:rPr lang="en-US" dirty="0"/>
              <a:t>Metastatic Hormone Sensitive Prostate Cancer</a:t>
            </a:r>
          </a:p>
        </p:txBody>
      </p:sp>
      <p:sp>
        <p:nvSpPr>
          <p:cNvPr id="4" name="Content Placeholder 5">
            <a:extLst>
              <a:ext uri="{FF2B5EF4-FFF2-40B4-BE49-F238E27FC236}">
                <a16:creationId xmlns:a16="http://schemas.microsoft.com/office/drawing/2014/main" id="{C232A74B-56AB-28C4-3328-689AC73736F5}"/>
              </a:ext>
            </a:extLst>
          </p:cNvPr>
          <p:cNvSpPr txBox="1">
            <a:spLocks/>
          </p:cNvSpPr>
          <p:nvPr/>
        </p:nvSpPr>
        <p:spPr>
          <a:xfrm>
            <a:off x="299545" y="1268722"/>
            <a:ext cx="11592910" cy="48343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Multiple ADT + ARPI combinations are now approved for </a:t>
            </a:r>
            <a:r>
              <a:rPr kumimoji="0" lang="en-US" sz="2800" b="0" i="0" u="none" strike="noStrike" kern="1200" cap="none" spc="0" normalizeH="0" baseline="0" noProof="0" dirty="0" err="1">
                <a:ln>
                  <a:noFill/>
                </a:ln>
                <a:solidFill>
                  <a:prstClr val="black"/>
                </a:solidFill>
                <a:effectLst/>
                <a:uLnTx/>
                <a:uFillTx/>
                <a:latin typeface="Calibri"/>
                <a:ea typeface="+mn-ea"/>
                <a:cs typeface="+mn-cs"/>
              </a:rPr>
              <a:t>mHSPC</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allowing treatment to be tailored to the individual patient and disease characteristics</a:t>
            </a:r>
          </a:p>
        </p:txBody>
      </p:sp>
      <p:cxnSp>
        <p:nvCxnSpPr>
          <p:cNvPr id="5" name="Straight Arrow Connector 4">
            <a:extLst>
              <a:ext uri="{FF2B5EF4-FFF2-40B4-BE49-F238E27FC236}">
                <a16:creationId xmlns:a16="http://schemas.microsoft.com/office/drawing/2014/main" id="{48A0FB6F-F0FD-C60F-3F4A-FCE6BDAB5638}"/>
              </a:ext>
            </a:extLst>
          </p:cNvPr>
          <p:cNvCxnSpPr>
            <a:cxnSpLocks/>
            <a:stCxn id="15" idx="0"/>
          </p:cNvCxnSpPr>
          <p:nvPr/>
        </p:nvCxnSpPr>
        <p:spPr>
          <a:xfrm flipV="1">
            <a:off x="7823828" y="2515219"/>
            <a:ext cx="0" cy="2243806"/>
          </a:xfrm>
          <a:prstGeom prst="straightConnector1">
            <a:avLst/>
          </a:prstGeom>
          <a:noFill/>
          <a:ln w="38100" cap="flat" cmpd="sng" algn="ctr">
            <a:solidFill>
              <a:srgbClr val="FCAA00"/>
            </a:solidFill>
            <a:prstDash val="solid"/>
            <a:miter lim="800000"/>
            <a:tailEnd type="triangle"/>
          </a:ln>
          <a:effectLst/>
        </p:spPr>
      </p:cxnSp>
      <p:cxnSp>
        <p:nvCxnSpPr>
          <p:cNvPr id="6" name="Straight Arrow Connector 5">
            <a:extLst>
              <a:ext uri="{FF2B5EF4-FFF2-40B4-BE49-F238E27FC236}">
                <a16:creationId xmlns:a16="http://schemas.microsoft.com/office/drawing/2014/main" id="{0AF28988-98A6-8714-7589-F263FC092DBC}"/>
              </a:ext>
            </a:extLst>
          </p:cNvPr>
          <p:cNvCxnSpPr>
            <a:cxnSpLocks/>
            <a:stCxn id="13" idx="0"/>
          </p:cNvCxnSpPr>
          <p:nvPr/>
        </p:nvCxnSpPr>
        <p:spPr>
          <a:xfrm flipV="1">
            <a:off x="5072745" y="2515219"/>
            <a:ext cx="0" cy="2830291"/>
          </a:xfrm>
          <a:prstGeom prst="straightConnector1">
            <a:avLst/>
          </a:prstGeom>
          <a:noFill/>
          <a:ln w="38100" cap="flat" cmpd="sng" algn="ctr">
            <a:solidFill>
              <a:srgbClr val="00B0F0"/>
            </a:solidFill>
            <a:prstDash val="solid"/>
            <a:miter lim="800000"/>
            <a:tailEnd type="triangle"/>
          </a:ln>
          <a:effectLst/>
        </p:spPr>
      </p:cxnSp>
      <p:sp>
        <p:nvSpPr>
          <p:cNvPr id="7" name="Right Arrow 6">
            <a:extLst>
              <a:ext uri="{FF2B5EF4-FFF2-40B4-BE49-F238E27FC236}">
                <a16:creationId xmlns:a16="http://schemas.microsoft.com/office/drawing/2014/main" id="{613889A7-C6B2-DCB4-F564-D0E39B4C865D}"/>
              </a:ext>
            </a:extLst>
          </p:cNvPr>
          <p:cNvSpPr/>
          <p:nvPr/>
        </p:nvSpPr>
        <p:spPr>
          <a:xfrm>
            <a:off x="299545" y="1894733"/>
            <a:ext cx="11592911" cy="816429"/>
          </a:xfrm>
          <a:prstGeom prst="rightArrow">
            <a:avLst/>
          </a:prstGeom>
          <a:solidFill>
            <a:srgbClr val="6A7585">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2015			2018	2019			2022			2025</a:t>
            </a:r>
          </a:p>
        </p:txBody>
      </p:sp>
      <p:sp>
        <p:nvSpPr>
          <p:cNvPr id="8" name="TextBox 7">
            <a:extLst>
              <a:ext uri="{FF2B5EF4-FFF2-40B4-BE49-F238E27FC236}">
                <a16:creationId xmlns:a16="http://schemas.microsoft.com/office/drawing/2014/main" id="{AC1BE594-6B9B-13C8-F5D3-E362D405374A}"/>
              </a:ext>
            </a:extLst>
          </p:cNvPr>
          <p:cNvSpPr txBox="1"/>
          <p:nvPr/>
        </p:nvSpPr>
        <p:spPr>
          <a:xfrm>
            <a:off x="266887" y="3429620"/>
            <a:ext cx="2334797" cy="861774"/>
          </a:xfrm>
          <a:prstGeom prst="rect">
            <a:avLst/>
          </a:prstGeom>
          <a:solidFill>
            <a:srgbClr val="FFD478">
              <a:lumMod val="20000"/>
              <a:lumOff val="80000"/>
            </a:srgbClr>
          </a:solidFill>
          <a:ln w="38100">
            <a:solidFill>
              <a:srgbClr val="FCAA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CHAARTED and STAMPEDE (Arm C)</a:t>
            </a:r>
          </a:p>
        </p:txBody>
      </p:sp>
      <p:cxnSp>
        <p:nvCxnSpPr>
          <p:cNvPr id="9" name="Straight Arrow Connector 8">
            <a:extLst>
              <a:ext uri="{FF2B5EF4-FFF2-40B4-BE49-F238E27FC236}">
                <a16:creationId xmlns:a16="http://schemas.microsoft.com/office/drawing/2014/main" id="{FD86FBBA-2FFF-3879-A068-621CD98FD8D2}"/>
              </a:ext>
            </a:extLst>
          </p:cNvPr>
          <p:cNvCxnSpPr>
            <a:stCxn id="8" idx="0"/>
          </p:cNvCxnSpPr>
          <p:nvPr/>
        </p:nvCxnSpPr>
        <p:spPr>
          <a:xfrm flipH="1" flipV="1">
            <a:off x="1426028" y="2515219"/>
            <a:ext cx="8258" cy="914401"/>
          </a:xfrm>
          <a:prstGeom prst="straightConnector1">
            <a:avLst/>
          </a:prstGeom>
          <a:noFill/>
          <a:ln w="38100" cap="flat" cmpd="sng" algn="ctr">
            <a:solidFill>
              <a:srgbClr val="FCAA00"/>
            </a:solidFill>
            <a:prstDash val="solid"/>
            <a:miter lim="800000"/>
            <a:tailEnd type="triangle"/>
          </a:ln>
          <a:effectLst/>
        </p:spPr>
      </p:cxnSp>
      <p:sp>
        <p:nvSpPr>
          <p:cNvPr id="10" name="TextBox 9">
            <a:extLst>
              <a:ext uri="{FF2B5EF4-FFF2-40B4-BE49-F238E27FC236}">
                <a16:creationId xmlns:a16="http://schemas.microsoft.com/office/drawing/2014/main" id="{868AECAD-F1A3-A274-47B2-E65553FF41CD}"/>
              </a:ext>
            </a:extLst>
          </p:cNvPr>
          <p:cNvSpPr txBox="1"/>
          <p:nvPr/>
        </p:nvSpPr>
        <p:spPr>
          <a:xfrm>
            <a:off x="3020972" y="3429620"/>
            <a:ext cx="2334797" cy="615553"/>
          </a:xfrm>
          <a:prstGeom prst="rect">
            <a:avLst/>
          </a:prstGeom>
          <a:solidFill>
            <a:srgbClr val="9EAFC6">
              <a:lumMod val="20000"/>
              <a:lumOff val="80000"/>
            </a:srgbClr>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Abiraterone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LATITUDE</a:t>
            </a:r>
          </a:p>
        </p:txBody>
      </p:sp>
      <p:cxnSp>
        <p:nvCxnSpPr>
          <p:cNvPr id="11" name="Straight Arrow Connector 10">
            <a:extLst>
              <a:ext uri="{FF2B5EF4-FFF2-40B4-BE49-F238E27FC236}">
                <a16:creationId xmlns:a16="http://schemas.microsoft.com/office/drawing/2014/main" id="{93CFCB17-6446-5F15-6C12-E317962C942A}"/>
              </a:ext>
            </a:extLst>
          </p:cNvPr>
          <p:cNvCxnSpPr>
            <a:stCxn id="10" idx="0"/>
          </p:cNvCxnSpPr>
          <p:nvPr/>
        </p:nvCxnSpPr>
        <p:spPr>
          <a:xfrm flipH="1" flipV="1">
            <a:off x="4180113" y="2515219"/>
            <a:ext cx="8258" cy="914401"/>
          </a:xfrm>
          <a:prstGeom prst="straightConnector1">
            <a:avLst/>
          </a:prstGeom>
          <a:noFill/>
          <a:ln w="38100" cap="flat" cmpd="sng" algn="ctr">
            <a:solidFill>
              <a:srgbClr val="00B0F0"/>
            </a:solidFill>
            <a:prstDash val="solid"/>
            <a:miter lim="800000"/>
            <a:tailEnd type="triangle"/>
          </a:ln>
          <a:effectLst/>
        </p:spPr>
      </p:cxnSp>
      <p:sp>
        <p:nvSpPr>
          <p:cNvPr id="12" name="TextBox 11">
            <a:extLst>
              <a:ext uri="{FF2B5EF4-FFF2-40B4-BE49-F238E27FC236}">
                <a16:creationId xmlns:a16="http://schemas.microsoft.com/office/drawing/2014/main" id="{76040E08-3BB6-3A8A-F926-A7FD8B624B23}"/>
              </a:ext>
            </a:extLst>
          </p:cNvPr>
          <p:cNvSpPr txBox="1"/>
          <p:nvPr/>
        </p:nvSpPr>
        <p:spPr>
          <a:xfrm>
            <a:off x="3820889" y="4452063"/>
            <a:ext cx="2503712" cy="615553"/>
          </a:xfrm>
          <a:prstGeom prst="rect">
            <a:avLst/>
          </a:prstGeom>
          <a:solidFill>
            <a:srgbClr val="9EAFC6">
              <a:lumMod val="20000"/>
              <a:lumOff val="80000"/>
            </a:srgbClr>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Enzalutamide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ARCHES</a:t>
            </a:r>
          </a:p>
        </p:txBody>
      </p:sp>
      <p:sp>
        <p:nvSpPr>
          <p:cNvPr id="13" name="TextBox 12">
            <a:extLst>
              <a:ext uri="{FF2B5EF4-FFF2-40B4-BE49-F238E27FC236}">
                <a16:creationId xmlns:a16="http://schemas.microsoft.com/office/drawing/2014/main" id="{869C6111-908C-EF58-E234-78ADC4613211}"/>
              </a:ext>
            </a:extLst>
          </p:cNvPr>
          <p:cNvSpPr txBox="1"/>
          <p:nvPr/>
        </p:nvSpPr>
        <p:spPr>
          <a:xfrm>
            <a:off x="3820889" y="5345510"/>
            <a:ext cx="2503712" cy="615553"/>
          </a:xfrm>
          <a:prstGeom prst="rect">
            <a:avLst/>
          </a:prstGeom>
          <a:solidFill>
            <a:srgbClr val="9EAFC6">
              <a:lumMod val="20000"/>
              <a:lumOff val="80000"/>
            </a:srgbClr>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Apalutamide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TITAN</a:t>
            </a:r>
          </a:p>
        </p:txBody>
      </p:sp>
      <p:sp>
        <p:nvSpPr>
          <p:cNvPr id="14" name="TextBox 13">
            <a:extLst>
              <a:ext uri="{FF2B5EF4-FFF2-40B4-BE49-F238E27FC236}">
                <a16:creationId xmlns:a16="http://schemas.microsoft.com/office/drawing/2014/main" id="{099F1A87-689F-A436-D8FA-452DECB73691}"/>
              </a:ext>
            </a:extLst>
          </p:cNvPr>
          <p:cNvSpPr txBox="1"/>
          <p:nvPr/>
        </p:nvSpPr>
        <p:spPr>
          <a:xfrm>
            <a:off x="6634656" y="3429620"/>
            <a:ext cx="2378339" cy="892552"/>
          </a:xfrm>
          <a:prstGeom prst="rect">
            <a:avLst/>
          </a:prstGeom>
          <a:solidFill>
            <a:srgbClr val="FFD478">
              <a:lumMod val="20000"/>
              <a:lumOff val="80000"/>
            </a:srgbClr>
          </a:solidFill>
          <a:ln w="38100">
            <a:solidFill>
              <a:srgbClr val="FCAA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Abiraterone +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PEACE-1</a:t>
            </a:r>
          </a:p>
        </p:txBody>
      </p:sp>
      <p:sp>
        <p:nvSpPr>
          <p:cNvPr id="15" name="TextBox 14">
            <a:extLst>
              <a:ext uri="{FF2B5EF4-FFF2-40B4-BE49-F238E27FC236}">
                <a16:creationId xmlns:a16="http://schemas.microsoft.com/office/drawing/2014/main" id="{966485F5-412A-6E58-38E9-B0BD7F07003B}"/>
              </a:ext>
            </a:extLst>
          </p:cNvPr>
          <p:cNvSpPr txBox="1"/>
          <p:nvPr/>
        </p:nvSpPr>
        <p:spPr>
          <a:xfrm>
            <a:off x="6634657" y="4759025"/>
            <a:ext cx="2378342" cy="892552"/>
          </a:xfrm>
          <a:prstGeom prst="rect">
            <a:avLst/>
          </a:prstGeom>
          <a:solidFill>
            <a:srgbClr val="FFD478">
              <a:lumMod val="20000"/>
              <a:lumOff val="80000"/>
            </a:srgbClr>
          </a:solidFill>
          <a:ln w="38100">
            <a:solidFill>
              <a:srgbClr val="FCAA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Darolutamide + Docetaxel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ARASENS</a:t>
            </a:r>
          </a:p>
        </p:txBody>
      </p:sp>
      <p:sp>
        <p:nvSpPr>
          <p:cNvPr id="16" name="TextBox 15">
            <a:extLst>
              <a:ext uri="{FF2B5EF4-FFF2-40B4-BE49-F238E27FC236}">
                <a16:creationId xmlns:a16="http://schemas.microsoft.com/office/drawing/2014/main" id="{38DEC58B-369A-5974-1C63-393892C3CA7D}"/>
              </a:ext>
            </a:extLst>
          </p:cNvPr>
          <p:cNvSpPr txBox="1"/>
          <p:nvPr/>
        </p:nvSpPr>
        <p:spPr>
          <a:xfrm>
            <a:off x="9372597" y="3429620"/>
            <a:ext cx="2378342" cy="615553"/>
          </a:xfrm>
          <a:prstGeom prst="rect">
            <a:avLst/>
          </a:prstGeom>
          <a:solidFill>
            <a:srgbClr val="9EAFC6">
              <a:lumMod val="20000"/>
              <a:lumOff val="80000"/>
            </a:srgbClr>
          </a:solidFill>
          <a:ln w="38100">
            <a:solidFill>
              <a:srgbClr val="00B0F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Darolutamide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ARANOTE</a:t>
            </a:r>
          </a:p>
        </p:txBody>
      </p:sp>
      <p:cxnSp>
        <p:nvCxnSpPr>
          <p:cNvPr id="17" name="Straight Arrow Connector 16">
            <a:extLst>
              <a:ext uri="{FF2B5EF4-FFF2-40B4-BE49-F238E27FC236}">
                <a16:creationId xmlns:a16="http://schemas.microsoft.com/office/drawing/2014/main" id="{E54B0356-3082-EFD3-7041-52BE54469899}"/>
              </a:ext>
            </a:extLst>
          </p:cNvPr>
          <p:cNvCxnSpPr>
            <a:cxnSpLocks/>
            <a:stCxn id="16" idx="0"/>
          </p:cNvCxnSpPr>
          <p:nvPr/>
        </p:nvCxnSpPr>
        <p:spPr>
          <a:xfrm flipV="1">
            <a:off x="10561768" y="2515219"/>
            <a:ext cx="0" cy="914401"/>
          </a:xfrm>
          <a:prstGeom prst="straightConnector1">
            <a:avLst/>
          </a:prstGeom>
          <a:noFill/>
          <a:ln w="38100" cap="flat" cmpd="sng" algn="ctr">
            <a:solidFill>
              <a:srgbClr val="00B0F0"/>
            </a:solidFill>
            <a:prstDash val="solid"/>
            <a:miter lim="800000"/>
            <a:tailEnd type="triangle"/>
          </a:ln>
          <a:effectLst/>
        </p:spPr>
      </p:cxnSp>
      <p:sp>
        <p:nvSpPr>
          <p:cNvPr id="18" name="TextBox 17">
            <a:extLst>
              <a:ext uri="{FF2B5EF4-FFF2-40B4-BE49-F238E27FC236}">
                <a16:creationId xmlns:a16="http://schemas.microsoft.com/office/drawing/2014/main" id="{805C1DF5-6FF4-4DA9-D9B6-C7A5A7938D75}"/>
              </a:ext>
            </a:extLst>
          </p:cNvPr>
          <p:cNvSpPr txBox="1"/>
          <p:nvPr/>
        </p:nvSpPr>
        <p:spPr>
          <a:xfrm>
            <a:off x="9372597" y="4759025"/>
            <a:ext cx="2378342" cy="892552"/>
          </a:xfrm>
          <a:prstGeom prst="rect">
            <a:avLst/>
          </a:prstGeom>
          <a:solidFill>
            <a:srgbClr val="6E3D8D">
              <a:lumMod val="20000"/>
              <a:lumOff val="80000"/>
            </a:srgbClr>
          </a:solidFill>
          <a:ln w="38100">
            <a:solidFill>
              <a:srgbClr val="6E3D8D"/>
            </a:solid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ADT + Abiraterone + Niraparib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Arial"/>
                <a:ea typeface="+mn-ea"/>
                <a:cs typeface="Arial"/>
              </a:rPr>
              <a:t>AMPLITUDE</a:t>
            </a:r>
            <a:endParaRPr kumimoji="0" lang="en-US" sz="1600" b="0" i="0" u="none" strike="noStrike" kern="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BA622B8A-5F53-C8BE-5FE0-76383AA90108}"/>
              </a:ext>
            </a:extLst>
          </p:cNvPr>
          <p:cNvCxnSpPr>
            <a:cxnSpLocks/>
            <a:stCxn id="18" idx="0"/>
            <a:endCxn id="16" idx="2"/>
          </p:cNvCxnSpPr>
          <p:nvPr/>
        </p:nvCxnSpPr>
        <p:spPr>
          <a:xfrm flipV="1">
            <a:off x="10561768" y="4045173"/>
            <a:ext cx="0" cy="713852"/>
          </a:xfrm>
          <a:prstGeom prst="line">
            <a:avLst/>
          </a:prstGeom>
          <a:noFill/>
          <a:ln w="38100" cap="flat" cmpd="sng" algn="ctr">
            <a:solidFill>
              <a:srgbClr val="6E3D8D"/>
            </a:solidFill>
            <a:prstDash val="solid"/>
            <a:miter lim="800000"/>
          </a:ln>
          <a:effectLst/>
        </p:spPr>
      </p:cxnSp>
      <p:sp>
        <p:nvSpPr>
          <p:cNvPr id="20" name="Text Placeholder 6">
            <a:extLst>
              <a:ext uri="{FF2B5EF4-FFF2-40B4-BE49-F238E27FC236}">
                <a16:creationId xmlns:a16="http://schemas.microsoft.com/office/drawing/2014/main" id="{0600B1AD-9FB4-4623-86C9-C9C9929C1CCB}"/>
              </a:ext>
            </a:extLst>
          </p:cNvPr>
          <p:cNvSpPr>
            <a:spLocks noGrp="1"/>
          </p:cNvSpPr>
          <p:nvPr>
            <p:ph type="body" sz="quarter" idx="10"/>
          </p:nvPr>
        </p:nvSpPr>
        <p:spPr>
          <a:xfrm>
            <a:off x="376915" y="6244775"/>
            <a:ext cx="9957708" cy="562114"/>
          </a:xfrm>
        </p:spPr>
        <p:txBody>
          <a:bodyPr>
            <a:normAutofit fontScale="47500" lnSpcReduction="20000"/>
          </a:bodyPr>
          <a:lstStyle/>
          <a:p>
            <a:pPr marL="0" indent="0">
              <a:lnSpc>
                <a:spcPct val="120000"/>
              </a:lnSpc>
              <a:buNone/>
            </a:pPr>
            <a:r>
              <a:rPr lang="en-US" dirty="0" err="1">
                <a:solidFill>
                  <a:srgbClr val="000000"/>
                </a:solidFill>
              </a:rPr>
              <a:t>Fizazi</a:t>
            </a:r>
            <a:r>
              <a:rPr lang="en-US" dirty="0">
                <a:solidFill>
                  <a:srgbClr val="000000"/>
                </a:solidFill>
              </a:rPr>
              <a:t> K et al. </a:t>
            </a:r>
            <a:r>
              <a:rPr lang="en-US" i="1" dirty="0">
                <a:solidFill>
                  <a:srgbClr val="000000"/>
                </a:solidFill>
              </a:rPr>
              <a:t>Lancet Oncology</a:t>
            </a:r>
            <a:r>
              <a:rPr lang="en-US" dirty="0">
                <a:solidFill>
                  <a:srgbClr val="000000"/>
                </a:solidFill>
              </a:rPr>
              <a:t>. 2019; 20(5):686-700.; </a:t>
            </a:r>
            <a:r>
              <a:rPr lang="en-US" dirty="0" err="1">
                <a:solidFill>
                  <a:srgbClr val="000000"/>
                </a:solidFill>
              </a:rPr>
              <a:t>Fizazi</a:t>
            </a:r>
            <a:r>
              <a:rPr lang="en-US" dirty="0">
                <a:solidFill>
                  <a:srgbClr val="000000"/>
                </a:solidFill>
              </a:rPr>
              <a:t> K et al. ESMO 2021.; Chi KN et al. </a:t>
            </a:r>
            <a:r>
              <a:rPr lang="en-US" i="1" dirty="0">
                <a:solidFill>
                  <a:srgbClr val="000000"/>
                </a:solidFill>
              </a:rPr>
              <a:t>JCO.</a:t>
            </a:r>
            <a:r>
              <a:rPr lang="en-US" dirty="0">
                <a:solidFill>
                  <a:srgbClr val="000000"/>
                </a:solidFill>
              </a:rPr>
              <a:t> 2021; 39(20):2294-2303.; Andrew Armstrong, ASCO 2025; Smith MR et al. </a:t>
            </a:r>
            <a:r>
              <a:rPr lang="en-US" i="1" dirty="0">
                <a:solidFill>
                  <a:srgbClr val="000000"/>
                </a:solidFill>
              </a:rPr>
              <a:t>NEJM</a:t>
            </a:r>
            <a:r>
              <a:rPr lang="en-US" dirty="0">
                <a:solidFill>
                  <a:srgbClr val="000000"/>
                </a:solidFill>
              </a:rPr>
              <a:t>. 2022; 386:1132-1142.; </a:t>
            </a:r>
            <a:r>
              <a:rPr lang="en-US" dirty="0"/>
              <a:t>Saad F et al. </a:t>
            </a:r>
            <a:r>
              <a:rPr lang="en-US" i="1" dirty="0"/>
              <a:t>J Clin Oncol</a:t>
            </a:r>
            <a:r>
              <a:rPr lang="en-US" dirty="0"/>
              <a:t>. 2024;42(36):4271-4281.; Gerhardt Attard, ASCO 2025</a:t>
            </a:r>
          </a:p>
        </p:txBody>
      </p:sp>
    </p:spTree>
    <p:extLst>
      <p:ext uri="{BB962C8B-B14F-4D97-AF65-F5344CB8AC3E}">
        <p14:creationId xmlns:p14="http://schemas.microsoft.com/office/powerpoint/2010/main" val="395037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5FB3915-3B0B-3229-3A54-B1C04FE8F482}"/>
              </a:ext>
            </a:extLst>
          </p:cNvPr>
          <p:cNvSpPr>
            <a:spLocks noGrp="1"/>
          </p:cNvSpPr>
          <p:nvPr>
            <p:ph type="body" sz="quarter" idx="16"/>
          </p:nvPr>
        </p:nvSpPr>
        <p:spPr/>
        <p:txBody>
          <a:bodyPr/>
          <a:lstStyle/>
          <a:p>
            <a:r>
              <a:rPr lang="en-US" dirty="0"/>
              <a:t>Prognosis by Volume and Presentation at Diagnosis</a:t>
            </a:r>
          </a:p>
        </p:txBody>
      </p:sp>
      <p:grpSp>
        <p:nvGrpSpPr>
          <p:cNvPr id="6" name="Group 5">
            <a:extLst>
              <a:ext uri="{FF2B5EF4-FFF2-40B4-BE49-F238E27FC236}">
                <a16:creationId xmlns:a16="http://schemas.microsoft.com/office/drawing/2014/main" id="{B6B06442-1243-7061-AD53-47A584562DE1}"/>
              </a:ext>
            </a:extLst>
          </p:cNvPr>
          <p:cNvGrpSpPr/>
          <p:nvPr/>
        </p:nvGrpSpPr>
        <p:grpSpPr>
          <a:xfrm>
            <a:off x="6065829" y="2531164"/>
            <a:ext cx="5833245" cy="3421961"/>
            <a:chOff x="5734985" y="2422797"/>
            <a:chExt cx="5927361" cy="3739027"/>
          </a:xfrm>
        </p:grpSpPr>
        <p:grpSp>
          <p:nvGrpSpPr>
            <p:cNvPr id="7" name="Group 6">
              <a:extLst>
                <a:ext uri="{FF2B5EF4-FFF2-40B4-BE49-F238E27FC236}">
                  <a16:creationId xmlns:a16="http://schemas.microsoft.com/office/drawing/2014/main" id="{B5AF5F89-5A1A-B24F-D9B6-E4ADFE24F60E}"/>
                </a:ext>
              </a:extLst>
            </p:cNvPr>
            <p:cNvGrpSpPr>
              <a:grpSpLocks noChangeAspect="1"/>
            </p:cNvGrpSpPr>
            <p:nvPr/>
          </p:nvGrpSpPr>
          <p:grpSpPr>
            <a:xfrm>
              <a:off x="5734985" y="2422797"/>
              <a:ext cx="5927361" cy="3739027"/>
              <a:chOff x="-1773126" y="1191491"/>
              <a:chExt cx="7772400" cy="4475018"/>
            </a:xfrm>
          </p:grpSpPr>
          <p:pic>
            <p:nvPicPr>
              <p:cNvPr id="9" name="Picture 8" descr="A graph of different colored lines&#10;&#10;Description automatically generated">
                <a:extLst>
                  <a:ext uri="{FF2B5EF4-FFF2-40B4-BE49-F238E27FC236}">
                    <a16:creationId xmlns:a16="http://schemas.microsoft.com/office/drawing/2014/main" id="{6C014258-5D7B-8C0B-6200-6196271C936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1773126" y="1191491"/>
                <a:ext cx="7772400" cy="4475018"/>
              </a:xfrm>
              <a:prstGeom prst="rect">
                <a:avLst/>
              </a:prstGeom>
            </p:spPr>
          </p:pic>
          <p:cxnSp>
            <p:nvCxnSpPr>
              <p:cNvPr id="10" name="Straight Connector 9">
                <a:extLst>
                  <a:ext uri="{FF2B5EF4-FFF2-40B4-BE49-F238E27FC236}">
                    <a16:creationId xmlns:a16="http://schemas.microsoft.com/office/drawing/2014/main" id="{5850ACC0-E774-BAEA-BDFC-C3CA265301F1}"/>
                  </a:ext>
                </a:extLst>
              </p:cNvPr>
              <p:cNvCxnSpPr/>
              <p:nvPr/>
            </p:nvCxnSpPr>
            <p:spPr>
              <a:xfrm>
                <a:off x="-928689" y="1191491"/>
                <a:ext cx="676656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B981EF-2DCB-C547-B01A-0D251F1729DF}"/>
                  </a:ext>
                </a:extLst>
              </p:cNvPr>
              <p:cNvCxnSpPr>
                <a:cxnSpLocks/>
              </p:cNvCxnSpPr>
              <p:nvPr/>
            </p:nvCxnSpPr>
            <p:spPr>
              <a:xfrm flipV="1">
                <a:off x="5823583" y="1191491"/>
                <a:ext cx="0" cy="372341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9A51C5FC-3637-657B-B3FF-E5C97EE49BA5}"/>
                </a:ext>
              </a:extLst>
            </p:cNvPr>
            <p:cNvSpPr txBox="1"/>
            <p:nvPr/>
          </p:nvSpPr>
          <p:spPr>
            <a:xfrm>
              <a:off x="6758026" y="4842558"/>
              <a:ext cx="1752403" cy="646331"/>
            </a:xfrm>
            <a:prstGeom prst="rect">
              <a:avLst/>
            </a:prstGeom>
            <a:solidFill>
              <a:schemeClr val="bg1"/>
            </a:solidFill>
          </p:spPr>
          <p:txBody>
            <a:bodyPr wrap="non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Metachronous/low volume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Metachronous/high volume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De novo/low volume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De novo/high volume</a:t>
              </a:r>
            </a:p>
          </p:txBody>
        </p:sp>
      </p:grpSp>
      <p:sp>
        <p:nvSpPr>
          <p:cNvPr id="12" name="Text Placeholder 4">
            <a:extLst>
              <a:ext uri="{FF2B5EF4-FFF2-40B4-BE49-F238E27FC236}">
                <a16:creationId xmlns:a16="http://schemas.microsoft.com/office/drawing/2014/main" id="{4AEAA2AB-CAF9-2D84-81BD-BE542C90E59F}"/>
              </a:ext>
            </a:extLst>
          </p:cNvPr>
          <p:cNvSpPr txBox="1">
            <a:spLocks/>
          </p:cNvSpPr>
          <p:nvPr/>
        </p:nvSpPr>
        <p:spPr>
          <a:xfrm>
            <a:off x="858937" y="6498933"/>
            <a:ext cx="7231977" cy="5670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203864"/>
                </a:solidFill>
                <a:effectLst/>
                <a:uLnTx/>
                <a:uFillTx/>
                <a:latin typeface="Calibri" panose="020F0502020204030204"/>
                <a:ea typeface="+mn-ea"/>
                <a:cs typeface="+mn-cs"/>
              </a:rPr>
              <a:t>Francini E, et al. </a:t>
            </a:r>
            <a:r>
              <a:rPr kumimoji="0" lang="en-US" sz="1200" b="0" i="1" u="none" strike="noStrike" kern="1200" cap="none" spc="0" normalizeH="0" baseline="0" noProof="0" dirty="0">
                <a:ln>
                  <a:noFill/>
                </a:ln>
                <a:solidFill>
                  <a:srgbClr val="203864"/>
                </a:solidFill>
                <a:effectLst/>
                <a:uLnTx/>
                <a:uFillTx/>
                <a:latin typeface="Calibri" panose="020F0502020204030204"/>
                <a:ea typeface="+mn-ea"/>
                <a:cs typeface="+mn-cs"/>
              </a:rPr>
              <a:t>Prostate</a:t>
            </a:r>
            <a:r>
              <a:rPr kumimoji="0" lang="en-US" sz="1200" b="0" i="0" u="none" strike="noStrike" kern="1200" cap="none" spc="0" normalizeH="0" baseline="0" noProof="0" dirty="0">
                <a:ln>
                  <a:noFill/>
                </a:ln>
                <a:solidFill>
                  <a:srgbClr val="203864"/>
                </a:solidFill>
                <a:effectLst/>
                <a:uLnTx/>
                <a:uFillTx/>
                <a:latin typeface="Calibri" panose="020F0502020204030204"/>
                <a:ea typeface="+mn-ea"/>
                <a:cs typeface="+mn-cs"/>
              </a:rPr>
              <a:t>. 2018;78(12):889-895.</a:t>
            </a:r>
          </a:p>
        </p:txBody>
      </p:sp>
      <p:sp>
        <p:nvSpPr>
          <p:cNvPr id="13" name="Rectangle 12">
            <a:extLst>
              <a:ext uri="{FF2B5EF4-FFF2-40B4-BE49-F238E27FC236}">
                <a16:creationId xmlns:a16="http://schemas.microsoft.com/office/drawing/2014/main" id="{02A14E00-B323-A73A-4FCF-63EAB37D3B02}"/>
              </a:ext>
            </a:extLst>
          </p:cNvPr>
          <p:cNvSpPr/>
          <p:nvPr/>
        </p:nvSpPr>
        <p:spPr>
          <a:xfrm>
            <a:off x="699911" y="1606547"/>
            <a:ext cx="10962437" cy="457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High-volume de novo</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ED7D31"/>
                </a:solidFill>
                <a:effectLst/>
                <a:uLnTx/>
                <a:uFillTx/>
                <a:latin typeface="Calibri" panose="020F0502020204030204"/>
                <a:ea typeface="+mn-ea"/>
                <a:cs typeface="+mn-cs"/>
              </a:rPr>
              <a:t>metastatic disease is associated with the </a:t>
            </a: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poorest prognosis</a:t>
            </a:r>
          </a:p>
        </p:txBody>
      </p:sp>
      <p:graphicFrame>
        <p:nvGraphicFramePr>
          <p:cNvPr id="14" name="Table 13">
            <a:extLst>
              <a:ext uri="{FF2B5EF4-FFF2-40B4-BE49-F238E27FC236}">
                <a16:creationId xmlns:a16="http://schemas.microsoft.com/office/drawing/2014/main" id="{B771290A-A566-BDE8-F2FA-AABA39AD73BF}"/>
              </a:ext>
            </a:extLst>
          </p:cNvPr>
          <p:cNvGraphicFramePr>
            <a:graphicFrameLocks noGrp="1"/>
          </p:cNvGraphicFramePr>
          <p:nvPr/>
        </p:nvGraphicFramePr>
        <p:xfrm>
          <a:off x="852989" y="2422036"/>
          <a:ext cx="4864442" cy="3139440"/>
        </p:xfrm>
        <a:graphic>
          <a:graphicData uri="http://schemas.openxmlformats.org/drawingml/2006/table">
            <a:tbl>
              <a:tblPr firstRow="1" bandRow="1">
                <a:tableStyleId>{5C22544A-7EE6-4342-B048-85BDC9FD1C3A}</a:tableStyleId>
              </a:tblPr>
              <a:tblGrid>
                <a:gridCol w="1682496">
                  <a:extLst>
                    <a:ext uri="{9D8B030D-6E8A-4147-A177-3AD203B41FA5}">
                      <a16:colId xmlns:a16="http://schemas.microsoft.com/office/drawing/2014/main" val="1232740662"/>
                    </a:ext>
                  </a:extLst>
                </a:gridCol>
                <a:gridCol w="1590973">
                  <a:extLst>
                    <a:ext uri="{9D8B030D-6E8A-4147-A177-3AD203B41FA5}">
                      <a16:colId xmlns:a16="http://schemas.microsoft.com/office/drawing/2014/main" val="1900466602"/>
                    </a:ext>
                  </a:extLst>
                </a:gridCol>
                <a:gridCol w="1590973">
                  <a:extLst>
                    <a:ext uri="{9D8B030D-6E8A-4147-A177-3AD203B41FA5}">
                      <a16:colId xmlns:a16="http://schemas.microsoft.com/office/drawing/2014/main" val="1506121255"/>
                    </a:ext>
                  </a:extLst>
                </a:gridCol>
              </a:tblGrid>
              <a:tr h="370840">
                <a:tc>
                  <a:txBody>
                    <a:bodyPr/>
                    <a:lstStyle/>
                    <a:p>
                      <a:r>
                        <a:rPr lang="en-US" sz="1600" dirty="0"/>
                        <a:t>Groups</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a:t>N </a:t>
                      </a:r>
                      <a:br>
                        <a:rPr lang="en-US" sz="1600" dirty="0"/>
                      </a:br>
                      <a:r>
                        <a:rPr lang="en-US" sz="1600" dirty="0"/>
                        <a:t>(% events)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1600" dirty="0"/>
                        <a:t>mOS, years </a:t>
                      </a:r>
                      <a:br>
                        <a:rPr lang="en-US" sz="1600" dirty="0"/>
                      </a:br>
                      <a:r>
                        <a:rPr lang="en-US" sz="1600" dirty="0"/>
                        <a:t>(95% CI)</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2976546873"/>
                  </a:ext>
                </a:extLst>
              </a:tr>
              <a:tr h="640080">
                <a:tc>
                  <a:txBody>
                    <a:bodyPr/>
                    <a:lstStyle/>
                    <a:p>
                      <a:r>
                        <a:rPr lang="en-US" sz="1600" dirty="0">
                          <a:solidFill>
                            <a:schemeClr val="bg1"/>
                          </a:solidFill>
                        </a:rPr>
                        <a:t>Metachronous/ low volume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2CE"/>
                    </a:solidFill>
                  </a:tcPr>
                </a:tc>
                <a:tc>
                  <a:txBody>
                    <a:bodyPr/>
                    <a:lstStyle/>
                    <a:p>
                      <a:pPr algn="ctr"/>
                      <a:r>
                        <a:rPr lang="en-US" sz="1600" dirty="0"/>
                        <a:t>125 (50)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FB">
                        <a:alpha val="14902"/>
                      </a:srgbClr>
                    </a:solidFill>
                  </a:tcPr>
                </a:tc>
                <a:tc>
                  <a:txBody>
                    <a:bodyPr/>
                    <a:lstStyle/>
                    <a:p>
                      <a:pPr algn="ctr"/>
                      <a:r>
                        <a:rPr lang="en-US" sz="1600" dirty="0"/>
                        <a:t>7.7 </a:t>
                      </a:r>
                      <a:br>
                        <a:rPr lang="en-US" sz="1600" dirty="0"/>
                      </a:br>
                      <a:r>
                        <a:rPr lang="en-US" sz="1600" dirty="0"/>
                        <a:t>(6.7-10.6)</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00FB">
                        <a:alpha val="14902"/>
                      </a:srgbClr>
                    </a:solidFill>
                  </a:tcPr>
                </a:tc>
                <a:extLst>
                  <a:ext uri="{0D108BD9-81ED-4DB2-BD59-A6C34878D82A}">
                    <a16:rowId xmlns:a16="http://schemas.microsoft.com/office/drawing/2014/main" val="366073166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rPr>
                        <a:t>Metachronous/ high volume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5BC09"/>
                    </a:solidFill>
                  </a:tcPr>
                </a:tc>
                <a:tc>
                  <a:txBody>
                    <a:bodyPr/>
                    <a:lstStyle/>
                    <a:p>
                      <a:pPr algn="ctr"/>
                      <a:r>
                        <a:rPr lang="en-US" sz="1600" dirty="0"/>
                        <a:t>67 (75)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2F508">
                        <a:alpha val="20000"/>
                      </a:srgbClr>
                    </a:solidFill>
                  </a:tcPr>
                </a:tc>
                <a:tc>
                  <a:txBody>
                    <a:bodyPr/>
                    <a:lstStyle/>
                    <a:p>
                      <a:pPr algn="ctr"/>
                      <a:r>
                        <a:rPr lang="en-US" sz="1600" dirty="0"/>
                        <a:t>4.6 </a:t>
                      </a:r>
                      <a:br>
                        <a:rPr lang="en-US" sz="1600" dirty="0"/>
                      </a:br>
                      <a:r>
                        <a:rPr lang="en-US" sz="1600" dirty="0"/>
                        <a:t>(3.7-6.7)</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2F508">
                        <a:alpha val="20000"/>
                      </a:srgbClr>
                    </a:solidFill>
                  </a:tcPr>
                </a:tc>
                <a:extLst>
                  <a:ext uri="{0D108BD9-81ED-4DB2-BD59-A6C34878D82A}">
                    <a16:rowId xmlns:a16="http://schemas.microsoft.com/office/drawing/2014/main" val="1559535192"/>
                  </a:ext>
                </a:extLst>
              </a:tr>
              <a:tr h="640080">
                <a:tc>
                  <a:txBody>
                    <a:bodyPr/>
                    <a:lstStyle/>
                    <a:p>
                      <a:r>
                        <a:rPr lang="en-US" sz="1600" dirty="0">
                          <a:solidFill>
                            <a:schemeClr val="bg1"/>
                          </a:solidFill>
                        </a:rPr>
                        <a:t>De novo/</a:t>
                      </a:r>
                      <a:br>
                        <a:rPr lang="en-US" sz="1600" dirty="0">
                          <a:solidFill>
                            <a:schemeClr val="bg1"/>
                          </a:solidFill>
                        </a:rPr>
                      </a:br>
                      <a:r>
                        <a:rPr lang="en-US" sz="1600" dirty="0">
                          <a:solidFill>
                            <a:schemeClr val="bg1"/>
                          </a:solidFill>
                        </a:rPr>
                        <a:t>low volume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B1AE7"/>
                    </a:solidFill>
                  </a:tcPr>
                </a:tc>
                <a:tc>
                  <a:txBody>
                    <a:bodyPr/>
                    <a:lstStyle/>
                    <a:p>
                      <a:pPr algn="ctr"/>
                      <a:r>
                        <a:rPr lang="en-US" sz="1600" dirty="0"/>
                        <a:t>96 (70)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1CF4">
                        <a:alpha val="9804"/>
                      </a:srgbClr>
                    </a:solidFill>
                  </a:tcPr>
                </a:tc>
                <a:tc>
                  <a:txBody>
                    <a:bodyPr/>
                    <a:lstStyle/>
                    <a:p>
                      <a:pPr algn="ctr"/>
                      <a:r>
                        <a:rPr lang="en-US" sz="1600" dirty="0"/>
                        <a:t>4.3 </a:t>
                      </a:r>
                      <a:br>
                        <a:rPr lang="en-US" sz="1600" dirty="0"/>
                      </a:br>
                      <a:r>
                        <a:rPr lang="en-US" sz="1600" dirty="0"/>
                        <a:t>(4.0-6.5)</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D1CF4">
                        <a:alpha val="9804"/>
                      </a:srgbClr>
                    </a:solidFill>
                  </a:tcPr>
                </a:tc>
                <a:extLst>
                  <a:ext uri="{0D108BD9-81ED-4DB2-BD59-A6C34878D82A}">
                    <a16:rowId xmlns:a16="http://schemas.microsoft.com/office/drawing/2014/main" val="874769601"/>
                  </a:ext>
                </a:extLst>
              </a:tr>
              <a:tr h="640080">
                <a:tc>
                  <a:txBody>
                    <a:bodyPr/>
                    <a:lstStyle/>
                    <a:p>
                      <a:r>
                        <a:rPr lang="en-US" sz="1600" dirty="0">
                          <a:solidFill>
                            <a:schemeClr val="bg1"/>
                          </a:solidFill>
                        </a:rPr>
                        <a:t>De novo/</a:t>
                      </a:r>
                      <a:br>
                        <a:rPr lang="en-US" sz="1600" dirty="0">
                          <a:solidFill>
                            <a:schemeClr val="bg1"/>
                          </a:solidFill>
                        </a:rPr>
                      </a:br>
                      <a:r>
                        <a:rPr lang="en-US" sz="1600" dirty="0">
                          <a:solidFill>
                            <a:schemeClr val="bg1"/>
                          </a:solidFill>
                        </a:rPr>
                        <a:t>high volume</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CF0404"/>
                    </a:solidFill>
                  </a:tcPr>
                </a:tc>
                <a:tc>
                  <a:txBody>
                    <a:bodyPr/>
                    <a:lstStyle/>
                    <a:p>
                      <a:pPr algn="ctr"/>
                      <a:r>
                        <a:rPr lang="en-US" sz="1600" dirty="0"/>
                        <a:t>148 (84)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EC0200">
                        <a:alpha val="14902"/>
                      </a:srgbClr>
                    </a:solidFill>
                  </a:tcPr>
                </a:tc>
                <a:tc>
                  <a:txBody>
                    <a:bodyPr/>
                    <a:lstStyle/>
                    <a:p>
                      <a:pPr algn="ctr"/>
                      <a:r>
                        <a:rPr lang="en-US" sz="1600" dirty="0"/>
                        <a:t>3.6 </a:t>
                      </a:r>
                      <a:br>
                        <a:rPr lang="en-US" sz="1600" dirty="0"/>
                      </a:br>
                      <a:r>
                        <a:rPr lang="en-US" sz="1600" dirty="0"/>
                        <a:t>(3.1-4.7)</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EC0200">
                        <a:alpha val="14902"/>
                      </a:srgbClr>
                    </a:solidFill>
                  </a:tcPr>
                </a:tc>
                <a:extLst>
                  <a:ext uri="{0D108BD9-81ED-4DB2-BD59-A6C34878D82A}">
                    <a16:rowId xmlns:a16="http://schemas.microsoft.com/office/drawing/2014/main" val="2119973494"/>
                  </a:ext>
                </a:extLst>
              </a:tr>
            </a:tbl>
          </a:graphicData>
        </a:graphic>
      </p:graphicFrame>
      <p:sp>
        <p:nvSpPr>
          <p:cNvPr id="15" name="TextBox 14">
            <a:extLst>
              <a:ext uri="{FF2B5EF4-FFF2-40B4-BE49-F238E27FC236}">
                <a16:creationId xmlns:a16="http://schemas.microsoft.com/office/drawing/2014/main" id="{0AA59C0D-7948-9C46-43E9-E9A8759E2EB1}"/>
              </a:ext>
            </a:extLst>
          </p:cNvPr>
          <p:cNvSpPr txBox="1"/>
          <p:nvPr/>
        </p:nvSpPr>
        <p:spPr>
          <a:xfrm>
            <a:off x="6065830" y="2255399"/>
            <a:ext cx="538321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spTree>
    <p:extLst>
      <p:ext uri="{BB962C8B-B14F-4D97-AF65-F5344CB8AC3E}">
        <p14:creationId xmlns:p14="http://schemas.microsoft.com/office/powerpoint/2010/main" val="2708762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637761-B3DC-B1BE-86AE-066C2A6FFA7B}"/>
              </a:ext>
            </a:extLst>
          </p:cNvPr>
          <p:cNvSpPr>
            <a:spLocks noGrp="1"/>
          </p:cNvSpPr>
          <p:nvPr>
            <p:ph type="body" sz="quarter" idx="10"/>
          </p:nvPr>
        </p:nvSpPr>
        <p:spPr>
          <a:xfrm>
            <a:off x="655320" y="1204756"/>
            <a:ext cx="10881359" cy="5029200"/>
          </a:xfrm>
        </p:spPr>
        <p:txBody>
          <a:bodyPr/>
          <a:lstStyle/>
          <a:p>
            <a:r>
              <a:rPr lang="en-US" sz="2400" dirty="0"/>
              <a:t>Enzalutamide with or without ADT is a newer option for patients with high-risk biochemical recurrence</a:t>
            </a:r>
          </a:p>
          <a:p>
            <a:r>
              <a:rPr lang="en-US" sz="2400" dirty="0"/>
              <a:t>Short PSA doubling time should help identify patients with high-risk disease who are more likely to benefit from treatment intensification with enzalutamide</a:t>
            </a:r>
          </a:p>
          <a:p>
            <a:r>
              <a:rPr lang="en-US" sz="2400" dirty="0"/>
              <a:t>Doublet therapy with ADT and ARPI should be the foundation of treatment for patients with metastatic hormone-sensitive prostate cancer</a:t>
            </a:r>
          </a:p>
          <a:p>
            <a:r>
              <a:rPr lang="en-US" sz="2400" dirty="0"/>
              <a:t>For patients fit for docetaxel with metastatic hormone sensitive prostate cancer, consideration should be given to add either darolutamide or abiraterone to ADT + docetaxel, especially for patients with de novo, high-volume prostate cancer</a:t>
            </a:r>
          </a:p>
        </p:txBody>
      </p:sp>
      <p:sp>
        <p:nvSpPr>
          <p:cNvPr id="3" name="Text Placeholder 2">
            <a:extLst>
              <a:ext uri="{FF2B5EF4-FFF2-40B4-BE49-F238E27FC236}">
                <a16:creationId xmlns:a16="http://schemas.microsoft.com/office/drawing/2014/main" id="{6FC01AB1-E401-2FB6-936F-DD713F657A61}"/>
              </a:ext>
            </a:extLst>
          </p:cNvPr>
          <p:cNvSpPr>
            <a:spLocks noGrp="1"/>
          </p:cNvSpPr>
          <p:nvPr>
            <p:ph type="body" sz="quarter" idx="16"/>
          </p:nvPr>
        </p:nvSpPr>
        <p:spPr/>
        <p:txBody>
          <a:bodyPr/>
          <a:lstStyle/>
          <a:p>
            <a:r>
              <a:rPr lang="en-US" dirty="0"/>
              <a:t>Summary</a:t>
            </a:r>
          </a:p>
        </p:txBody>
      </p:sp>
    </p:spTree>
    <p:extLst>
      <p:ext uri="{BB962C8B-B14F-4D97-AF65-F5344CB8AC3E}">
        <p14:creationId xmlns:p14="http://schemas.microsoft.com/office/powerpoint/2010/main" val="2555523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Mr</a:t>
            </a:r>
            <a:r>
              <a:rPr lang="en-US" sz="3200" dirty="0">
                <a:solidFill>
                  <a:srgbClr val="0432FF"/>
                </a:solidFill>
              </a:rPr>
              <a:t> Lai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r>
              <a:rPr lang="en-US" sz="2400" dirty="0"/>
              <a:t>A 55-year-old gentleman has a history of PSA 12 ng/dL, Grade Group 5, and T3b adenocarcinoma of the prostate</a:t>
            </a:r>
          </a:p>
          <a:p>
            <a:r>
              <a:rPr lang="en-US" sz="2400" dirty="0"/>
              <a:t>He is s/p </a:t>
            </a:r>
            <a:r>
              <a:rPr lang="en-US" sz="2400"/>
              <a:t>radical prostatectomy </a:t>
            </a:r>
            <a:r>
              <a:rPr lang="en-US" sz="2400" dirty="0"/>
              <a:t>9 months ago</a:t>
            </a:r>
          </a:p>
          <a:p>
            <a:r>
              <a:rPr lang="en-US" sz="2400" dirty="0"/>
              <a:t>His PSA nadired to undetectable after surgery, however, 3 months later his PSA was detectable at 0.28 ng/dL</a:t>
            </a:r>
          </a:p>
          <a:p>
            <a:r>
              <a:rPr lang="en-US" sz="2400" dirty="0"/>
              <a:t>Every 3 months, he has had his PSA rechecked and it increased to 0.97 and now it is 4.9 ng/dL</a:t>
            </a:r>
          </a:p>
          <a:p>
            <a:r>
              <a:rPr lang="en-US" sz="2400" dirty="0"/>
              <a:t>He has no past medical history and is extremely active with ECOG performance status of 0</a:t>
            </a:r>
          </a:p>
          <a:p>
            <a:r>
              <a:rPr lang="en-US" sz="2400" dirty="0"/>
              <a:t>He undergoes imaging with CAP CT and bone scan and there is no evidence of metastatic disease</a:t>
            </a:r>
          </a:p>
          <a:p>
            <a:r>
              <a:rPr lang="en-US" sz="2400" dirty="0"/>
              <a:t>His goal is to live as long as possible, given his young age and outstanding quality of life</a:t>
            </a:r>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1 – A Modern Day Scenario</a:t>
            </a:r>
          </a:p>
        </p:txBody>
      </p:sp>
    </p:spTree>
    <p:extLst>
      <p:ext uri="{BB962C8B-B14F-4D97-AF65-F5344CB8AC3E}">
        <p14:creationId xmlns:p14="http://schemas.microsoft.com/office/powerpoint/2010/main" val="655875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pPr marL="0" indent="0">
              <a:buNone/>
            </a:pPr>
            <a:r>
              <a:rPr lang="en-US" dirty="0"/>
              <a:t>What treatment(s) should we consider for this patient?</a:t>
            </a:r>
          </a:p>
          <a:p>
            <a:pPr marL="514350" indent="-514350">
              <a:buFont typeface="+mj-lt"/>
              <a:buAutoNum type="arabicPeriod"/>
            </a:pPr>
            <a:r>
              <a:rPr lang="en-US" dirty="0"/>
              <a:t>PSMA PET to identify oligometastatic disease for potential metastasis directed therapy</a:t>
            </a:r>
          </a:p>
          <a:p>
            <a:pPr marL="514350" indent="-514350">
              <a:buFont typeface="+mj-lt"/>
              <a:buAutoNum type="arabicPeriod"/>
            </a:pPr>
            <a:r>
              <a:rPr lang="en-US" dirty="0"/>
              <a:t>ADT alone</a:t>
            </a:r>
          </a:p>
          <a:p>
            <a:pPr marL="514350" indent="-514350">
              <a:buFont typeface="+mj-lt"/>
              <a:buAutoNum type="arabicPeriod"/>
            </a:pPr>
            <a:r>
              <a:rPr lang="en-US" dirty="0"/>
              <a:t>ADT + enzalutamide</a:t>
            </a:r>
          </a:p>
          <a:p>
            <a:pPr marL="514350" indent="-514350">
              <a:buFont typeface="+mj-lt"/>
              <a:buAutoNum type="arabicPeriod"/>
            </a:pPr>
            <a:r>
              <a:rPr lang="en-US" dirty="0"/>
              <a:t>Enzalutamide alone</a:t>
            </a:r>
          </a:p>
          <a:p>
            <a:pPr marL="514350" indent="-514350">
              <a:buFont typeface="+mj-lt"/>
              <a:buAutoNum type="arabicPeriod"/>
            </a:pPr>
            <a:r>
              <a:rPr lang="en-US" dirty="0"/>
              <a:t>ADT + enzalutamide + docetaxel</a:t>
            </a:r>
          </a:p>
          <a:p>
            <a:pPr marL="0" indent="0">
              <a:buNone/>
            </a:pPr>
            <a:endParaRPr lang="en-US" dirty="0"/>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 Treatment Options</a:t>
            </a:r>
          </a:p>
        </p:txBody>
      </p:sp>
    </p:spTree>
    <p:extLst>
      <p:ext uri="{BB962C8B-B14F-4D97-AF65-F5344CB8AC3E}">
        <p14:creationId xmlns:p14="http://schemas.microsoft.com/office/powerpoint/2010/main" val="2297704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r>
              <a:rPr lang="en-US" dirty="0"/>
              <a:t>This patient has extremely high-risk biochemical recurrence given a PSA doubling time of clearly &lt;3 months</a:t>
            </a:r>
          </a:p>
          <a:p>
            <a:r>
              <a:rPr lang="en-US" dirty="0"/>
              <a:t>He is young and wishes for aggressive treatment</a:t>
            </a:r>
          </a:p>
          <a:p>
            <a:r>
              <a:rPr lang="en-US" dirty="0"/>
              <a:t>His PSMA PET would highly likely be positive for multiple metastases and likely metastasis directed therapy will not be successful, given the systemic nature of </a:t>
            </a:r>
            <a:r>
              <a:rPr lang="en-US"/>
              <a:t>his disease</a:t>
            </a:r>
            <a:endParaRPr lang="en-US" dirty="0"/>
          </a:p>
          <a:p>
            <a:r>
              <a:rPr lang="en-US" dirty="0"/>
              <a:t>ADT + enzalutamide offers overall survival benefit in this setting</a:t>
            </a:r>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 Evan’s Thoughts</a:t>
            </a:r>
          </a:p>
        </p:txBody>
      </p:sp>
    </p:spTree>
    <p:extLst>
      <p:ext uri="{BB962C8B-B14F-4D97-AF65-F5344CB8AC3E}">
        <p14:creationId xmlns:p14="http://schemas.microsoft.com/office/powerpoint/2010/main" val="2867669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BA04-CFDD-BEE8-D54B-741A358EBC1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B4F523C-0276-F820-F0F8-45BF9F7C1C5E}"/>
              </a:ext>
            </a:extLst>
          </p:cNvPr>
          <p:cNvSpPr>
            <a:spLocks noGrp="1"/>
          </p:cNvSpPr>
          <p:nvPr>
            <p:ph idx="1"/>
          </p:nvPr>
        </p:nvSpPr>
        <p:spPr/>
        <p:txBody>
          <a:bodyPr/>
          <a:lstStyle/>
          <a:p>
            <a:pPr marL="98425" indent="0">
              <a:buNone/>
            </a:pPr>
            <a:r>
              <a:rPr lang="en-US" sz="2800" dirty="0">
                <a:effectLst/>
                <a:latin typeface="Calibri" panose="020F0502020204030204" pitchFamily="34" charset="0"/>
                <a:ea typeface="Aptos" panose="020B0004020202020204" pitchFamily="34" charset="0"/>
                <a:cs typeface="Calibri" panose="020F0502020204030204" pitchFamily="34" charset="0"/>
              </a:rPr>
              <a:t>For which patients with nonmetastatic hormone-sensitive PC (</a:t>
            </a:r>
            <a:r>
              <a:rPr lang="en-US" sz="2800" dirty="0" err="1">
                <a:effectLst/>
                <a:latin typeface="Calibri" panose="020F0502020204030204" pitchFamily="34" charset="0"/>
                <a:ea typeface="Aptos" panose="020B0004020202020204" pitchFamily="34" charset="0"/>
                <a:cs typeface="Calibri" panose="020F0502020204030204" pitchFamily="34" charset="0"/>
              </a:rPr>
              <a:t>nmHSPC</a:t>
            </a:r>
            <a:r>
              <a:rPr lang="en-US" sz="2800" dirty="0">
                <a:effectLst/>
                <a:latin typeface="Calibri" panose="020F0502020204030204" pitchFamily="34" charset="0"/>
                <a:ea typeface="Aptos" panose="020B0004020202020204" pitchFamily="34" charset="0"/>
                <a:cs typeface="Calibri" panose="020F0502020204030204" pitchFamily="34" charset="0"/>
              </a:rPr>
              <a:t>) with high-risk biochemical recurrence after definitive therapy do you employ either enzalutamide alone or combined </a:t>
            </a:r>
            <a:br>
              <a:rPr lang="en-US" sz="2800" dirty="0">
                <a:effectLst/>
                <a:latin typeface="Calibri" panose="020F0502020204030204" pitchFamily="34" charset="0"/>
                <a:ea typeface="Aptos" panose="020B0004020202020204" pitchFamily="34" charset="0"/>
                <a:cs typeface="Calibri" panose="020F0502020204030204" pitchFamily="34" charset="0"/>
              </a:rPr>
            </a:br>
            <a:r>
              <a:rPr lang="en-US" sz="2800" dirty="0">
                <a:effectLst/>
                <a:latin typeface="Calibri" panose="020F0502020204030204" pitchFamily="34" charset="0"/>
                <a:ea typeface="Aptos" panose="020B0004020202020204" pitchFamily="34" charset="0"/>
                <a:cs typeface="Calibri" panose="020F0502020204030204" pitchFamily="34" charset="0"/>
              </a:rPr>
              <a:t>with leuprolide? </a:t>
            </a:r>
          </a:p>
          <a:p>
            <a:pPr marL="98425" indent="0">
              <a:buNone/>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How are the various androgen receptor pathway inhibitors </a:t>
            </a:r>
            <a:r>
              <a:rPr lang="en-US" sz="2800" kern="100" dirty="0">
                <a:latin typeface="Calibri" panose="020F0502020204030204" pitchFamily="34" charset="0"/>
                <a:ea typeface="Aptos" panose="020B0004020202020204" pitchFamily="34" charset="0"/>
                <a:cs typeface="Calibri" panose="020F0502020204030204" pitchFamily="34" charset="0"/>
              </a:rPr>
              <a:t>— </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abiraterone, enzalutamide, apalutamide and </a:t>
            </a:r>
            <a:r>
              <a:rPr lang="en-US" sz="2800" kern="100" dirty="0" err="1">
                <a:solidFill>
                  <a:srgbClr val="000000"/>
                </a:solidFill>
                <a:latin typeface="Calibri" panose="020F0502020204030204" pitchFamily="34" charset="0"/>
                <a:ea typeface="Aptos" panose="020B0004020202020204" pitchFamily="34" charset="0"/>
                <a:cs typeface="Calibri" panose="020F0502020204030204" pitchFamily="34" charset="0"/>
              </a:rPr>
              <a:t>darolutamide</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2800" kern="100" dirty="0">
                <a:latin typeface="Calibri" panose="020F0502020204030204" pitchFamily="34" charset="0"/>
                <a:ea typeface="Aptos" panose="020B0004020202020204" pitchFamily="34" charset="0"/>
                <a:cs typeface="Calibri" panose="020F0502020204030204" pitchFamily="34" charset="0"/>
              </a:rPr>
              <a:t>— </a:t>
            </a: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similar and how are they different? How do you select which one to use </a:t>
            </a:r>
            <a:b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b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for a patient with mHSPC? </a:t>
            </a:r>
          </a:p>
          <a:p>
            <a:pPr marL="98425" indent="0">
              <a:buNone/>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191453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tacy Walker, NP"/>
          <p:cNvSpPr txBox="1">
            <a:spLocks noGrp="1"/>
          </p:cNvSpPr>
          <p:nvPr>
            <p:ph type="body" idx="21"/>
          </p:nvPr>
        </p:nvSpPr>
        <p:spPr>
          <a:xfrm>
            <a:off x="609600" y="4604956"/>
            <a:ext cx="10972800" cy="3028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r>
              <a:rPr sz="2000" dirty="0"/>
              <a:t>Stacy Walker, NP </a:t>
            </a:r>
          </a:p>
        </p:txBody>
      </p:sp>
      <p:sp>
        <p:nvSpPr>
          <p:cNvPr id="152" name="Tolerability of Hormonal Therapy Used in Treatment of Prostate Cancer"/>
          <p:cNvSpPr txBox="1">
            <a:spLocks noGrp="1"/>
          </p:cNvSpPr>
          <p:nvPr>
            <p:ph type="ctrTitle"/>
          </p:nvPr>
        </p:nvSpPr>
        <p:spPr>
          <a:prstGeom prst="rect">
            <a:avLst/>
          </a:prstGeom>
        </p:spPr>
        <p:txBody>
          <a:bodyPr>
            <a:normAutofit/>
          </a:bodyPr>
          <a:lstStyle>
            <a:lvl1pPr defTabSz="1950720">
              <a:defRPr sz="10240" spc="-102"/>
            </a:lvl1pPr>
          </a:lstStyle>
          <a:p>
            <a:pPr>
              <a:lnSpc>
                <a:spcPct val="100000"/>
              </a:lnSpc>
            </a:pPr>
            <a:r>
              <a:rPr sz="4000" dirty="0"/>
              <a:t>Tolerability of Hormonal Therapy Used </a:t>
            </a:r>
            <a:br>
              <a:rPr lang="en-US" sz="4000" dirty="0"/>
            </a:br>
            <a:r>
              <a:rPr sz="4000" dirty="0"/>
              <a:t>in Treatment of Prostate Cancer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GnRH Agonists vs Antagonists"/>
          <p:cNvSpPr txBox="1">
            <a:spLocks noGrp="1"/>
          </p:cNvSpPr>
          <p:nvPr>
            <p:ph type="title"/>
          </p:nvPr>
        </p:nvSpPr>
        <p:spPr>
          <a:prstGeom prst="rect">
            <a:avLst/>
          </a:prstGeom>
        </p:spPr>
        <p:txBody>
          <a:bodyPr/>
          <a:lstStyle/>
          <a:p>
            <a:r>
              <a:t>GnRH Agonists vs Antagonists </a:t>
            </a:r>
          </a:p>
        </p:txBody>
      </p:sp>
      <p:sp>
        <p:nvSpPr>
          <p:cNvPr id="155" name="GnRH antagonists (degarelix, relugolix) may have fewer cardiovascular risks than GnRH agonists (leuprolide)…"/>
          <p:cNvSpPr txBox="1">
            <a:spLocks noGrp="1"/>
          </p:cNvSpPr>
          <p:nvPr>
            <p:ph type="body" idx="1"/>
          </p:nvPr>
        </p:nvSpPr>
        <p:spPr>
          <a:xfrm>
            <a:off x="608856" y="1755858"/>
            <a:ext cx="10974289" cy="4241801"/>
          </a:xfrm>
          <a:prstGeom prst="rect">
            <a:avLst/>
          </a:prstGeom>
        </p:spPr>
        <p:txBody>
          <a:bodyPr/>
          <a:lstStyle/>
          <a:p>
            <a:pPr>
              <a:buSzPct val="100000"/>
            </a:pPr>
            <a:r>
              <a:rPr dirty="0"/>
              <a:t>GnRH antagonists (</a:t>
            </a:r>
            <a:r>
              <a:rPr dirty="0" err="1"/>
              <a:t>degarelix</a:t>
            </a:r>
            <a:r>
              <a:rPr dirty="0"/>
              <a:t>, </a:t>
            </a:r>
            <a:r>
              <a:rPr dirty="0" err="1"/>
              <a:t>relugolix</a:t>
            </a:r>
            <a:r>
              <a:rPr dirty="0"/>
              <a:t>) may have fewer cardiovascular risks than GnRH agonists (leuprolide)</a:t>
            </a:r>
          </a:p>
          <a:p>
            <a:pPr>
              <a:buSzPct val="100000"/>
            </a:pPr>
            <a:r>
              <a:rPr dirty="0"/>
              <a:t>HERO trial - 54% lower risk of major adverse cardiovascular events with </a:t>
            </a:r>
            <a:r>
              <a:rPr dirty="0" err="1"/>
              <a:t>relugolix</a:t>
            </a:r>
            <a:r>
              <a:rPr dirty="0"/>
              <a:t> compared to leuprolide  (2.9% vs 6.2%). </a:t>
            </a:r>
          </a:p>
          <a:p>
            <a:pPr>
              <a:buSzPct val="100000"/>
            </a:pPr>
            <a:r>
              <a:rPr dirty="0"/>
              <a:t>Risk reduction more pronounced in men with pre-existing conditions (3.6% vs 17.8%)</a:t>
            </a:r>
          </a:p>
        </p:txBody>
      </p:sp>
      <p:sp>
        <p:nvSpPr>
          <p:cNvPr id="156" name="Leuprolide, Degarelix, Relugolix"/>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Leuprolide, Degarelix, Relugolix </a:t>
            </a:r>
          </a:p>
        </p:txBody>
      </p:sp>
      <p:sp>
        <p:nvSpPr>
          <p:cNvPr id="157" name="Zhang KW, Reimers MA, Calaway AC, Fradley MG, Ponsky L, Garcia JA, Cullen J, Baumann BC, Addison D, Campbell CM, Ghosh AK, Lenihan DJ, Desai NR, Weintraub N, Guha A. Cardiovascular Events in Men with Prostate Cancer Receiving Hormone Therapy: An Analysis"/>
          <p:cNvSpPr txBox="1"/>
          <p:nvPr/>
        </p:nvSpPr>
        <p:spPr>
          <a:xfrm>
            <a:off x="388238" y="6034456"/>
            <a:ext cx="11415525"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lnSpc>
                <a:spcPct val="100000"/>
              </a:lnSpc>
              <a:defRPr sz="1600">
                <a:solidFill>
                  <a:srgbClr val="212121"/>
                </a:solidFill>
                <a:latin typeface="Helvetica"/>
                <a:ea typeface="Helvetica"/>
                <a:cs typeface="Helvetica"/>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000" b="0" i="0" u="none" strike="noStrike" kern="0" cap="none" spc="0" normalizeH="0" baseline="0" noProof="0" dirty="0">
                <a:ln>
                  <a:noFill/>
                </a:ln>
                <a:solidFill>
                  <a:srgbClr val="212121"/>
                </a:solidFill>
                <a:effectLst/>
                <a:uLnTx/>
                <a:uFillTx/>
                <a:latin typeface="Helvetica"/>
                <a:sym typeface="Helvetica"/>
              </a:rPr>
              <a:t>Zhang KW, Reimers MA, Calaway AC, Fradley MG, </a:t>
            </a:r>
            <a:r>
              <a:rPr kumimoji="0" sz="1000" b="0" i="0" u="none" strike="noStrike" kern="0" cap="none" spc="0" normalizeH="0" baseline="0" noProof="0" dirty="0" err="1">
                <a:ln>
                  <a:noFill/>
                </a:ln>
                <a:solidFill>
                  <a:srgbClr val="212121"/>
                </a:solidFill>
                <a:effectLst/>
                <a:uLnTx/>
                <a:uFillTx/>
                <a:latin typeface="Helvetica"/>
                <a:sym typeface="Helvetica"/>
              </a:rPr>
              <a:t>Ponsky</a:t>
            </a:r>
            <a:r>
              <a:rPr kumimoji="0" sz="1000" b="0" i="0" u="none" strike="noStrike" kern="0" cap="none" spc="0" normalizeH="0" baseline="0" noProof="0" dirty="0">
                <a:ln>
                  <a:noFill/>
                </a:ln>
                <a:solidFill>
                  <a:srgbClr val="212121"/>
                </a:solidFill>
                <a:effectLst/>
                <a:uLnTx/>
                <a:uFillTx/>
                <a:latin typeface="Helvetica"/>
                <a:sym typeface="Helvetica"/>
              </a:rPr>
              <a:t> L, Garcia JA, Cullen J, Baumann BC, Addison D, Campbell CM, Ghosh AK, Lenihan DJ, Desai NR, Weintraub N, Guha A. Cardiovascular Events in Men with Prostate Cancer Receiving Hormone Therapy: An Analysis of the FDA Adverse Event Reporting System (FAERS). J Urol. 2021 Sep;206(3):613-622. </a:t>
            </a:r>
            <a:r>
              <a:rPr kumimoji="0" sz="1000" b="0" i="0" u="none" strike="noStrike" kern="0" cap="none" spc="0" normalizeH="0" baseline="0" noProof="0" dirty="0" err="1">
                <a:ln>
                  <a:noFill/>
                </a:ln>
                <a:solidFill>
                  <a:srgbClr val="212121"/>
                </a:solidFill>
                <a:effectLst/>
                <a:uLnTx/>
                <a:uFillTx/>
                <a:latin typeface="Helvetica"/>
                <a:sym typeface="Helvetica"/>
              </a:rPr>
              <a:t>doi</a:t>
            </a:r>
            <a:r>
              <a:rPr kumimoji="0" sz="1000" b="0" i="0" u="none" strike="noStrike" kern="0" cap="none" spc="0" normalizeH="0" baseline="0" noProof="0" dirty="0">
                <a:ln>
                  <a:noFill/>
                </a:ln>
                <a:solidFill>
                  <a:srgbClr val="212121"/>
                </a:solidFill>
                <a:effectLst/>
                <a:uLnTx/>
                <a:uFillTx/>
                <a:latin typeface="Helvetica"/>
                <a:sym typeface="Helvetica"/>
              </a:rPr>
              <a:t>: 10.1097/JU.0000000000001785. </a:t>
            </a:r>
            <a:r>
              <a:rPr kumimoji="0" sz="1000" b="0" i="0" u="none" strike="noStrike" kern="0" cap="none" spc="0" normalizeH="0" baseline="0" noProof="0" dirty="0" err="1">
                <a:ln>
                  <a:noFill/>
                </a:ln>
                <a:solidFill>
                  <a:srgbClr val="212121"/>
                </a:solidFill>
                <a:effectLst/>
                <a:uLnTx/>
                <a:uFillTx/>
                <a:latin typeface="Helvetica"/>
                <a:sym typeface="Helvetica"/>
              </a:rPr>
              <a:t>Epub</a:t>
            </a:r>
            <a:r>
              <a:rPr kumimoji="0" sz="1000" b="0" i="0" u="none" strike="noStrike" kern="0" cap="none" spc="0" normalizeH="0" baseline="0" noProof="0" dirty="0">
                <a:ln>
                  <a:noFill/>
                </a:ln>
                <a:solidFill>
                  <a:srgbClr val="212121"/>
                </a:solidFill>
                <a:effectLst/>
                <a:uLnTx/>
                <a:uFillTx/>
                <a:latin typeface="Helvetica"/>
                <a:sym typeface="Helvetica"/>
              </a:rPr>
              <a:t> 2021 Apr 19. PMID: 33872049; PMCID: PMC10243352.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V Toxicity in ARPIs"/>
          <p:cNvSpPr txBox="1">
            <a:spLocks noGrp="1"/>
          </p:cNvSpPr>
          <p:nvPr>
            <p:ph type="title"/>
          </p:nvPr>
        </p:nvSpPr>
        <p:spPr>
          <a:prstGeom prst="rect">
            <a:avLst/>
          </a:prstGeom>
        </p:spPr>
        <p:txBody>
          <a:bodyPr/>
          <a:lstStyle/>
          <a:p>
            <a:r>
              <a:t>CV Toxicity in ARPIs </a:t>
            </a:r>
          </a:p>
        </p:txBody>
      </p:sp>
      <p:sp>
        <p:nvSpPr>
          <p:cNvPr id="160" name="Hypertension is most common CV toxicity across all ARPIs…"/>
          <p:cNvSpPr txBox="1">
            <a:spLocks noGrp="1"/>
          </p:cNvSpPr>
          <p:nvPr>
            <p:ph type="body" sz="half" idx="1"/>
          </p:nvPr>
        </p:nvSpPr>
        <p:spPr>
          <a:xfrm>
            <a:off x="609600" y="1697755"/>
            <a:ext cx="5552352" cy="4550646"/>
          </a:xfrm>
          <a:prstGeom prst="rect">
            <a:avLst/>
          </a:prstGeom>
        </p:spPr>
        <p:txBody>
          <a:bodyPr/>
          <a:lstStyle/>
          <a:p>
            <a:pPr>
              <a:buSzPct val="100000"/>
            </a:pPr>
            <a:r>
              <a:rPr dirty="0"/>
              <a:t>Hypertension is most common CV toxicity across all ARPIs</a:t>
            </a:r>
          </a:p>
          <a:p>
            <a:pPr>
              <a:buSzPct val="100000"/>
            </a:pPr>
            <a:r>
              <a:rPr dirty="0"/>
              <a:t>ARPI therapy doubles risk of grade 3 or higher CV events (with significant agent-level variation) </a:t>
            </a:r>
          </a:p>
        </p:txBody>
      </p:sp>
      <p:graphicFrame>
        <p:nvGraphicFramePr>
          <p:cNvPr id="161" name="Table"/>
          <p:cNvGraphicFramePr/>
          <p:nvPr>
            <p:extLst>
              <p:ext uri="{D42A27DB-BD31-4B8C-83A1-F6EECF244321}">
                <p14:modId xmlns:p14="http://schemas.microsoft.com/office/powerpoint/2010/main" val="794779418"/>
              </p:ext>
            </p:extLst>
          </p:nvPr>
        </p:nvGraphicFramePr>
        <p:xfrm>
          <a:off x="6475149" y="1607938"/>
          <a:ext cx="5480051" cy="4232645"/>
        </p:xfrm>
        <a:graphic>
          <a:graphicData uri="http://schemas.openxmlformats.org/drawingml/2006/table">
            <a:tbl>
              <a:tblPr firstRow="1" firstCol="1"/>
              <a:tblGrid>
                <a:gridCol w="1889073">
                  <a:extLst>
                    <a:ext uri="{9D8B030D-6E8A-4147-A177-3AD203B41FA5}">
                      <a16:colId xmlns:a16="http://schemas.microsoft.com/office/drawing/2014/main" val="20000"/>
                    </a:ext>
                  </a:extLst>
                </a:gridCol>
                <a:gridCol w="2322172">
                  <a:extLst>
                    <a:ext uri="{9D8B030D-6E8A-4147-A177-3AD203B41FA5}">
                      <a16:colId xmlns:a16="http://schemas.microsoft.com/office/drawing/2014/main" val="20001"/>
                    </a:ext>
                  </a:extLst>
                </a:gridCol>
                <a:gridCol w="1268806">
                  <a:extLst>
                    <a:ext uri="{9D8B030D-6E8A-4147-A177-3AD203B41FA5}">
                      <a16:colId xmlns:a16="http://schemas.microsoft.com/office/drawing/2014/main" val="20002"/>
                    </a:ext>
                  </a:extLst>
                </a:gridCol>
              </a:tblGrid>
              <a:tr h="846529">
                <a:tc>
                  <a:txBody>
                    <a:bodyPr/>
                    <a:lstStyle/>
                    <a:p>
                      <a:pPr defTabSz="914400">
                        <a:defRPr sz="1800" b="0">
                          <a:solidFill>
                            <a:srgbClr val="000000"/>
                          </a:solidFill>
                        </a:defRPr>
                      </a:pPr>
                      <a:r>
                        <a:rPr sz="1600" dirty="0">
                          <a:solidFill>
                            <a:srgbClr val="FFFFFF"/>
                          </a:solidFill>
                          <a:sym typeface="Graphik Semibold"/>
                        </a:rPr>
                        <a:t>Agent </a:t>
                      </a:r>
                    </a:p>
                  </a:txBody>
                  <a:tcPr marL="25400" marR="25400" marT="25400" marB="25400" anchor="ctr" horzOverflow="overflow">
                    <a:lnL w="12700">
                      <a:solidFill>
                        <a:srgbClr val="A6AAA9"/>
                      </a:solidFill>
                      <a:miter lim="400000"/>
                    </a:lnL>
                    <a:solidFill>
                      <a:srgbClr val="48908F"/>
                    </a:solidFill>
                  </a:tcPr>
                </a:tc>
                <a:tc>
                  <a:txBody>
                    <a:bodyPr/>
                    <a:lstStyle/>
                    <a:p>
                      <a:pPr defTabSz="914400">
                        <a:defRPr sz="1800" b="0">
                          <a:solidFill>
                            <a:srgbClr val="000000"/>
                          </a:solidFill>
                        </a:defRPr>
                      </a:pPr>
                      <a:r>
                        <a:rPr sz="1600" dirty="0">
                          <a:solidFill>
                            <a:srgbClr val="FFFFFF"/>
                          </a:solidFill>
                          <a:sym typeface="Graphik Semibold"/>
                        </a:rPr>
                        <a:t>Predominant CV Toxicity </a:t>
                      </a:r>
                    </a:p>
                  </a:txBody>
                  <a:tcPr marL="25400" marR="25400" marT="25400" marB="25400" anchor="ctr" horzOverflow="overflow">
                    <a:solidFill>
                      <a:srgbClr val="48908F"/>
                    </a:solidFill>
                  </a:tcPr>
                </a:tc>
                <a:tc>
                  <a:txBody>
                    <a:bodyPr/>
                    <a:lstStyle/>
                    <a:p>
                      <a:pPr defTabSz="914400">
                        <a:defRPr sz="1800" b="0">
                          <a:solidFill>
                            <a:srgbClr val="000000"/>
                          </a:solidFill>
                        </a:defRPr>
                      </a:pPr>
                      <a:r>
                        <a:rPr sz="1600" dirty="0">
                          <a:solidFill>
                            <a:srgbClr val="FFFFFF"/>
                          </a:solidFill>
                          <a:sym typeface="Graphik Semibold"/>
                        </a:rPr>
                        <a:t>Reference </a:t>
                      </a:r>
                    </a:p>
                  </a:txBody>
                  <a:tcPr marL="25400" marR="25400" marT="25400" marB="25400" anchor="ctr" horzOverflow="overflow">
                    <a:lnR w="12700">
                      <a:solidFill>
                        <a:srgbClr val="A6AAA9"/>
                      </a:solidFill>
                      <a:miter lim="400000"/>
                    </a:lnR>
                    <a:solidFill>
                      <a:srgbClr val="48908F"/>
                    </a:solidFill>
                  </a:tcPr>
                </a:tc>
                <a:extLst>
                  <a:ext uri="{0D108BD9-81ED-4DB2-BD59-A6C34878D82A}">
                    <a16:rowId xmlns:a16="http://schemas.microsoft.com/office/drawing/2014/main" val="10000"/>
                  </a:ext>
                </a:extLst>
              </a:tr>
              <a:tr h="846529">
                <a:tc>
                  <a:txBody>
                    <a:bodyPr/>
                    <a:lstStyle/>
                    <a:p>
                      <a:pPr defTabSz="914400">
                        <a:defRPr sz="1800" b="0">
                          <a:solidFill>
                            <a:srgbClr val="000000"/>
                          </a:solidFill>
                        </a:defRPr>
                      </a:pPr>
                      <a:r>
                        <a:rPr sz="1600" dirty="0">
                          <a:solidFill>
                            <a:srgbClr val="FFFFFF"/>
                          </a:solidFill>
                          <a:sym typeface="Graphik Semibold"/>
                        </a:rPr>
                        <a:t>Abiraterone</a:t>
                      </a:r>
                    </a:p>
                  </a:txBody>
                  <a:tcPr marL="25400" marR="25400" marT="25400" marB="25400" anchor="ctr" horzOverflow="overflow">
                    <a:solidFill>
                      <a:srgbClr val="32C5B9"/>
                    </a:solidFill>
                  </a:tcPr>
                </a:tc>
                <a:tc>
                  <a:txBody>
                    <a:bodyPr/>
                    <a:lstStyle/>
                    <a:p>
                      <a:pPr defTabSz="914400">
                        <a:tabLst>
                          <a:tab pos="1663700" algn="l"/>
                        </a:tabLst>
                        <a:defRPr sz="1800"/>
                      </a:pPr>
                      <a:r>
                        <a:rPr sz="1100" dirty="0"/>
                        <a:t>Hypertension, Heart Failure (r/t mineral</a:t>
                      </a:r>
                      <a:r>
                        <a:rPr lang="en-US" sz="1100" dirty="0"/>
                        <a:t>o</a:t>
                      </a:r>
                      <a:r>
                        <a:rPr sz="1100" dirty="0"/>
                        <a:t>corticoid excess mechanism) </a:t>
                      </a:r>
                    </a:p>
                  </a:txBody>
                  <a:tcPr marL="25400" marR="25400" marT="25400" marB="25400" anchor="ctr" horzOverflow="overflow"/>
                </a:tc>
                <a:tc>
                  <a:txBody>
                    <a:bodyPr/>
                    <a:lstStyle/>
                    <a:p>
                      <a:pPr defTabSz="914400">
                        <a:tabLst>
                          <a:tab pos="1663700" algn="l"/>
                        </a:tabLst>
                        <a:defRPr sz="1800"/>
                      </a:pPr>
                      <a:r>
                        <a:rPr sz="1600"/>
                        <a:t>LATITUDE</a:t>
                      </a:r>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1"/>
                  </a:ext>
                </a:extLst>
              </a:tr>
              <a:tr h="846529">
                <a:tc>
                  <a:txBody>
                    <a:bodyPr/>
                    <a:lstStyle/>
                    <a:p>
                      <a:pPr defTabSz="914400">
                        <a:defRPr sz="1800" b="0">
                          <a:solidFill>
                            <a:srgbClr val="000000"/>
                          </a:solidFill>
                        </a:defRPr>
                      </a:pPr>
                      <a:r>
                        <a:rPr sz="1600" dirty="0">
                          <a:solidFill>
                            <a:srgbClr val="FFFFFF"/>
                          </a:solidFill>
                          <a:sym typeface="Graphik Semibold"/>
                        </a:rPr>
                        <a:t>Enzalutamide</a:t>
                      </a:r>
                    </a:p>
                  </a:txBody>
                  <a:tcPr marL="25400" marR="25400" marT="25400" marB="25400" anchor="ctr" horzOverflow="overflow">
                    <a:solidFill>
                      <a:srgbClr val="32C5B9"/>
                    </a:solidFill>
                  </a:tcPr>
                </a:tc>
                <a:tc>
                  <a:txBody>
                    <a:bodyPr/>
                    <a:lstStyle/>
                    <a:p>
                      <a:pPr defTabSz="914400">
                        <a:tabLst>
                          <a:tab pos="1663700" algn="l"/>
                        </a:tabLst>
                        <a:defRPr sz="1800"/>
                      </a:pPr>
                      <a:r>
                        <a:rPr sz="1400"/>
                        <a:t>Hypertension, atrial fibrillation, ischemic heart disease</a:t>
                      </a:r>
                    </a:p>
                  </a:txBody>
                  <a:tcPr marL="25400" marR="25400" marT="25400" marB="25400" anchor="ctr" horzOverflow="overflow"/>
                </a:tc>
                <a:tc>
                  <a:txBody>
                    <a:bodyPr/>
                    <a:lstStyle/>
                    <a:p>
                      <a:pPr defTabSz="914400">
                        <a:tabLst>
                          <a:tab pos="1663700" algn="l"/>
                        </a:tabLst>
                        <a:defRPr sz="1800"/>
                      </a:pPr>
                      <a:r>
                        <a:rPr sz="1600"/>
                        <a:t>ARCHES</a:t>
                      </a:r>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2"/>
                  </a:ext>
                </a:extLst>
              </a:tr>
              <a:tr h="846529">
                <a:tc>
                  <a:txBody>
                    <a:bodyPr/>
                    <a:lstStyle/>
                    <a:p>
                      <a:pPr defTabSz="914400">
                        <a:defRPr sz="1800" b="0">
                          <a:solidFill>
                            <a:srgbClr val="000000"/>
                          </a:solidFill>
                        </a:defRPr>
                      </a:pPr>
                      <a:r>
                        <a:rPr sz="1600" dirty="0">
                          <a:solidFill>
                            <a:srgbClr val="FFFFFF"/>
                          </a:solidFill>
                          <a:sym typeface="Graphik Semibold"/>
                        </a:rPr>
                        <a:t>Apalutamide</a:t>
                      </a:r>
                    </a:p>
                  </a:txBody>
                  <a:tcPr marL="25400" marR="25400" marT="25400" marB="25400" anchor="ctr" horzOverflow="overflow">
                    <a:solidFill>
                      <a:srgbClr val="32C5B9"/>
                    </a:solidFill>
                  </a:tcPr>
                </a:tc>
                <a:tc>
                  <a:txBody>
                    <a:bodyPr/>
                    <a:lstStyle/>
                    <a:p>
                      <a:pPr defTabSz="914400">
                        <a:tabLst>
                          <a:tab pos="1663700" algn="l"/>
                        </a:tabLst>
                        <a:defRPr sz="1800"/>
                      </a:pPr>
                      <a:r>
                        <a:rPr sz="1500"/>
                        <a:t>Myocardial Infarction, Hypertension</a:t>
                      </a:r>
                    </a:p>
                  </a:txBody>
                  <a:tcPr marL="25400" marR="25400" marT="25400" marB="25400" anchor="ctr" horzOverflow="overflow"/>
                </a:tc>
                <a:tc>
                  <a:txBody>
                    <a:bodyPr/>
                    <a:lstStyle/>
                    <a:p>
                      <a:pPr defTabSz="914400">
                        <a:tabLst>
                          <a:tab pos="1663700" algn="l"/>
                        </a:tabLst>
                        <a:defRPr sz="1800"/>
                      </a:pPr>
                      <a:r>
                        <a:rPr sz="1600"/>
                        <a:t>TITAN</a:t>
                      </a:r>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3"/>
                  </a:ext>
                </a:extLst>
              </a:tr>
              <a:tr h="846529">
                <a:tc>
                  <a:txBody>
                    <a:bodyPr/>
                    <a:lstStyle/>
                    <a:p>
                      <a:pPr defTabSz="914400">
                        <a:defRPr sz="1800" b="0">
                          <a:solidFill>
                            <a:srgbClr val="000000"/>
                          </a:solidFill>
                        </a:defRPr>
                      </a:pPr>
                      <a:r>
                        <a:rPr sz="1600" dirty="0">
                          <a:solidFill>
                            <a:srgbClr val="FFFFFF"/>
                          </a:solidFill>
                          <a:sym typeface="Graphik Semibold"/>
                        </a:rPr>
                        <a:t>Darolutamide </a:t>
                      </a:r>
                    </a:p>
                  </a:txBody>
                  <a:tcPr marL="25400" marR="25400" marT="25400" marB="25400" anchor="ctr" horzOverflow="overflow">
                    <a:lnB w="12700">
                      <a:solidFill>
                        <a:srgbClr val="A6AAA9"/>
                      </a:solidFill>
                      <a:miter lim="400000"/>
                    </a:lnB>
                    <a:solidFill>
                      <a:srgbClr val="32C5B9"/>
                    </a:solidFill>
                  </a:tcPr>
                </a:tc>
                <a:tc>
                  <a:txBody>
                    <a:bodyPr/>
                    <a:lstStyle/>
                    <a:p>
                      <a:pPr defTabSz="914400">
                        <a:tabLst>
                          <a:tab pos="1663700" algn="l"/>
                        </a:tabLst>
                        <a:defRPr sz="1800"/>
                      </a:pPr>
                      <a:r>
                        <a:rPr sz="1400"/>
                        <a:t>Hypertension (modest increase)</a:t>
                      </a:r>
                    </a:p>
                  </a:txBody>
                  <a:tcPr marL="25400" marR="25400" marT="25400" marB="25400" anchor="ctr" horzOverflow="overflow">
                    <a:lnB w="12700">
                      <a:solidFill>
                        <a:srgbClr val="A6AAA9"/>
                      </a:solidFill>
                      <a:miter lim="400000"/>
                    </a:lnB>
                  </a:tcPr>
                </a:tc>
                <a:tc>
                  <a:txBody>
                    <a:bodyPr/>
                    <a:lstStyle/>
                    <a:p>
                      <a:pPr defTabSz="914400">
                        <a:tabLst>
                          <a:tab pos="1663700" algn="l"/>
                        </a:tabLst>
                        <a:defRPr sz="1800"/>
                      </a:pPr>
                      <a:r>
                        <a:rPr sz="1600" dirty="0"/>
                        <a:t>ARASENS</a:t>
                      </a:r>
                    </a:p>
                  </a:txBody>
                  <a:tcPr marL="25400" marR="25400" marT="25400" marB="254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4"/>
                  </a:ext>
                </a:extLst>
              </a:tr>
            </a:tbl>
          </a:graphicData>
        </a:graphic>
      </p:graphicFrame>
      <p:sp>
        <p:nvSpPr>
          <p:cNvPr id="162" name="Text"/>
          <p:cNvSpPr txBox="1"/>
          <p:nvPr/>
        </p:nvSpPr>
        <p:spPr>
          <a:xfrm>
            <a:off x="134987" y="6256420"/>
            <a:ext cx="51361" cy="174407"/>
          </a:xfrm>
          <a:prstGeom prst="rect">
            <a:avLst/>
          </a:prstGeom>
          <a:ln w="12700">
            <a:miter lim="400000"/>
          </a:ln>
        </p:spPr>
        <p:txBody>
          <a:bodyPr wrap="none" lIns="25400" tIns="25400" rIns="25400" bIns="25400" anchor="ctr">
            <a:spAutoFit/>
          </a:bodyPr>
          <a:lstStyle/>
          <a:p>
            <a:pPr marL="0" marR="0" lvl="0" indent="0" algn="l" defTabSz="228600" rtl="0" eaLnBrk="1" fontAlgn="auto" latinLnBrk="0" hangingPunct="0">
              <a:lnSpc>
                <a:spcPct val="100000"/>
              </a:lnSpc>
              <a:spcBef>
                <a:spcPts val="0"/>
              </a:spcBef>
              <a:spcAft>
                <a:spcPts val="0"/>
              </a:spcAft>
              <a:buClrTx/>
              <a:buSzTx/>
              <a:buFontTx/>
              <a:buNone/>
              <a:tabLst/>
              <a:defRPr sz="1600">
                <a:solidFill>
                  <a:srgbClr val="212121"/>
                </a:solidFill>
                <a:latin typeface="Helvetica"/>
                <a:ea typeface="Helvetica"/>
                <a:cs typeface="Helvetica"/>
                <a:sym typeface="Helvetica"/>
              </a:defRPr>
            </a:pPr>
            <a:endParaRPr kumimoji="0" sz="800" b="0" i="0" u="none" strike="noStrike" kern="0" cap="none" spc="0" normalizeH="0" baseline="0" noProof="0">
              <a:ln>
                <a:noFill/>
              </a:ln>
              <a:solidFill>
                <a:srgbClr val="212121"/>
              </a:solidFill>
              <a:effectLst/>
              <a:uLnTx/>
              <a:uFillTx/>
              <a:latin typeface="Helvetica"/>
              <a:sym typeface="Helvetica"/>
            </a:endParaRPr>
          </a:p>
        </p:txBody>
      </p:sp>
      <p:sp>
        <p:nvSpPr>
          <p:cNvPr id="2" name="TextBox 1">
            <a:extLst>
              <a:ext uri="{FF2B5EF4-FFF2-40B4-BE49-F238E27FC236}">
                <a16:creationId xmlns:a16="http://schemas.microsoft.com/office/drawing/2014/main" id="{6BEBE047-255C-3B8A-9C16-36DCFD7C8D02}"/>
              </a:ext>
            </a:extLst>
          </p:cNvPr>
          <p:cNvSpPr txBox="1"/>
          <p:nvPr/>
        </p:nvSpPr>
        <p:spPr>
          <a:xfrm>
            <a:off x="280300" y="6540248"/>
            <a:ext cx="1869102" cy="217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200" rtl="0" eaLnBrk="1" fontAlgn="auto" latinLnBrk="0" hangingPunct="0">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nela Text Regular"/>
                <a:sym typeface="Canela Text Regular"/>
              </a:rPr>
              <a:t>Courtesy of Stacy Walker, NP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Cardiovascular Assessment and Management"/>
          <p:cNvSpPr txBox="1">
            <a:spLocks noGrp="1"/>
          </p:cNvSpPr>
          <p:nvPr>
            <p:ph type="title"/>
          </p:nvPr>
        </p:nvSpPr>
        <p:spPr>
          <a:prstGeom prst="rect">
            <a:avLst/>
          </a:prstGeom>
        </p:spPr>
        <p:txBody>
          <a:bodyPr/>
          <a:lstStyle/>
          <a:p>
            <a:r>
              <a:t>Cardiovascular Assessment and Management</a:t>
            </a:r>
          </a:p>
        </p:txBody>
      </p:sp>
      <p:sp>
        <p:nvSpPr>
          <p:cNvPr id="165" name="Pre-Treatment Assessment…"/>
          <p:cNvSpPr txBox="1">
            <a:spLocks noGrp="1"/>
          </p:cNvSpPr>
          <p:nvPr>
            <p:ph type="body" sz="half" idx="1"/>
          </p:nvPr>
        </p:nvSpPr>
        <p:spPr>
          <a:xfrm>
            <a:off x="609600" y="1549400"/>
            <a:ext cx="5987143" cy="4241800"/>
          </a:xfrm>
          <a:prstGeom prst="rect">
            <a:avLst/>
          </a:prstGeom>
        </p:spPr>
        <p:txBody>
          <a:bodyPr>
            <a:noAutofit/>
          </a:bodyPr>
          <a:lstStyle/>
          <a:p>
            <a:pPr marL="114300" indent="-114300" defTabSz="457200">
              <a:lnSpc>
                <a:spcPct val="81000"/>
              </a:lnSpc>
              <a:spcBef>
                <a:spcPts val="500"/>
              </a:spcBef>
              <a:buSzPct val="100000"/>
              <a:buFont typeface="Arial"/>
              <a:defRPr sz="3400">
                <a:latin typeface="Arial"/>
                <a:ea typeface="Arial"/>
                <a:cs typeface="Arial"/>
                <a:sym typeface="Arial"/>
              </a:defRPr>
            </a:pPr>
            <a:r>
              <a:rPr sz="1500" dirty="0"/>
              <a:t>Pre-Treatment Assessment </a:t>
            </a:r>
          </a:p>
          <a:p>
            <a:pPr marL="342900" lvl="1" indent="-114300" defTabSz="457200">
              <a:lnSpc>
                <a:spcPct val="81000"/>
              </a:lnSpc>
              <a:spcBef>
                <a:spcPts val="500"/>
              </a:spcBef>
              <a:buSzPct val="100000"/>
              <a:buFont typeface="Arial"/>
              <a:defRPr sz="3400">
                <a:latin typeface="Arial"/>
                <a:ea typeface="Arial"/>
                <a:cs typeface="Arial"/>
                <a:sym typeface="Arial"/>
              </a:defRPr>
            </a:pPr>
            <a:r>
              <a:rPr sz="1500" dirty="0"/>
              <a:t>Pre-existing and emerging CVD - </a:t>
            </a:r>
          </a:p>
          <a:p>
            <a:pPr marL="571500" lvl="2" indent="-114300" defTabSz="457200">
              <a:lnSpc>
                <a:spcPct val="81000"/>
              </a:lnSpc>
              <a:spcBef>
                <a:spcPts val="500"/>
              </a:spcBef>
              <a:buSzPct val="100000"/>
              <a:buFont typeface="Arial"/>
              <a:defRPr sz="2500">
                <a:latin typeface="Arial"/>
                <a:ea typeface="Arial"/>
                <a:cs typeface="Arial"/>
                <a:sym typeface="Arial"/>
              </a:defRPr>
            </a:pPr>
            <a:r>
              <a:rPr sz="1500" dirty="0"/>
              <a:t>CAD, PVD, CHF, arrhythmias including a-fib) </a:t>
            </a:r>
          </a:p>
          <a:p>
            <a:pPr marL="342900" lvl="1" indent="-114300" defTabSz="457200">
              <a:lnSpc>
                <a:spcPct val="81000"/>
              </a:lnSpc>
              <a:spcBef>
                <a:spcPts val="500"/>
              </a:spcBef>
              <a:buSzPct val="100000"/>
              <a:buFont typeface="Arial"/>
              <a:defRPr sz="3400">
                <a:latin typeface="Arial"/>
                <a:ea typeface="Arial"/>
                <a:cs typeface="Arial"/>
                <a:sym typeface="Arial"/>
              </a:defRPr>
            </a:pPr>
            <a:r>
              <a:rPr sz="1500" dirty="0"/>
              <a:t>ASCVD (</a:t>
            </a:r>
            <a:r>
              <a:rPr sz="1500" dirty="0" err="1">
                <a:solidFill>
                  <a:schemeClr val="accent5"/>
                </a:solidFill>
              </a:rPr>
              <a:t>A</a:t>
            </a:r>
            <a:r>
              <a:rPr sz="1500" dirty="0" err="1"/>
              <a:t>thero</a:t>
            </a:r>
            <a:r>
              <a:rPr sz="1500" dirty="0" err="1">
                <a:solidFill>
                  <a:schemeClr val="accent5"/>
                </a:solidFill>
              </a:rPr>
              <a:t>S</a:t>
            </a:r>
            <a:r>
              <a:rPr sz="1500" dirty="0" err="1"/>
              <a:t>clerotic</a:t>
            </a:r>
            <a:r>
              <a:rPr sz="1500" dirty="0"/>
              <a:t> </a:t>
            </a:r>
            <a:r>
              <a:rPr sz="1500" dirty="0" err="1">
                <a:solidFill>
                  <a:schemeClr val="accent5"/>
                </a:solidFill>
              </a:rPr>
              <a:t>C</a:t>
            </a:r>
            <a:r>
              <a:rPr sz="1500" dirty="0" err="1"/>
              <a:t>ardio</a:t>
            </a:r>
            <a:r>
              <a:rPr sz="1500" dirty="0" err="1">
                <a:solidFill>
                  <a:schemeClr val="accent5"/>
                </a:solidFill>
              </a:rPr>
              <a:t>V</a:t>
            </a:r>
            <a:r>
              <a:rPr sz="1500" dirty="0" err="1"/>
              <a:t>ascular</a:t>
            </a:r>
            <a:r>
              <a:rPr sz="1500" dirty="0"/>
              <a:t> </a:t>
            </a:r>
            <a:r>
              <a:rPr sz="1500" dirty="0">
                <a:solidFill>
                  <a:schemeClr val="accent5"/>
                </a:solidFill>
              </a:rPr>
              <a:t>D</a:t>
            </a:r>
            <a:r>
              <a:rPr sz="1500" dirty="0"/>
              <a:t>isease) risk calculation </a:t>
            </a:r>
          </a:p>
          <a:p>
            <a:pPr marL="571500" lvl="2" indent="-114300" defTabSz="457200">
              <a:lnSpc>
                <a:spcPct val="81000"/>
              </a:lnSpc>
              <a:spcBef>
                <a:spcPts val="500"/>
              </a:spcBef>
              <a:buSzPct val="100000"/>
              <a:buFont typeface="Arial"/>
              <a:defRPr sz="2500">
                <a:latin typeface="Arial"/>
                <a:ea typeface="Arial"/>
                <a:cs typeface="Arial"/>
                <a:sym typeface="Arial"/>
              </a:defRPr>
            </a:pPr>
            <a:r>
              <a:rPr sz="1500" dirty="0"/>
              <a:t>The 10-year ASCVD risk estimate is used to guide decision-making for many preventive interventions, including lipid and blood pressure management</a:t>
            </a:r>
          </a:p>
          <a:p>
            <a:pPr marL="571500" lvl="2" indent="-114300" defTabSz="457200">
              <a:lnSpc>
                <a:spcPct val="81000"/>
              </a:lnSpc>
              <a:spcBef>
                <a:spcPts val="500"/>
              </a:spcBef>
              <a:buSzPct val="100000"/>
              <a:buFont typeface="Arial"/>
              <a:defRPr sz="2500">
                <a:latin typeface="Arial"/>
                <a:ea typeface="Arial"/>
                <a:cs typeface="Arial"/>
                <a:sym typeface="Arial"/>
              </a:defRPr>
            </a:pPr>
            <a:r>
              <a:rPr sz="1500" dirty="0"/>
              <a:t>While all individuals should be encouraged to follow a heart-healthy lifestyle, estimating an individual’s 10-year absolute ASCVD risk helps guide the intensity of medical management to maximize anticipated benefit and minimize potential harm from overtreatment</a:t>
            </a:r>
          </a:p>
          <a:p>
            <a:pPr marL="571500" lvl="2" indent="-114300" defTabSz="457200">
              <a:lnSpc>
                <a:spcPct val="81000"/>
              </a:lnSpc>
              <a:spcBef>
                <a:spcPts val="500"/>
              </a:spcBef>
              <a:buSzPct val="100000"/>
              <a:buFont typeface="Arial"/>
              <a:defRPr sz="2500">
                <a:latin typeface="Arial"/>
                <a:ea typeface="Arial"/>
                <a:cs typeface="Arial"/>
                <a:sym typeface="Arial"/>
              </a:defRPr>
            </a:pPr>
            <a:r>
              <a:rPr sz="1500" dirty="0"/>
              <a:t>ASCVD Risk - </a:t>
            </a:r>
            <a:r>
              <a:rPr sz="1500" u="sng" dirty="0">
                <a:hlinkClick r:id="rId2"/>
              </a:rPr>
              <a:t>https://tools.acc.org/ldl/ascvd_risk_estimator/index.html#!/calulate/estimator/</a:t>
            </a:r>
          </a:p>
          <a:p>
            <a:pPr marL="114300" indent="-114300" defTabSz="457200">
              <a:lnSpc>
                <a:spcPct val="81000"/>
              </a:lnSpc>
              <a:spcBef>
                <a:spcPts val="500"/>
              </a:spcBef>
              <a:buSzPct val="100000"/>
              <a:buFont typeface="Arial"/>
              <a:defRPr sz="3400">
                <a:latin typeface="Arial"/>
                <a:ea typeface="Arial"/>
                <a:cs typeface="Arial"/>
                <a:sym typeface="Arial"/>
              </a:defRPr>
            </a:pPr>
            <a:r>
              <a:rPr sz="1500" dirty="0"/>
              <a:t>On Treatment Monitoring </a:t>
            </a:r>
          </a:p>
          <a:p>
            <a:pPr marL="342900" lvl="1" indent="-114300" defTabSz="457200">
              <a:lnSpc>
                <a:spcPct val="81000"/>
              </a:lnSpc>
              <a:spcBef>
                <a:spcPts val="500"/>
              </a:spcBef>
              <a:buSzPct val="100000"/>
              <a:buFont typeface="Arial"/>
              <a:defRPr sz="2500">
                <a:latin typeface="Arial"/>
                <a:ea typeface="Arial"/>
                <a:cs typeface="Arial"/>
                <a:sym typeface="Arial"/>
              </a:defRPr>
            </a:pPr>
            <a:r>
              <a:rPr sz="1500" dirty="0"/>
              <a:t>Routine monitoring of clinical symptoms - BP, weight, blood sugar</a:t>
            </a:r>
          </a:p>
          <a:p>
            <a:pPr marL="342900" lvl="1" indent="-114300" defTabSz="457200">
              <a:lnSpc>
                <a:spcPct val="81000"/>
              </a:lnSpc>
              <a:spcBef>
                <a:spcPts val="500"/>
              </a:spcBef>
              <a:buSzPct val="100000"/>
              <a:buFont typeface="Arial"/>
              <a:defRPr sz="2500">
                <a:latin typeface="Arial"/>
                <a:ea typeface="Arial"/>
                <a:cs typeface="Arial"/>
                <a:sym typeface="Arial"/>
              </a:defRPr>
            </a:pPr>
            <a:r>
              <a:rPr sz="1500" dirty="0"/>
              <a:t>Lifestyle management - diet, tobacco, exercise </a:t>
            </a:r>
          </a:p>
        </p:txBody>
      </p:sp>
      <p:graphicFrame>
        <p:nvGraphicFramePr>
          <p:cNvPr id="166" name="Table 6"/>
          <p:cNvGraphicFramePr/>
          <p:nvPr/>
        </p:nvGraphicFramePr>
        <p:xfrm>
          <a:off x="7291170" y="2851920"/>
          <a:ext cx="3822089" cy="2688193"/>
        </p:xfrm>
        <a:graphic>
          <a:graphicData uri="http://schemas.openxmlformats.org/drawingml/2006/table">
            <a:tbl>
              <a:tblPr firstRow="1" bandRow="1"/>
              <a:tblGrid>
                <a:gridCol w="546510">
                  <a:extLst>
                    <a:ext uri="{9D8B030D-6E8A-4147-A177-3AD203B41FA5}">
                      <a16:colId xmlns:a16="http://schemas.microsoft.com/office/drawing/2014/main" val="20000"/>
                    </a:ext>
                  </a:extLst>
                </a:gridCol>
                <a:gridCol w="3275579">
                  <a:extLst>
                    <a:ext uri="{9D8B030D-6E8A-4147-A177-3AD203B41FA5}">
                      <a16:colId xmlns:a16="http://schemas.microsoft.com/office/drawing/2014/main" val="20001"/>
                    </a:ext>
                  </a:extLst>
                </a:gridCol>
              </a:tblGrid>
              <a:tr h="508873">
                <a:tc>
                  <a:txBody>
                    <a:bodyPr/>
                    <a:lstStyle/>
                    <a:p>
                      <a:pPr algn="l" defTabSz="914400">
                        <a:defRPr sz="1800" b="0"/>
                      </a:pPr>
                      <a:r>
                        <a:rPr sz="1600" b="1">
                          <a:solidFill>
                            <a:srgbClr val="FFFFFF"/>
                          </a:solidFill>
                          <a:latin typeface="Calibri"/>
                          <a:ea typeface="Calibri"/>
                          <a:cs typeface="Calibri"/>
                          <a:sym typeface="Calibri"/>
                        </a:rPr>
                        <a:t>Steps</a:t>
                      </a:r>
                    </a:p>
                  </a:txBody>
                  <a:tcPr marL="22860" marR="22860" marT="22860" marB="22860" horzOverflow="overflow">
                    <a:lnL w="12700">
                      <a:solidFill>
                        <a:srgbClr val="FFFFFF"/>
                      </a:solidFill>
                    </a:lnL>
                    <a:lnR w="12700">
                      <a:solidFill>
                        <a:srgbClr val="FFFFFF"/>
                      </a:solidFill>
                    </a:lnR>
                    <a:lnT w="12700">
                      <a:solidFill>
                        <a:srgbClr val="FFFFFF"/>
                      </a:solidFill>
                    </a:lnT>
                    <a:lnB w="38100">
                      <a:solidFill>
                        <a:srgbClr val="FFFFFF"/>
                      </a:solidFill>
                    </a:lnB>
                    <a:solidFill>
                      <a:srgbClr val="4472C4"/>
                    </a:solidFill>
                  </a:tcPr>
                </a:tc>
                <a:tc>
                  <a:txBody>
                    <a:bodyPr/>
                    <a:lstStyle/>
                    <a:p>
                      <a:pPr algn="l" defTabSz="914400">
                        <a:defRPr sz="1800" b="0"/>
                      </a:pPr>
                      <a:r>
                        <a:rPr sz="1600" b="1">
                          <a:solidFill>
                            <a:srgbClr val="FFFFFF"/>
                          </a:solidFill>
                          <a:latin typeface="Calibri"/>
                          <a:ea typeface="Calibri"/>
                          <a:cs typeface="Calibri"/>
                          <a:sym typeface="Calibri"/>
                        </a:rPr>
                        <a:t>Risk Modification</a:t>
                      </a:r>
                    </a:p>
                  </a:txBody>
                  <a:tcPr marL="22860" marR="22860" marT="22860" marB="22860" horzOverflow="overflow">
                    <a:lnL w="12700">
                      <a:solidFill>
                        <a:srgbClr val="FFFFFF"/>
                      </a:solidFill>
                    </a:lnL>
                    <a:lnR w="12700">
                      <a:solidFill>
                        <a:srgbClr val="FFFFFF"/>
                      </a:solidFill>
                    </a:lnR>
                    <a:lnT w="12700">
                      <a:solidFill>
                        <a:srgbClr val="FFFFFF"/>
                      </a:solidFill>
                    </a:lnT>
                    <a:lnB w="38100">
                      <a:solidFill>
                        <a:srgbClr val="FFFFFF"/>
                      </a:solidFill>
                    </a:lnB>
                    <a:solidFill>
                      <a:srgbClr val="4472C4"/>
                    </a:solidFill>
                  </a:tcPr>
                </a:tc>
                <a:extLst>
                  <a:ext uri="{0D108BD9-81ED-4DB2-BD59-A6C34878D82A}">
                    <a16:rowId xmlns:a16="http://schemas.microsoft.com/office/drawing/2014/main" val="10000"/>
                  </a:ext>
                </a:extLst>
              </a:tr>
              <a:tr h="533400">
                <a:tc>
                  <a:txBody>
                    <a:bodyPr/>
                    <a:lstStyle/>
                    <a:p>
                      <a:pPr algn="l" defTabSz="914400">
                        <a:defRPr sz="1800"/>
                      </a:pPr>
                      <a:r>
                        <a:rPr sz="1600" b="1">
                          <a:latin typeface="Calibri"/>
                          <a:ea typeface="Calibri"/>
                          <a:cs typeface="Calibri"/>
                          <a:sym typeface="Calibri"/>
                        </a:rPr>
                        <a:t>A</a:t>
                      </a:r>
                    </a:p>
                  </a:txBody>
                  <a:tcPr marL="22860" marR="22860" marT="22860" marB="22860" horzOverflow="overflow">
                    <a:lnL w="12700">
                      <a:solidFill>
                        <a:srgbClr val="FFFFFF"/>
                      </a:solidFill>
                    </a:lnL>
                    <a:lnR w="12700">
                      <a:solidFill>
                        <a:srgbClr val="FFFFFF"/>
                      </a:solidFill>
                    </a:lnR>
                    <a:lnT w="38100">
                      <a:solidFill>
                        <a:srgbClr val="FFFFFF"/>
                      </a:solidFill>
                    </a:lnT>
                    <a:lnB w="12700">
                      <a:solidFill>
                        <a:srgbClr val="FFFFFF"/>
                      </a:solidFill>
                    </a:lnB>
                    <a:solidFill>
                      <a:srgbClr val="FF0000"/>
                    </a:solidFill>
                  </a:tcPr>
                </a:tc>
                <a:tc>
                  <a:txBody>
                    <a:bodyPr/>
                    <a:lstStyle/>
                    <a:p>
                      <a:pPr marL="285750" indent="-285750" algn="l" defTabSz="914400">
                        <a:buSzPct val="100000"/>
                        <a:buChar char="-"/>
                        <a:defRPr sz="3200" b="1">
                          <a:latin typeface="Calibri"/>
                          <a:ea typeface="Calibri"/>
                          <a:cs typeface="Calibri"/>
                          <a:sym typeface="Calibri"/>
                        </a:defRPr>
                      </a:pPr>
                      <a:r>
                        <a:rPr sz="1600" dirty="0"/>
                        <a:t>Assess cardiovascular risk </a:t>
                      </a:r>
                    </a:p>
                    <a:p>
                      <a:pPr marL="285750" indent="-285750" algn="l" defTabSz="914400">
                        <a:buSzPct val="100000"/>
                        <a:buChar char="-"/>
                        <a:defRPr sz="3200" b="1">
                          <a:latin typeface="Calibri"/>
                          <a:ea typeface="Calibri"/>
                          <a:cs typeface="Calibri"/>
                          <a:sym typeface="Calibri"/>
                        </a:defRPr>
                      </a:pPr>
                      <a:r>
                        <a:rPr sz="1600" dirty="0"/>
                        <a:t>Consider aspirin </a:t>
                      </a:r>
                    </a:p>
                  </a:txBody>
                  <a:tcPr marL="22860" marR="22860" marT="22860" marB="22860" horzOverflow="overflow">
                    <a:lnL w="12700">
                      <a:solidFill>
                        <a:srgbClr val="FFFFFF"/>
                      </a:solidFill>
                    </a:lnL>
                    <a:lnR w="12700">
                      <a:solidFill>
                        <a:srgbClr val="FFFFFF"/>
                      </a:solidFill>
                    </a:lnR>
                    <a:lnT w="38100">
                      <a:solidFill>
                        <a:srgbClr val="FFFFFF"/>
                      </a:solidFill>
                    </a:lnT>
                    <a:lnB w="12700">
                      <a:solidFill>
                        <a:srgbClr val="FFFFFF"/>
                      </a:solidFill>
                    </a:lnB>
                    <a:solidFill>
                      <a:srgbClr val="FF0000"/>
                    </a:solidFill>
                  </a:tcPr>
                </a:tc>
                <a:extLst>
                  <a:ext uri="{0D108BD9-81ED-4DB2-BD59-A6C34878D82A}">
                    <a16:rowId xmlns:a16="http://schemas.microsoft.com/office/drawing/2014/main" val="10001"/>
                  </a:ext>
                </a:extLst>
              </a:tr>
              <a:tr h="289560">
                <a:tc>
                  <a:txBody>
                    <a:bodyPr/>
                    <a:lstStyle/>
                    <a:p>
                      <a:pPr algn="l" defTabSz="914400">
                        <a:defRPr sz="1800"/>
                      </a:pPr>
                      <a:r>
                        <a:rPr sz="1600" b="1">
                          <a:latin typeface="Calibri"/>
                          <a:ea typeface="Calibri"/>
                          <a:cs typeface="Calibri"/>
                          <a:sym typeface="Calibri"/>
                        </a:rPr>
                        <a:t>B</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C000"/>
                    </a:solidFill>
                  </a:tcPr>
                </a:tc>
                <a:tc>
                  <a:txBody>
                    <a:bodyPr/>
                    <a:lstStyle/>
                    <a:p>
                      <a:pPr marL="285750" indent="-285750" algn="l" defTabSz="914400">
                        <a:buSzPct val="100000"/>
                        <a:buChar char="-"/>
                        <a:defRPr sz="3200" b="1">
                          <a:latin typeface="Calibri"/>
                          <a:ea typeface="Calibri"/>
                          <a:cs typeface="Calibri"/>
                          <a:sym typeface="Calibri"/>
                        </a:defRPr>
                      </a:pPr>
                      <a:r>
                        <a:rPr sz="1600"/>
                        <a:t>Blood pressure management</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C000"/>
                    </a:solidFill>
                  </a:tcPr>
                </a:tc>
                <a:extLst>
                  <a:ext uri="{0D108BD9-81ED-4DB2-BD59-A6C34878D82A}">
                    <a16:rowId xmlns:a16="http://schemas.microsoft.com/office/drawing/2014/main" val="10002"/>
                  </a:ext>
                </a:extLst>
              </a:tr>
              <a:tr h="533400">
                <a:tc>
                  <a:txBody>
                    <a:bodyPr/>
                    <a:lstStyle/>
                    <a:p>
                      <a:pPr algn="l" defTabSz="914400">
                        <a:defRPr sz="1800"/>
                      </a:pPr>
                      <a:r>
                        <a:rPr sz="1600" b="1">
                          <a:latin typeface="Calibri"/>
                          <a:ea typeface="Calibri"/>
                          <a:cs typeface="Calibri"/>
                          <a:sym typeface="Calibri"/>
                        </a:rPr>
                        <a:t>C</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F00"/>
                    </a:solidFill>
                  </a:tcPr>
                </a:tc>
                <a:tc>
                  <a:txBody>
                    <a:bodyPr/>
                    <a:lstStyle/>
                    <a:p>
                      <a:pPr marL="285750" indent="-285750" algn="l" defTabSz="914400">
                        <a:buSzPct val="100000"/>
                        <a:buChar char="-"/>
                        <a:defRPr sz="3200" b="1">
                          <a:latin typeface="Calibri"/>
                          <a:ea typeface="Calibri"/>
                          <a:cs typeface="Calibri"/>
                          <a:sym typeface="Calibri"/>
                        </a:defRPr>
                      </a:pPr>
                      <a:r>
                        <a:rPr sz="1600"/>
                        <a:t>Cholesterol management</a:t>
                      </a:r>
                    </a:p>
                    <a:p>
                      <a:pPr marL="285750" indent="-285750" algn="l" defTabSz="914400">
                        <a:buSzPct val="100000"/>
                        <a:buChar char="-"/>
                        <a:defRPr sz="3200" b="1">
                          <a:latin typeface="Calibri"/>
                          <a:ea typeface="Calibri"/>
                          <a:cs typeface="Calibri"/>
                          <a:sym typeface="Calibri"/>
                        </a:defRPr>
                      </a:pPr>
                      <a:r>
                        <a:rPr sz="1600"/>
                        <a:t>Cigarette/tobacco cessation</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FFFF00"/>
                    </a:solidFill>
                  </a:tcPr>
                </a:tc>
                <a:extLst>
                  <a:ext uri="{0D108BD9-81ED-4DB2-BD59-A6C34878D82A}">
                    <a16:rowId xmlns:a16="http://schemas.microsoft.com/office/drawing/2014/main" val="10003"/>
                  </a:ext>
                </a:extLst>
              </a:tr>
              <a:tr h="533400">
                <a:tc>
                  <a:txBody>
                    <a:bodyPr/>
                    <a:lstStyle/>
                    <a:p>
                      <a:pPr algn="l" defTabSz="914400">
                        <a:defRPr sz="1800"/>
                      </a:pPr>
                      <a:r>
                        <a:rPr sz="1600" b="1">
                          <a:latin typeface="Calibri"/>
                          <a:ea typeface="Calibri"/>
                          <a:cs typeface="Calibri"/>
                          <a:sym typeface="Calibri"/>
                        </a:rPr>
                        <a:t>D</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92D050"/>
                    </a:solidFill>
                  </a:tcPr>
                </a:tc>
                <a:tc>
                  <a:txBody>
                    <a:bodyPr/>
                    <a:lstStyle/>
                    <a:p>
                      <a:pPr marL="285750" indent="-285750" algn="l" defTabSz="914400">
                        <a:buSzPct val="100000"/>
                        <a:buChar char="-"/>
                        <a:defRPr sz="3200" b="1">
                          <a:latin typeface="Calibri"/>
                          <a:ea typeface="Calibri"/>
                          <a:cs typeface="Calibri"/>
                          <a:sym typeface="Calibri"/>
                        </a:defRPr>
                      </a:pPr>
                      <a:r>
                        <a:rPr sz="1600"/>
                        <a:t>Diabetes management</a:t>
                      </a:r>
                    </a:p>
                    <a:p>
                      <a:pPr marL="285750" indent="-285750" algn="l" defTabSz="914400">
                        <a:buSzPct val="100000"/>
                        <a:buChar char="-"/>
                        <a:defRPr sz="3200" b="1">
                          <a:latin typeface="Calibri"/>
                          <a:ea typeface="Calibri"/>
                          <a:cs typeface="Calibri"/>
                          <a:sym typeface="Calibri"/>
                        </a:defRPr>
                      </a:pPr>
                      <a:r>
                        <a:rPr sz="1600"/>
                        <a:t>Dietary recommendations</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92D050"/>
                    </a:solidFill>
                  </a:tcPr>
                </a:tc>
                <a:extLst>
                  <a:ext uri="{0D108BD9-81ED-4DB2-BD59-A6C34878D82A}">
                    <a16:rowId xmlns:a16="http://schemas.microsoft.com/office/drawing/2014/main" val="10004"/>
                  </a:ext>
                </a:extLst>
              </a:tr>
              <a:tr h="289560">
                <a:tc>
                  <a:txBody>
                    <a:bodyPr/>
                    <a:lstStyle/>
                    <a:p>
                      <a:pPr algn="l" defTabSz="914400">
                        <a:defRPr sz="1800"/>
                      </a:pPr>
                      <a:r>
                        <a:rPr sz="1600" b="1">
                          <a:latin typeface="Calibri"/>
                          <a:ea typeface="Calibri"/>
                          <a:cs typeface="Calibri"/>
                          <a:sym typeface="Calibri"/>
                        </a:rPr>
                        <a:t>E</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B0F0"/>
                    </a:solidFill>
                  </a:tcPr>
                </a:tc>
                <a:tc>
                  <a:txBody>
                    <a:bodyPr/>
                    <a:lstStyle/>
                    <a:p>
                      <a:pPr marL="285750" indent="-285750" algn="l" defTabSz="914400">
                        <a:buSzPct val="100000"/>
                        <a:buChar char="-"/>
                        <a:defRPr sz="3200" b="1">
                          <a:latin typeface="Calibri"/>
                          <a:ea typeface="Calibri"/>
                          <a:cs typeface="Calibri"/>
                          <a:sym typeface="Calibri"/>
                        </a:defRPr>
                      </a:pPr>
                      <a:r>
                        <a:rPr sz="1600" dirty="0"/>
                        <a:t>Exercise recommendations</a:t>
                      </a:r>
                    </a:p>
                  </a:txBody>
                  <a:tcPr marL="22860" marR="22860" marT="22860" marB="22860" horzOverflow="overflow">
                    <a:lnL w="12700">
                      <a:solidFill>
                        <a:srgbClr val="FFFFFF"/>
                      </a:solidFill>
                    </a:lnL>
                    <a:lnR w="12700">
                      <a:solidFill>
                        <a:srgbClr val="FFFFFF"/>
                      </a:solidFill>
                    </a:lnR>
                    <a:lnT w="12700">
                      <a:solidFill>
                        <a:srgbClr val="FFFFFF"/>
                      </a:solidFill>
                    </a:lnT>
                    <a:lnB w="12700">
                      <a:solidFill>
                        <a:srgbClr val="FFFFFF"/>
                      </a:solidFill>
                    </a:lnB>
                    <a:solidFill>
                      <a:srgbClr val="00B0F0"/>
                    </a:solidFill>
                  </a:tcPr>
                </a:tc>
                <a:extLst>
                  <a:ext uri="{0D108BD9-81ED-4DB2-BD59-A6C34878D82A}">
                    <a16:rowId xmlns:a16="http://schemas.microsoft.com/office/drawing/2014/main" val="10005"/>
                  </a:ext>
                </a:extLst>
              </a:tr>
            </a:tbl>
          </a:graphicData>
        </a:graphic>
      </p:graphicFrame>
      <p:sp>
        <p:nvSpPr>
          <p:cNvPr id="167" name="Managing Cardiovascular Risk - ABCDE"/>
          <p:cNvSpPr txBox="1"/>
          <p:nvPr/>
        </p:nvSpPr>
        <p:spPr>
          <a:xfrm>
            <a:off x="7343966" y="2370249"/>
            <a:ext cx="3716497" cy="252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defRPr sz="2900">
                <a:latin typeface="Canela Text Bold"/>
                <a:ea typeface="Canela Text Bold"/>
                <a:cs typeface="Canela Text Bold"/>
                <a:sym typeface="Canela Text Bold"/>
              </a:defRPr>
            </a:lvl1pPr>
          </a:lstStyle>
          <a:p>
            <a:pPr marL="0" marR="0" lvl="0" indent="0" algn="ctr" defTabSz="1219200" rtl="0" eaLnBrk="1" fontAlgn="auto" latinLnBrk="0" hangingPunct="0">
              <a:lnSpc>
                <a:spcPct val="90000"/>
              </a:lnSpc>
              <a:spcBef>
                <a:spcPts val="0"/>
              </a:spcBef>
              <a:spcAft>
                <a:spcPts val="0"/>
              </a:spcAft>
              <a:buClrTx/>
              <a:buSzTx/>
              <a:buFontTx/>
              <a:buNone/>
              <a:tabLst/>
              <a:defRPr/>
            </a:pPr>
            <a:r>
              <a:rPr kumimoji="0" sz="1450" b="0" i="0" u="none" strike="noStrike" kern="0" cap="none" spc="0" normalizeH="0" baseline="0" noProof="0">
                <a:ln>
                  <a:noFill/>
                </a:ln>
                <a:solidFill>
                  <a:srgbClr val="000000"/>
                </a:solidFill>
                <a:effectLst/>
                <a:uLnTx/>
                <a:uFillTx/>
                <a:latin typeface="Canela Text Bold"/>
                <a:sym typeface="Canela Text Bold"/>
              </a:rPr>
              <a:t>Managing Cardiovascular Risk - ABCDE</a:t>
            </a:r>
          </a:p>
        </p:txBody>
      </p:sp>
      <p:sp>
        <p:nvSpPr>
          <p:cNvPr id="168" name="Arnett DK et al. 2019 ACC/AHA Guideline on the Primary Prevention of Cardiovascular Disease A Report of the American College of Cardiology/American Heart Association Task Force on Clinical Practice Guidelines. Circulation. 2019;140:e596–e646. DOI: 10.116"/>
          <p:cNvSpPr txBox="1"/>
          <p:nvPr/>
        </p:nvSpPr>
        <p:spPr>
          <a:xfrm>
            <a:off x="285161" y="6271878"/>
            <a:ext cx="11170965" cy="397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marL="114300" marR="0" lvl="0" indent="-114300" algn="l" defTabSz="457200" rtl="0" eaLnBrk="1" fontAlgn="auto" latinLnBrk="0" hangingPunct="0">
              <a:lnSpc>
                <a:spcPct val="90000"/>
              </a:lnSpc>
              <a:spcBef>
                <a:spcPts val="500"/>
              </a:spcBef>
              <a:spcAft>
                <a:spcPts val="0"/>
              </a:spcAft>
              <a:buClrTx/>
              <a:buSzPct val="100000"/>
              <a:buFont typeface="Arial"/>
              <a:buChar char="•"/>
              <a:tabLst/>
              <a:defRPr sz="2500">
                <a:latin typeface="Calibri"/>
                <a:ea typeface="Calibri"/>
                <a:cs typeface="Calibri"/>
                <a:sym typeface="Calibri"/>
              </a:defRPr>
            </a:pPr>
            <a:r>
              <a:rPr kumimoji="0" sz="1250" b="0" i="0" u="none" strike="noStrike" kern="0" cap="none" spc="0" normalizeH="0" baseline="0" noProof="0" dirty="0">
                <a:ln>
                  <a:noFill/>
                </a:ln>
                <a:solidFill>
                  <a:srgbClr val="000000"/>
                </a:solidFill>
                <a:effectLst/>
                <a:uLnTx/>
                <a:uFillTx/>
                <a:latin typeface="Calibri"/>
                <a:cs typeface="Calibri"/>
                <a:sym typeface="Calibri"/>
              </a:rPr>
              <a:t>Arnett DK et al. 2019 ACC/AHA Guideline on the Primary Prevention of Cardiovascular Disease</a:t>
            </a:r>
            <a:r>
              <a:rPr kumimoji="0" lang="en-US" sz="1250" b="0" i="0" u="none" strike="noStrike" kern="0" cap="none" spc="0" normalizeH="0" baseline="0" noProof="0" dirty="0">
                <a:ln>
                  <a:noFill/>
                </a:ln>
                <a:solidFill>
                  <a:srgbClr val="000000"/>
                </a:solidFill>
                <a:effectLst/>
                <a:uLnTx/>
                <a:uFillTx/>
                <a:latin typeface="Calibri"/>
                <a:cs typeface="Calibri"/>
                <a:sym typeface="Calibri"/>
              </a:rPr>
              <a:t>:</a:t>
            </a:r>
            <a:r>
              <a:rPr kumimoji="0" sz="1250" b="0" i="0" u="none" strike="noStrike" kern="0" cap="none" spc="0" normalizeH="0" baseline="0" noProof="0" dirty="0">
                <a:ln>
                  <a:noFill/>
                </a:ln>
                <a:solidFill>
                  <a:srgbClr val="000000"/>
                </a:solidFill>
                <a:effectLst/>
                <a:uLnTx/>
                <a:uFillTx/>
                <a:latin typeface="Calibri"/>
                <a:cs typeface="Calibri"/>
                <a:sym typeface="Calibri"/>
              </a:rPr>
              <a:t> A Report of the American College of Cardiology/American Heart Association Task Force on Clinical Practice Guidelines. Circulation. 2019;140:e596–e646. DOI: 10.1161/CIR.0000000000000678.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NS Side effects"/>
          <p:cNvSpPr txBox="1">
            <a:spLocks noGrp="1"/>
          </p:cNvSpPr>
          <p:nvPr>
            <p:ph type="title"/>
          </p:nvPr>
        </p:nvSpPr>
        <p:spPr>
          <a:prstGeom prst="rect">
            <a:avLst/>
          </a:prstGeom>
        </p:spPr>
        <p:txBody>
          <a:bodyPr/>
          <a:lstStyle/>
          <a:p>
            <a:r>
              <a:t>CNS Side effects </a:t>
            </a:r>
          </a:p>
        </p:txBody>
      </p:sp>
      <p:graphicFrame>
        <p:nvGraphicFramePr>
          <p:cNvPr id="171" name="Table"/>
          <p:cNvGraphicFramePr/>
          <p:nvPr>
            <p:extLst>
              <p:ext uri="{D42A27DB-BD31-4B8C-83A1-F6EECF244321}">
                <p14:modId xmlns:p14="http://schemas.microsoft.com/office/powerpoint/2010/main" val="2215334872"/>
              </p:ext>
            </p:extLst>
          </p:nvPr>
        </p:nvGraphicFramePr>
        <p:xfrm>
          <a:off x="2654976" y="1250950"/>
          <a:ext cx="6724131" cy="4232646"/>
        </p:xfrm>
        <a:graphic>
          <a:graphicData uri="http://schemas.openxmlformats.org/drawingml/2006/table">
            <a:tbl>
              <a:tblPr firstRow="1" firstCol="1"/>
              <a:tblGrid>
                <a:gridCol w="1308457">
                  <a:extLst>
                    <a:ext uri="{9D8B030D-6E8A-4147-A177-3AD203B41FA5}">
                      <a16:colId xmlns:a16="http://schemas.microsoft.com/office/drawing/2014/main" val="20000"/>
                    </a:ext>
                  </a:extLst>
                </a:gridCol>
                <a:gridCol w="1312141">
                  <a:extLst>
                    <a:ext uri="{9D8B030D-6E8A-4147-A177-3AD203B41FA5}">
                      <a16:colId xmlns:a16="http://schemas.microsoft.com/office/drawing/2014/main" val="20001"/>
                    </a:ext>
                  </a:extLst>
                </a:gridCol>
                <a:gridCol w="1282437">
                  <a:extLst>
                    <a:ext uri="{9D8B030D-6E8A-4147-A177-3AD203B41FA5}">
                      <a16:colId xmlns:a16="http://schemas.microsoft.com/office/drawing/2014/main" val="20002"/>
                    </a:ext>
                  </a:extLst>
                </a:gridCol>
                <a:gridCol w="1332793">
                  <a:extLst>
                    <a:ext uri="{9D8B030D-6E8A-4147-A177-3AD203B41FA5}">
                      <a16:colId xmlns:a16="http://schemas.microsoft.com/office/drawing/2014/main" val="20003"/>
                    </a:ext>
                  </a:extLst>
                </a:gridCol>
                <a:gridCol w="1488303">
                  <a:extLst>
                    <a:ext uri="{9D8B030D-6E8A-4147-A177-3AD203B41FA5}">
                      <a16:colId xmlns:a16="http://schemas.microsoft.com/office/drawing/2014/main" val="20004"/>
                    </a:ext>
                  </a:extLst>
                </a:gridCol>
              </a:tblGrid>
              <a:tr h="840328">
                <a:tc>
                  <a:txBody>
                    <a:bodyPr/>
                    <a:lstStyle/>
                    <a:p>
                      <a:pPr defTabSz="914400">
                        <a:defRPr sz="1800" b="0">
                          <a:solidFill>
                            <a:srgbClr val="000000"/>
                          </a:solidFill>
                        </a:defRPr>
                      </a:pPr>
                      <a:r>
                        <a:rPr sz="1600" dirty="0">
                          <a:solidFill>
                            <a:srgbClr val="FFFFFF"/>
                          </a:solidFill>
                          <a:sym typeface="Graphik Semibold"/>
                        </a:rPr>
                        <a:t>CNS AE</a:t>
                      </a:r>
                    </a:p>
                  </a:txBody>
                  <a:tcPr marL="25400" marR="25400" marT="25400" marB="25400" anchor="ctr" horzOverflow="overflow">
                    <a:lnL w="12700">
                      <a:solidFill>
                        <a:srgbClr val="A6AAA9"/>
                      </a:solidFill>
                      <a:miter lim="400000"/>
                    </a:lnL>
                    <a:solidFill>
                      <a:srgbClr val="239290"/>
                    </a:solidFill>
                  </a:tcPr>
                </a:tc>
                <a:tc>
                  <a:txBody>
                    <a:bodyPr/>
                    <a:lstStyle/>
                    <a:p>
                      <a:pPr defTabSz="914400">
                        <a:defRPr sz="1800" b="0">
                          <a:solidFill>
                            <a:srgbClr val="000000"/>
                          </a:solidFill>
                        </a:defRPr>
                      </a:pPr>
                      <a:r>
                        <a:rPr sz="1500" dirty="0">
                          <a:solidFill>
                            <a:srgbClr val="FFFFFF"/>
                          </a:solidFill>
                          <a:sym typeface="Graphik Semibold"/>
                        </a:rPr>
                        <a:t>Enzalutamide</a:t>
                      </a:r>
                    </a:p>
                  </a:txBody>
                  <a:tcPr marL="25400" marR="25400" marT="25400" marB="25400" anchor="ctr" horzOverflow="overflow">
                    <a:solidFill>
                      <a:srgbClr val="239290"/>
                    </a:solidFill>
                  </a:tcPr>
                </a:tc>
                <a:tc>
                  <a:txBody>
                    <a:bodyPr/>
                    <a:lstStyle/>
                    <a:p>
                      <a:pPr defTabSz="914400">
                        <a:defRPr sz="1800" b="0">
                          <a:solidFill>
                            <a:srgbClr val="000000"/>
                          </a:solidFill>
                        </a:defRPr>
                      </a:pPr>
                      <a:r>
                        <a:rPr sz="1500" dirty="0">
                          <a:solidFill>
                            <a:srgbClr val="FFFFFF"/>
                          </a:solidFill>
                          <a:sym typeface="Graphik Semibold"/>
                        </a:rPr>
                        <a:t>Abiraterone</a:t>
                      </a:r>
                    </a:p>
                  </a:txBody>
                  <a:tcPr marL="25400" marR="25400" marT="25400" marB="25400" anchor="ctr" horzOverflow="overflow">
                    <a:solidFill>
                      <a:srgbClr val="239290"/>
                    </a:solidFill>
                  </a:tcPr>
                </a:tc>
                <a:tc>
                  <a:txBody>
                    <a:bodyPr/>
                    <a:lstStyle/>
                    <a:p>
                      <a:pPr defTabSz="914400">
                        <a:defRPr sz="1800" b="0">
                          <a:solidFill>
                            <a:srgbClr val="000000"/>
                          </a:solidFill>
                        </a:defRPr>
                      </a:pPr>
                      <a:r>
                        <a:rPr sz="1500" dirty="0">
                          <a:solidFill>
                            <a:srgbClr val="FFFFFF"/>
                          </a:solidFill>
                          <a:sym typeface="Graphik Semibold"/>
                        </a:rPr>
                        <a:t>Apalutamide</a:t>
                      </a:r>
                    </a:p>
                  </a:txBody>
                  <a:tcPr marL="25400" marR="25400" marT="25400" marB="25400" anchor="ctr" horzOverflow="overflow">
                    <a:solidFill>
                      <a:srgbClr val="239290"/>
                    </a:solidFill>
                  </a:tcPr>
                </a:tc>
                <a:tc>
                  <a:txBody>
                    <a:bodyPr/>
                    <a:lstStyle/>
                    <a:p>
                      <a:pPr defTabSz="914400">
                        <a:defRPr sz="1800" b="0">
                          <a:solidFill>
                            <a:srgbClr val="000000"/>
                          </a:solidFill>
                        </a:defRPr>
                      </a:pPr>
                      <a:r>
                        <a:rPr sz="1500" dirty="0">
                          <a:solidFill>
                            <a:srgbClr val="FFFFFF"/>
                          </a:solidFill>
                          <a:sym typeface="Graphik Semibold"/>
                        </a:rPr>
                        <a:t>Darolutamide</a:t>
                      </a:r>
                    </a:p>
                  </a:txBody>
                  <a:tcPr marL="25400" marR="25400" marT="25400" marB="25400" anchor="ctr" horzOverflow="overflow">
                    <a:lnR w="12700">
                      <a:solidFill>
                        <a:srgbClr val="A6AAA9"/>
                      </a:solidFill>
                      <a:miter lim="400000"/>
                    </a:lnR>
                    <a:solidFill>
                      <a:srgbClr val="239290"/>
                    </a:solidFill>
                  </a:tcPr>
                </a:tc>
                <a:extLst>
                  <a:ext uri="{0D108BD9-81ED-4DB2-BD59-A6C34878D82A}">
                    <a16:rowId xmlns:a16="http://schemas.microsoft.com/office/drawing/2014/main" val="10000"/>
                  </a:ext>
                </a:extLst>
              </a:tr>
              <a:tr h="852731">
                <a:tc>
                  <a:txBody>
                    <a:bodyPr/>
                    <a:lstStyle/>
                    <a:p>
                      <a:pPr defTabSz="914400">
                        <a:defRPr sz="1800" b="0">
                          <a:solidFill>
                            <a:srgbClr val="000000"/>
                          </a:solidFill>
                        </a:defRPr>
                      </a:pPr>
                      <a:r>
                        <a:rPr sz="1600" dirty="0">
                          <a:solidFill>
                            <a:srgbClr val="FFFFFF"/>
                          </a:solidFill>
                          <a:sym typeface="Graphik Semibold"/>
                        </a:rPr>
                        <a:t>Mental Impairment</a:t>
                      </a:r>
                    </a:p>
                  </a:txBody>
                  <a:tcPr marL="25400" marR="25400" marT="25400" marB="25400" anchor="ctr" horzOverflow="overflow">
                    <a:solidFill>
                      <a:srgbClr val="32C5B9"/>
                    </a:solidFill>
                  </a:tcPr>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1"/>
                  </a:ext>
                </a:extLst>
              </a:tr>
              <a:tr h="846529">
                <a:tc>
                  <a:txBody>
                    <a:bodyPr/>
                    <a:lstStyle/>
                    <a:p>
                      <a:pPr defTabSz="914400">
                        <a:defRPr sz="1800" b="0">
                          <a:solidFill>
                            <a:srgbClr val="000000"/>
                          </a:solidFill>
                        </a:defRPr>
                      </a:pPr>
                      <a:r>
                        <a:rPr sz="1600" dirty="0">
                          <a:solidFill>
                            <a:srgbClr val="FFFFFF"/>
                          </a:solidFill>
                          <a:sym typeface="Graphik Semibold"/>
                        </a:rPr>
                        <a:t>Cognitive Impairment </a:t>
                      </a:r>
                    </a:p>
                  </a:txBody>
                  <a:tcPr marL="25400" marR="25400" marT="25400" marB="25400" anchor="ctr" horzOverflow="overflow">
                    <a:solidFill>
                      <a:srgbClr val="32C5B9"/>
                    </a:solidFill>
                  </a:tcPr>
                </a:tc>
                <a:tc>
                  <a:txBody>
                    <a:bodyPr/>
                    <a:lstStyle/>
                    <a:p>
                      <a:pPr defTabSz="914400">
                        <a:tabLst>
                          <a:tab pos="1663700" algn="l"/>
                        </a:tabLst>
                        <a:defRPr sz="3200"/>
                      </a:pPr>
                      <a:endParaRPr sz="1600" dirty="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2"/>
                  </a:ext>
                </a:extLst>
              </a:tr>
              <a:tr h="846529">
                <a:tc>
                  <a:txBody>
                    <a:bodyPr/>
                    <a:lstStyle/>
                    <a:p>
                      <a:pPr defTabSz="914400">
                        <a:defRPr sz="1800" b="0">
                          <a:solidFill>
                            <a:srgbClr val="000000"/>
                          </a:solidFill>
                        </a:defRPr>
                      </a:pPr>
                      <a:r>
                        <a:rPr sz="1600" dirty="0">
                          <a:solidFill>
                            <a:srgbClr val="FFFFFF"/>
                          </a:solidFill>
                          <a:sym typeface="Graphik Semibold"/>
                        </a:rPr>
                        <a:t>Seizure</a:t>
                      </a:r>
                    </a:p>
                  </a:txBody>
                  <a:tcPr marL="25400" marR="25400" marT="25400" marB="25400" anchor="ctr" horzOverflow="overflow">
                    <a:solidFill>
                      <a:srgbClr val="32C5B9"/>
                    </a:solidFill>
                  </a:tcPr>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tc>
                <a:tc>
                  <a:txBody>
                    <a:bodyPr/>
                    <a:lstStyle/>
                    <a:p>
                      <a:pPr defTabSz="914400">
                        <a:tabLst>
                          <a:tab pos="1663700" algn="l"/>
                        </a:tabLst>
                        <a:defRPr sz="3200"/>
                      </a:pPr>
                      <a:endParaRPr sz="1600"/>
                    </a:p>
                  </a:txBody>
                  <a:tcPr marL="25400" marR="25400" marT="25400" marB="25400" anchor="ctr" horzOverflow="overflow">
                    <a:lnR w="12700">
                      <a:solidFill>
                        <a:srgbClr val="A6AAA9"/>
                      </a:solidFill>
                      <a:miter lim="400000"/>
                    </a:lnR>
                  </a:tcPr>
                </a:tc>
                <a:extLst>
                  <a:ext uri="{0D108BD9-81ED-4DB2-BD59-A6C34878D82A}">
                    <a16:rowId xmlns:a16="http://schemas.microsoft.com/office/drawing/2014/main" val="10003"/>
                  </a:ext>
                </a:extLst>
              </a:tr>
              <a:tr h="846529">
                <a:tc>
                  <a:txBody>
                    <a:bodyPr/>
                    <a:lstStyle/>
                    <a:p>
                      <a:pPr defTabSz="914400">
                        <a:defRPr sz="1800" b="0">
                          <a:solidFill>
                            <a:srgbClr val="000000"/>
                          </a:solidFill>
                        </a:defRPr>
                      </a:pPr>
                      <a:r>
                        <a:rPr sz="1600" dirty="0">
                          <a:solidFill>
                            <a:srgbClr val="FFFFFF"/>
                          </a:solidFill>
                          <a:sym typeface="Graphik Semibold"/>
                        </a:rPr>
                        <a:t>Fatigue</a:t>
                      </a:r>
                    </a:p>
                  </a:txBody>
                  <a:tcPr marL="25400" marR="25400" marT="25400" marB="25400" anchor="ctr" horzOverflow="overflow">
                    <a:lnB w="12700">
                      <a:solidFill>
                        <a:srgbClr val="A6AAA9"/>
                      </a:solidFill>
                      <a:miter lim="400000"/>
                    </a:lnB>
                    <a:solidFill>
                      <a:srgbClr val="32C5B9"/>
                    </a:solidFill>
                  </a:tcPr>
                </a:tc>
                <a:tc>
                  <a:txBody>
                    <a:bodyPr/>
                    <a:lstStyle/>
                    <a:p>
                      <a:pPr defTabSz="914400">
                        <a:tabLst>
                          <a:tab pos="1663700" algn="l"/>
                        </a:tabLst>
                        <a:defRPr sz="3200"/>
                      </a:pPr>
                      <a:endParaRPr sz="1600"/>
                    </a:p>
                  </a:txBody>
                  <a:tcPr marL="25400" marR="25400" marT="25400" marB="25400" anchor="ctr" horzOverflow="overflow">
                    <a:lnB w="12700">
                      <a:solidFill>
                        <a:srgbClr val="A6AAA9"/>
                      </a:solidFill>
                      <a:miter lim="400000"/>
                    </a:lnB>
                  </a:tcPr>
                </a:tc>
                <a:tc>
                  <a:txBody>
                    <a:bodyPr/>
                    <a:lstStyle/>
                    <a:p>
                      <a:pPr defTabSz="914400">
                        <a:tabLst>
                          <a:tab pos="1663700" algn="l"/>
                        </a:tabLst>
                        <a:defRPr sz="3200"/>
                      </a:pPr>
                      <a:endParaRPr sz="1600"/>
                    </a:p>
                  </a:txBody>
                  <a:tcPr marL="25400" marR="25400" marT="25400" marB="25400" anchor="ctr" horzOverflow="overflow">
                    <a:lnB w="12700">
                      <a:solidFill>
                        <a:srgbClr val="A6AAA9"/>
                      </a:solidFill>
                      <a:miter lim="400000"/>
                    </a:lnB>
                  </a:tcPr>
                </a:tc>
                <a:tc>
                  <a:txBody>
                    <a:bodyPr/>
                    <a:lstStyle/>
                    <a:p>
                      <a:pPr defTabSz="914400">
                        <a:tabLst>
                          <a:tab pos="1663700" algn="l"/>
                        </a:tabLst>
                        <a:defRPr sz="3200"/>
                      </a:pPr>
                      <a:endParaRPr sz="1600"/>
                    </a:p>
                  </a:txBody>
                  <a:tcPr marL="25400" marR="25400" marT="25400" marB="25400" anchor="ctr" horzOverflow="overflow">
                    <a:lnB w="12700">
                      <a:solidFill>
                        <a:srgbClr val="A6AAA9"/>
                      </a:solidFill>
                      <a:miter lim="400000"/>
                    </a:lnB>
                  </a:tcPr>
                </a:tc>
                <a:tc>
                  <a:txBody>
                    <a:bodyPr/>
                    <a:lstStyle/>
                    <a:p>
                      <a:pPr defTabSz="914400">
                        <a:tabLst>
                          <a:tab pos="1663700" algn="l"/>
                        </a:tabLst>
                        <a:defRPr sz="3200"/>
                      </a:pPr>
                      <a:endParaRPr sz="1600" dirty="0"/>
                    </a:p>
                  </a:txBody>
                  <a:tcPr marL="25400" marR="25400" marT="25400" marB="25400" anchor="ctr" horzOverflow="overflow">
                    <a:lnR w="12700">
                      <a:solidFill>
                        <a:srgbClr val="A6AAA9"/>
                      </a:solidFill>
                      <a:miter lim="400000"/>
                    </a:lnR>
                    <a:lnB w="12700">
                      <a:solidFill>
                        <a:srgbClr val="A6AAA9"/>
                      </a:solidFill>
                      <a:miter lim="400000"/>
                    </a:lnB>
                  </a:tcPr>
                </a:tc>
                <a:extLst>
                  <a:ext uri="{0D108BD9-81ED-4DB2-BD59-A6C34878D82A}">
                    <a16:rowId xmlns:a16="http://schemas.microsoft.com/office/drawing/2014/main" val="10004"/>
                  </a:ext>
                </a:extLst>
              </a:tr>
            </a:tbl>
          </a:graphicData>
        </a:graphic>
      </p:graphicFrame>
      <p:sp>
        <p:nvSpPr>
          <p:cNvPr id="172" name="Check Mark"/>
          <p:cNvSpPr/>
          <p:nvPr/>
        </p:nvSpPr>
        <p:spPr>
          <a:xfrm>
            <a:off x="4387168" y="2378269"/>
            <a:ext cx="341219" cy="261954"/>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3" name="Check Mark"/>
          <p:cNvSpPr/>
          <p:nvPr/>
        </p:nvSpPr>
        <p:spPr>
          <a:xfrm>
            <a:off x="4774162" y="2378269"/>
            <a:ext cx="341219" cy="261954"/>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4" name="Check Mark"/>
          <p:cNvSpPr/>
          <p:nvPr/>
        </p:nvSpPr>
        <p:spPr>
          <a:xfrm>
            <a:off x="4387168" y="3218620"/>
            <a:ext cx="387271" cy="297308"/>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5" name="Check Mark"/>
          <p:cNvSpPr/>
          <p:nvPr/>
        </p:nvSpPr>
        <p:spPr>
          <a:xfrm>
            <a:off x="4774162" y="3209151"/>
            <a:ext cx="411939" cy="316246"/>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6" name="Check Mark"/>
          <p:cNvSpPr/>
          <p:nvPr/>
        </p:nvSpPr>
        <p:spPr>
          <a:xfrm>
            <a:off x="4738801" y="4094324"/>
            <a:ext cx="411940" cy="316246"/>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7" name="Check Mark"/>
          <p:cNvSpPr/>
          <p:nvPr/>
        </p:nvSpPr>
        <p:spPr>
          <a:xfrm>
            <a:off x="4320104" y="4118663"/>
            <a:ext cx="411939" cy="316246"/>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8" name="Check Mark"/>
          <p:cNvSpPr/>
          <p:nvPr/>
        </p:nvSpPr>
        <p:spPr>
          <a:xfrm>
            <a:off x="4738801" y="4859651"/>
            <a:ext cx="411940" cy="316246"/>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79" name="Check Mark"/>
          <p:cNvSpPr/>
          <p:nvPr/>
        </p:nvSpPr>
        <p:spPr>
          <a:xfrm>
            <a:off x="4300897" y="4844905"/>
            <a:ext cx="450354" cy="345737"/>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80" name="Check Mark"/>
          <p:cNvSpPr/>
          <p:nvPr/>
        </p:nvSpPr>
        <p:spPr>
          <a:xfrm>
            <a:off x="5666795" y="3189349"/>
            <a:ext cx="463526" cy="355849"/>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81" name="Check Mark"/>
          <p:cNvSpPr/>
          <p:nvPr/>
        </p:nvSpPr>
        <p:spPr>
          <a:xfrm>
            <a:off x="5666795" y="4834793"/>
            <a:ext cx="463526" cy="355850"/>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82" name="Check Mark"/>
          <p:cNvSpPr/>
          <p:nvPr/>
        </p:nvSpPr>
        <p:spPr>
          <a:xfrm>
            <a:off x="7045865" y="4839849"/>
            <a:ext cx="450354" cy="345737"/>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83" name="Check Mark"/>
          <p:cNvSpPr/>
          <p:nvPr/>
        </p:nvSpPr>
        <p:spPr>
          <a:xfrm>
            <a:off x="8411763" y="4839849"/>
            <a:ext cx="463526" cy="355849"/>
          </a:xfrm>
          <a:custGeom>
            <a:avLst/>
            <a:gdLst/>
            <a:ahLst/>
            <a:cxnLst>
              <a:cxn ang="0">
                <a:pos x="wd2" y="hd2"/>
              </a:cxn>
              <a:cxn ang="5400000">
                <a:pos x="wd2" y="hd2"/>
              </a:cxn>
              <a:cxn ang="10800000">
                <a:pos x="wd2" y="hd2"/>
              </a:cxn>
              <a:cxn ang="16200000">
                <a:pos x="wd2" y="hd2"/>
              </a:cxn>
            </a:cxnLst>
            <a:rect l="0" t="0" r="r" b="b"/>
            <a:pathLst>
              <a:path w="21576" h="21585" extrusionOk="0">
                <a:moveTo>
                  <a:pt x="19124" y="0"/>
                </a:moveTo>
                <a:cubicBezTo>
                  <a:pt x="19093" y="0"/>
                  <a:pt x="19062" y="15"/>
                  <a:pt x="19038" y="46"/>
                </a:cubicBezTo>
                <a:lnTo>
                  <a:pt x="7550" y="15019"/>
                </a:lnTo>
                <a:cubicBezTo>
                  <a:pt x="7502" y="15081"/>
                  <a:pt x="7426" y="15081"/>
                  <a:pt x="7379" y="15019"/>
                </a:cubicBezTo>
                <a:lnTo>
                  <a:pt x="2536" y="8708"/>
                </a:lnTo>
                <a:cubicBezTo>
                  <a:pt x="2489" y="8646"/>
                  <a:pt x="2413" y="8646"/>
                  <a:pt x="2365" y="8708"/>
                </a:cubicBezTo>
                <a:lnTo>
                  <a:pt x="35" y="11744"/>
                </a:lnTo>
                <a:cubicBezTo>
                  <a:pt x="-12" y="11806"/>
                  <a:pt x="-12" y="11907"/>
                  <a:pt x="35" y="11969"/>
                </a:cubicBezTo>
                <a:lnTo>
                  <a:pt x="4963" y="18390"/>
                </a:lnTo>
                <a:lnTo>
                  <a:pt x="6654" y="20594"/>
                </a:lnTo>
                <a:lnTo>
                  <a:pt x="7379" y="21538"/>
                </a:lnTo>
                <a:cubicBezTo>
                  <a:pt x="7426" y="21600"/>
                  <a:pt x="7502" y="21600"/>
                  <a:pt x="7550" y="21538"/>
                </a:cubicBezTo>
                <a:lnTo>
                  <a:pt x="21541" y="3307"/>
                </a:lnTo>
                <a:cubicBezTo>
                  <a:pt x="21588" y="3245"/>
                  <a:pt x="21588" y="3146"/>
                  <a:pt x="21541" y="3085"/>
                </a:cubicBezTo>
                <a:lnTo>
                  <a:pt x="19211" y="48"/>
                </a:lnTo>
                <a:cubicBezTo>
                  <a:pt x="19186" y="17"/>
                  <a:pt x="19156" y="0"/>
                  <a:pt x="19124" y="0"/>
                </a:cubicBezTo>
                <a:close/>
              </a:path>
            </a:pathLst>
          </a:custGeom>
          <a:solidFill>
            <a:srgbClr val="000000"/>
          </a:solidFill>
          <a:ln w="12700">
            <a:miter lim="400000"/>
          </a:ln>
        </p:spPr>
        <p:txBody>
          <a:bodyPr lIns="25400" tIns="25400" rIns="25400" bIns="25400" anchor="ctr"/>
          <a:lstStyle/>
          <a:p>
            <a:pPr marL="0" marR="0" lvl="0" indent="0" algn="ctr" defTabSz="565150" rtl="0" eaLnBrk="1" fontAlgn="auto" latinLnBrk="0" hangingPunct="0">
              <a:lnSpc>
                <a:spcPct val="100000"/>
              </a:lnSpc>
              <a:spcBef>
                <a:spcPts val="0"/>
              </a:spcBef>
              <a:spcAft>
                <a:spcPts val="0"/>
              </a:spcAft>
              <a:buClrTx/>
              <a:buSzTx/>
              <a:buFontTx/>
              <a:buNone/>
              <a:tabLst/>
              <a:defRPr sz="3200">
                <a:solidFill>
                  <a:srgbClr val="FFFFFF"/>
                </a:solidFill>
                <a:latin typeface="Graphik"/>
                <a:ea typeface="Graphik"/>
                <a:cs typeface="Graphik"/>
                <a:sym typeface="Graphik"/>
              </a:defRPr>
            </a:pPr>
            <a:endParaRPr kumimoji="0" sz="1600" b="0" i="0" u="none" strike="noStrike" kern="0" cap="none" spc="0" normalizeH="0" baseline="0" noProof="0">
              <a:ln>
                <a:noFill/>
              </a:ln>
              <a:solidFill>
                <a:srgbClr val="FFFFFF"/>
              </a:solidFill>
              <a:effectLst/>
              <a:uLnTx/>
              <a:uFillTx/>
              <a:latin typeface="Graphik"/>
              <a:sym typeface="Graphik"/>
            </a:endParaRPr>
          </a:p>
        </p:txBody>
      </p:sp>
      <p:sp>
        <p:nvSpPr>
          <p:cNvPr id="184" name="Matsukawa A, Yanagisawa T, Rajwa P, Fazekas T, Miszczyk M, Tsuboi I, Parizi MK, Laukhtina E, Klemm J, Chiujdea S, Mancon S, Mori K, Kimura S, Karakiewicz PI, Miki J, Kimura T, Shariat SF. Central Nervous System Toxicity in Prostate Cancer Patients Treate"/>
          <p:cNvSpPr txBox="1"/>
          <p:nvPr/>
        </p:nvSpPr>
        <p:spPr>
          <a:xfrm>
            <a:off x="443631" y="6145093"/>
            <a:ext cx="10777652"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lnSpc>
                <a:spcPct val="100000"/>
              </a:lnSpc>
              <a:defRPr sz="1600">
                <a:solidFill>
                  <a:srgbClr val="212121"/>
                </a:solidFill>
                <a:latin typeface="Helvetica"/>
                <a:ea typeface="Helvetica"/>
                <a:cs typeface="Helvetica"/>
                <a:sym typeface="Helvetica"/>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800" b="0" i="0" u="none" strike="noStrike" kern="0" cap="none" spc="0" normalizeH="0" baseline="0" noProof="0">
                <a:ln>
                  <a:noFill/>
                </a:ln>
                <a:solidFill>
                  <a:srgbClr val="212121"/>
                </a:solidFill>
                <a:effectLst/>
                <a:uLnTx/>
                <a:uFillTx/>
                <a:latin typeface="Helvetica"/>
                <a:sym typeface="Helvetica"/>
              </a:rPr>
              <a:t>Matsukawa A, Yanagisawa T, Rajwa P, Fazekas T, Miszczyk M, Tsuboi I, Parizi MK, Laukhtina E, Klemm J, Chiujdea S, Mancon S, Mori K, Kimura S, Karakiewicz PI, Miki J, Kimura T, Shariat SF. Central Nervous System Toxicity in Prostate Cancer Patients Treated with Androgen Receptor Signaling Inhibitors: A Systematic Review, Meta-analysis, and Network Meta-analysis. Clin Genitourin Cancer. 2025 Feb;23(1):102251. doi: 10.1016/j.clgc.2024.102251. Epub 2024 Oct 24. PMID: 39571519.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191E-DDDD-69C3-2E1D-3E75CB0EF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16CED-F447-D0B5-6899-32A3BE22ABE6}"/>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Walker — Disclosures</a:t>
            </a:r>
          </a:p>
        </p:txBody>
      </p:sp>
      <p:graphicFrame>
        <p:nvGraphicFramePr>
          <p:cNvPr id="3" name="Content Placeholder 3">
            <a:extLst>
              <a:ext uri="{FF2B5EF4-FFF2-40B4-BE49-F238E27FC236}">
                <a16:creationId xmlns:a16="http://schemas.microsoft.com/office/drawing/2014/main" id="{229379F0-C456-1B05-EC7C-FF28AA38A8F0}"/>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36470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3" descr="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089" b="2926"/>
          <a:stretch>
            <a:fillRect/>
          </a:stretch>
        </p:blipFill>
        <p:spPr>
          <a:xfrm>
            <a:off x="1311280" y="649995"/>
            <a:ext cx="9818033" cy="5475383"/>
          </a:xfrm>
          <a:prstGeom prst="rect">
            <a:avLst/>
          </a:prstGeom>
          <a:ln w="12700">
            <a:miter lim="400000"/>
          </a:ln>
        </p:spPr>
      </p:pic>
      <p:sp>
        <p:nvSpPr>
          <p:cNvPr id="2" name="TextBox 1">
            <a:extLst>
              <a:ext uri="{FF2B5EF4-FFF2-40B4-BE49-F238E27FC236}">
                <a16:creationId xmlns:a16="http://schemas.microsoft.com/office/drawing/2014/main" id="{85D23EBB-8FAF-D80B-E52E-2114EB512981}"/>
              </a:ext>
            </a:extLst>
          </p:cNvPr>
          <p:cNvSpPr txBox="1"/>
          <p:nvPr/>
        </p:nvSpPr>
        <p:spPr>
          <a:xfrm>
            <a:off x="280300" y="6540248"/>
            <a:ext cx="1869102" cy="217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200" rtl="0" eaLnBrk="1" fontAlgn="auto" latinLnBrk="0" hangingPunct="0">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nela Text Regular"/>
                <a:sym typeface="Canela Text Regular"/>
              </a:rPr>
              <a:t>Courtesy of Stacy Walker, NP</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ADT Side Effect Management"/>
          <p:cNvSpPr txBox="1">
            <a:spLocks noGrp="1"/>
          </p:cNvSpPr>
          <p:nvPr>
            <p:ph type="title"/>
          </p:nvPr>
        </p:nvSpPr>
        <p:spPr>
          <a:prstGeom prst="rect">
            <a:avLst/>
          </a:prstGeom>
        </p:spPr>
        <p:txBody>
          <a:bodyPr/>
          <a:lstStyle/>
          <a:p>
            <a:r>
              <a:t>ADT Side Effect Management</a:t>
            </a:r>
          </a:p>
        </p:txBody>
      </p:sp>
      <p:graphicFrame>
        <p:nvGraphicFramePr>
          <p:cNvPr id="189" name="Table"/>
          <p:cNvGraphicFramePr/>
          <p:nvPr>
            <p:extLst>
              <p:ext uri="{D42A27DB-BD31-4B8C-83A1-F6EECF244321}">
                <p14:modId xmlns:p14="http://schemas.microsoft.com/office/powerpoint/2010/main" val="1419439467"/>
              </p:ext>
            </p:extLst>
          </p:nvPr>
        </p:nvGraphicFramePr>
        <p:xfrm>
          <a:off x="2149402" y="1451806"/>
          <a:ext cx="7704511" cy="4237224"/>
        </p:xfrm>
        <a:graphic>
          <a:graphicData uri="http://schemas.openxmlformats.org/drawingml/2006/table">
            <a:tbl>
              <a:tblPr bandRow="1"/>
              <a:tblGrid>
                <a:gridCol w="2385042">
                  <a:extLst>
                    <a:ext uri="{9D8B030D-6E8A-4147-A177-3AD203B41FA5}">
                      <a16:colId xmlns:a16="http://schemas.microsoft.com/office/drawing/2014/main" val="20000"/>
                    </a:ext>
                  </a:extLst>
                </a:gridCol>
                <a:gridCol w="5319469">
                  <a:extLst>
                    <a:ext uri="{9D8B030D-6E8A-4147-A177-3AD203B41FA5}">
                      <a16:colId xmlns:a16="http://schemas.microsoft.com/office/drawing/2014/main" val="20001"/>
                    </a:ext>
                  </a:extLst>
                </a:gridCol>
              </a:tblGrid>
              <a:tr h="706204">
                <a:tc>
                  <a:txBody>
                    <a:bodyPr/>
                    <a:lstStyle/>
                    <a:p>
                      <a:pPr defTabSz="914400">
                        <a:tabLst>
                          <a:tab pos="1663700" algn="l"/>
                        </a:tabLst>
                        <a:defRPr sz="1800"/>
                      </a:pPr>
                      <a:r>
                        <a:rPr sz="1600" dirty="0"/>
                        <a:t>Fatigue</a:t>
                      </a:r>
                    </a:p>
                  </a:txBody>
                  <a:tcPr marL="25400" marR="25400" marT="25400" marB="25400" anchor="ctr" horzOverflow="overflow">
                    <a:solidFill>
                      <a:srgbClr val="FAF7E9"/>
                    </a:solidFill>
                  </a:tcPr>
                </a:tc>
                <a:tc>
                  <a:txBody>
                    <a:bodyPr/>
                    <a:lstStyle/>
                    <a:p>
                      <a:pPr defTabSz="914400">
                        <a:tabLst>
                          <a:tab pos="1663700" algn="l"/>
                        </a:tabLst>
                        <a:defRPr sz="1800"/>
                      </a:pPr>
                      <a:r>
                        <a:rPr sz="1600" dirty="0"/>
                        <a:t>Remain active, regular exercise </a:t>
                      </a:r>
                    </a:p>
                  </a:txBody>
                  <a:tcPr marL="25400" marR="25400" marT="25400" marB="25400" anchor="ctr" horzOverflow="overflow">
                    <a:solidFill>
                      <a:srgbClr val="FAF7E9"/>
                    </a:solidFill>
                  </a:tcPr>
                </a:tc>
                <a:extLst>
                  <a:ext uri="{0D108BD9-81ED-4DB2-BD59-A6C34878D82A}">
                    <a16:rowId xmlns:a16="http://schemas.microsoft.com/office/drawing/2014/main" val="10000"/>
                  </a:ext>
                </a:extLst>
              </a:tr>
              <a:tr h="706204">
                <a:tc>
                  <a:txBody>
                    <a:bodyPr/>
                    <a:lstStyle/>
                    <a:p>
                      <a:pPr defTabSz="914400">
                        <a:tabLst>
                          <a:tab pos="1663700" algn="l"/>
                        </a:tabLst>
                        <a:defRPr sz="1800"/>
                      </a:pPr>
                      <a:r>
                        <a:rPr sz="1600"/>
                        <a:t>Hot Flashes</a:t>
                      </a:r>
                    </a:p>
                  </a:txBody>
                  <a:tcPr marL="25400" marR="25400" marT="25400" marB="25400" anchor="ctr" horzOverflow="overflow">
                    <a:solidFill>
                      <a:srgbClr val="FAE502"/>
                    </a:solidFill>
                  </a:tcPr>
                </a:tc>
                <a:tc>
                  <a:txBody>
                    <a:bodyPr/>
                    <a:lstStyle/>
                    <a:p>
                      <a:pPr defTabSz="914400">
                        <a:tabLst>
                          <a:tab pos="1663700" algn="l"/>
                        </a:tabLst>
                        <a:defRPr sz="1800"/>
                      </a:pPr>
                      <a:r>
                        <a:rPr sz="1600"/>
                        <a:t>SSRI (venlafaxine commonly), Gabapentin, Oxybutynin, Acupuncture </a:t>
                      </a:r>
                    </a:p>
                  </a:txBody>
                  <a:tcPr marL="25400" marR="25400" marT="25400" marB="25400" anchor="ctr" horzOverflow="overflow">
                    <a:solidFill>
                      <a:srgbClr val="FAE502"/>
                    </a:solidFill>
                  </a:tcPr>
                </a:tc>
                <a:extLst>
                  <a:ext uri="{0D108BD9-81ED-4DB2-BD59-A6C34878D82A}">
                    <a16:rowId xmlns:a16="http://schemas.microsoft.com/office/drawing/2014/main" val="10001"/>
                  </a:ext>
                </a:extLst>
              </a:tr>
              <a:tr h="706204">
                <a:tc>
                  <a:txBody>
                    <a:bodyPr/>
                    <a:lstStyle/>
                    <a:p>
                      <a:pPr defTabSz="914400">
                        <a:tabLst>
                          <a:tab pos="1663700" algn="l"/>
                        </a:tabLst>
                        <a:defRPr sz="1800"/>
                      </a:pPr>
                      <a:r>
                        <a:rPr sz="1600" dirty="0"/>
                        <a:t>Gynecomastia/ Breast Tenderness </a:t>
                      </a:r>
                    </a:p>
                  </a:txBody>
                  <a:tcPr marL="25400" marR="25400" marT="25400" marB="25400" anchor="ctr" horzOverflow="overflow">
                    <a:solidFill>
                      <a:srgbClr val="FAF7E9"/>
                    </a:solidFill>
                  </a:tcPr>
                </a:tc>
                <a:tc>
                  <a:txBody>
                    <a:bodyPr/>
                    <a:lstStyle/>
                    <a:p>
                      <a:pPr defTabSz="914400">
                        <a:tabLst>
                          <a:tab pos="1663700" algn="l"/>
                        </a:tabLst>
                        <a:defRPr sz="1800"/>
                      </a:pPr>
                      <a:r>
                        <a:rPr sz="1600" dirty="0"/>
                        <a:t>Weight management, some may consider surgical intervention or radiation </a:t>
                      </a:r>
                    </a:p>
                  </a:txBody>
                  <a:tcPr marL="25400" marR="25400" marT="25400" marB="25400" anchor="ctr" horzOverflow="overflow">
                    <a:solidFill>
                      <a:srgbClr val="FAF7E9"/>
                    </a:solidFill>
                  </a:tcPr>
                </a:tc>
                <a:extLst>
                  <a:ext uri="{0D108BD9-81ED-4DB2-BD59-A6C34878D82A}">
                    <a16:rowId xmlns:a16="http://schemas.microsoft.com/office/drawing/2014/main" val="10002"/>
                  </a:ext>
                </a:extLst>
              </a:tr>
              <a:tr h="706204">
                <a:tc>
                  <a:txBody>
                    <a:bodyPr/>
                    <a:lstStyle/>
                    <a:p>
                      <a:pPr defTabSz="914400">
                        <a:tabLst>
                          <a:tab pos="1663700" algn="l"/>
                        </a:tabLst>
                        <a:defRPr sz="1800"/>
                      </a:pPr>
                      <a:r>
                        <a:rPr sz="1600"/>
                        <a:t>Erectile Dysfunction / Loss of Libido</a:t>
                      </a:r>
                    </a:p>
                  </a:txBody>
                  <a:tcPr marL="25400" marR="25400" marT="25400" marB="25400" anchor="ctr" horzOverflow="overflow">
                    <a:solidFill>
                      <a:srgbClr val="FAE502"/>
                    </a:solidFill>
                  </a:tcPr>
                </a:tc>
                <a:tc>
                  <a:txBody>
                    <a:bodyPr/>
                    <a:lstStyle/>
                    <a:p>
                      <a:pPr defTabSz="914400">
                        <a:tabLst>
                          <a:tab pos="1663700" algn="l"/>
                        </a:tabLst>
                        <a:defRPr sz="1800"/>
                      </a:pPr>
                      <a:r>
                        <a:rPr sz="1600"/>
                        <a:t>PDE 5 Inhibitors (Cialis, Viagra), Injections (BiMix), Sexual health counseling </a:t>
                      </a:r>
                    </a:p>
                  </a:txBody>
                  <a:tcPr marL="25400" marR="25400" marT="25400" marB="25400" anchor="ctr" horzOverflow="overflow">
                    <a:solidFill>
                      <a:srgbClr val="FAE502"/>
                    </a:solidFill>
                  </a:tcPr>
                </a:tc>
                <a:extLst>
                  <a:ext uri="{0D108BD9-81ED-4DB2-BD59-A6C34878D82A}">
                    <a16:rowId xmlns:a16="http://schemas.microsoft.com/office/drawing/2014/main" val="10003"/>
                  </a:ext>
                </a:extLst>
              </a:tr>
              <a:tr h="706204">
                <a:tc>
                  <a:txBody>
                    <a:bodyPr/>
                    <a:lstStyle/>
                    <a:p>
                      <a:pPr defTabSz="914400">
                        <a:tabLst>
                          <a:tab pos="1663700" algn="l"/>
                        </a:tabLst>
                        <a:defRPr sz="1800"/>
                      </a:pPr>
                      <a:r>
                        <a:rPr sz="1600" dirty="0"/>
                        <a:t>Low Bone Density </a:t>
                      </a:r>
                    </a:p>
                  </a:txBody>
                  <a:tcPr marL="25400" marR="25400" marT="25400" marB="25400" anchor="ctr" horzOverflow="overflow">
                    <a:solidFill>
                      <a:srgbClr val="FAF7E9"/>
                    </a:solidFill>
                  </a:tcPr>
                </a:tc>
                <a:tc>
                  <a:txBody>
                    <a:bodyPr/>
                    <a:lstStyle/>
                    <a:p>
                      <a:pPr defTabSz="914400">
                        <a:tabLst>
                          <a:tab pos="1663700" algn="l"/>
                        </a:tabLst>
                        <a:defRPr sz="1800"/>
                      </a:pPr>
                      <a:r>
                        <a:rPr sz="1600" dirty="0"/>
                        <a:t>DEXA monitoring, Calcium/Vit D supplementation, weight</a:t>
                      </a:r>
                      <a:r>
                        <a:rPr lang="en-US" sz="1600" dirty="0"/>
                        <a:t>-</a:t>
                      </a:r>
                      <a:r>
                        <a:rPr sz="1600" dirty="0"/>
                        <a:t> bearing exercises, bisphosph</a:t>
                      </a:r>
                      <a:r>
                        <a:rPr lang="en-US" sz="1600" dirty="0"/>
                        <a:t>o</a:t>
                      </a:r>
                      <a:r>
                        <a:rPr sz="1600" dirty="0"/>
                        <a:t>nates </a:t>
                      </a:r>
                    </a:p>
                  </a:txBody>
                  <a:tcPr marL="25400" marR="25400" marT="25400" marB="25400" anchor="ctr" horzOverflow="overflow">
                    <a:solidFill>
                      <a:srgbClr val="FAF7E9"/>
                    </a:solidFill>
                  </a:tcPr>
                </a:tc>
                <a:extLst>
                  <a:ext uri="{0D108BD9-81ED-4DB2-BD59-A6C34878D82A}">
                    <a16:rowId xmlns:a16="http://schemas.microsoft.com/office/drawing/2014/main" val="10004"/>
                  </a:ext>
                </a:extLst>
              </a:tr>
              <a:tr h="706204">
                <a:tc>
                  <a:txBody>
                    <a:bodyPr/>
                    <a:lstStyle/>
                    <a:p>
                      <a:pPr defTabSz="914400">
                        <a:tabLst>
                          <a:tab pos="1663700" algn="l"/>
                        </a:tabLst>
                        <a:defRPr sz="1800"/>
                      </a:pPr>
                      <a:r>
                        <a:rPr sz="1600"/>
                        <a:t>Depression/ Mood Swings</a:t>
                      </a:r>
                    </a:p>
                  </a:txBody>
                  <a:tcPr marL="25400" marR="25400" marT="25400" marB="25400" anchor="ctr" horzOverflow="overflow">
                    <a:solidFill>
                      <a:srgbClr val="FAE502"/>
                    </a:solidFill>
                  </a:tcPr>
                </a:tc>
                <a:tc>
                  <a:txBody>
                    <a:bodyPr/>
                    <a:lstStyle/>
                    <a:p>
                      <a:pPr defTabSz="914400">
                        <a:tabLst>
                          <a:tab pos="1663700" algn="l"/>
                        </a:tabLst>
                        <a:defRPr sz="1800"/>
                      </a:pPr>
                      <a:r>
                        <a:rPr sz="1600" dirty="0"/>
                        <a:t>Antidepressant medication, counseling </a:t>
                      </a:r>
                    </a:p>
                  </a:txBody>
                  <a:tcPr marL="25400" marR="25400" marT="25400" marB="25400" anchor="ctr" horzOverflow="overflow">
                    <a:solidFill>
                      <a:srgbClr val="FAE502"/>
                    </a:solidFill>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B263EE85-0AEA-B24C-00ED-C5F299BDB824}"/>
              </a:ext>
            </a:extLst>
          </p:cNvPr>
          <p:cNvSpPr txBox="1"/>
          <p:nvPr/>
        </p:nvSpPr>
        <p:spPr>
          <a:xfrm>
            <a:off x="280300" y="6540248"/>
            <a:ext cx="1869102" cy="2174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5400" tIns="25400" rIns="25400" bIns="25400" numCol="1" spcCol="38100" rtlCol="0" anchor="ctr">
            <a:spAutoFit/>
          </a:bodyPr>
          <a:lstStyle/>
          <a:p>
            <a:pPr marL="0" marR="0" lvl="0" indent="0" algn="ctr" defTabSz="1219200" rtl="0" eaLnBrk="1" fontAlgn="auto" latinLnBrk="0" hangingPunct="0">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nela Text Regular"/>
                <a:sym typeface="Canela Text Regular"/>
              </a:rPr>
              <a:t>Courtesy of Stacy Walker, NP</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C8A5D-0CF9-F2C3-68FE-CF1C6CB6D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2611B5-21CC-3F92-FAB4-91868CDBBCBB}"/>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4AAABDE-B6D7-1994-D3D0-0E155E209DE0}"/>
              </a:ext>
            </a:extLst>
          </p:cNvPr>
          <p:cNvSpPr>
            <a:spLocks noGrp="1"/>
          </p:cNvSpPr>
          <p:nvPr>
            <p:ph idx="1"/>
          </p:nvPr>
        </p:nvSpPr>
        <p:spPr/>
        <p:txBody>
          <a:bodyPr/>
          <a:lstStyle/>
          <a:p>
            <a:pPr marL="98425" indent="0">
              <a:buNone/>
            </a:pPr>
            <a:r>
              <a:rPr lang="en-US" sz="2800" dirty="0">
                <a:effectLst/>
                <a:latin typeface="Calibri" panose="020F0502020204030204" pitchFamily="34" charset="0"/>
                <a:ea typeface="Aptos" panose="020B0004020202020204" pitchFamily="34" charset="0"/>
                <a:cs typeface="Calibri" panose="020F0502020204030204" pitchFamily="34" charset="0"/>
              </a:rPr>
              <a:t>How do you monitor for and manage common ADT-associated toxicities? How, if at all, does this differ based on patient age/performance status and medical history? </a:t>
            </a:r>
          </a:p>
          <a:p>
            <a:pPr marL="98425" indent="0">
              <a:buNone/>
            </a:pPr>
            <a:r>
              <a:rPr lang="en-US" sz="2800" dirty="0">
                <a:latin typeface="Calibri" panose="020F0502020204030204" pitchFamily="34" charset="0"/>
                <a:ea typeface="Aptos" panose="020B0004020202020204" pitchFamily="34" charset="0"/>
                <a:cs typeface="Calibri" panose="020F0502020204030204" pitchFamily="34" charset="0"/>
              </a:rPr>
              <a:t>What are the most common toxicities observed with enzalutamide monotherapy and in combination with ADT?</a:t>
            </a:r>
          </a:p>
          <a:p>
            <a:pPr marL="98425" indent="0">
              <a:buNone/>
            </a:pPr>
            <a:r>
              <a:rPr lang="en-US" sz="2800" dirty="0">
                <a:effectLst/>
                <a:latin typeface="Calibri" panose="020F0502020204030204" pitchFamily="34" charset="0"/>
                <a:cs typeface="Calibri" panose="020F0502020204030204" pitchFamily="34" charset="0"/>
              </a:rPr>
              <a:t>What do you tell your patients who are about to start an AR pathway</a:t>
            </a:r>
            <a:r>
              <a:rPr lang="en-US" sz="2800" dirty="0">
                <a:latin typeface="Calibri" panose="020F0502020204030204" pitchFamily="34" charset="0"/>
                <a:cs typeface="Calibri" panose="020F0502020204030204" pitchFamily="34" charset="0"/>
              </a:rPr>
              <a:t> </a:t>
            </a:r>
            <a:r>
              <a:rPr lang="en-US" sz="2800" dirty="0">
                <a:effectLst/>
                <a:latin typeface="Calibri" panose="020F0502020204030204" pitchFamily="34" charset="0"/>
                <a:cs typeface="Calibri" panose="020F0502020204030204" pitchFamily="34" charset="0"/>
              </a:rPr>
              <a:t>inhibitor about potential toxicities? How does this vary according to</a:t>
            </a:r>
            <a:r>
              <a:rPr lang="en-US" sz="2800" dirty="0">
                <a:latin typeface="Calibri" panose="020F0502020204030204" pitchFamily="34" charset="0"/>
                <a:cs typeface="Calibri" panose="020F0502020204030204" pitchFamily="34" charset="0"/>
              </a:rPr>
              <a:t> t</a:t>
            </a:r>
            <a:r>
              <a:rPr lang="en-US" sz="2800" dirty="0">
                <a:effectLst/>
                <a:latin typeface="Calibri" panose="020F0502020204030204" pitchFamily="34" charset="0"/>
                <a:cs typeface="Calibri" panose="020F0502020204030204" pitchFamily="34" charset="0"/>
              </a:rPr>
              <a:t>he specific agent?</a:t>
            </a:r>
          </a:p>
        </p:txBody>
      </p:sp>
    </p:spTree>
    <p:extLst>
      <p:ext uri="{BB962C8B-B14F-4D97-AF65-F5344CB8AC3E}">
        <p14:creationId xmlns:p14="http://schemas.microsoft.com/office/powerpoint/2010/main" val="33432560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8CADD-8BFF-F0A7-8902-E8405AE060E0}"/>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36B2423-14C4-6C19-B433-D45EAE10CDF1}"/>
              </a:ext>
            </a:extLst>
          </p:cNvPr>
          <p:cNvSpPr/>
          <p:nvPr/>
        </p:nvSpPr>
        <p:spPr bwMode="auto">
          <a:xfrm>
            <a:off x="758948" y="2708920"/>
            <a:ext cx="10512305"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A613ABC-F442-1262-E525-8BF9DB1E1F94}"/>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E29F90C1-E07D-7786-1B4F-2C97BC804E98}"/>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2: </a:t>
            </a:r>
            <a:r>
              <a:rPr lang="en-US" sz="2500" dirty="0">
                <a:solidFill>
                  <a:schemeClr val="tx1"/>
                </a:solidFill>
              </a:rPr>
              <a:t>Hormonal Therapy for Nonmetastatic and Metastatic Hormone-Sensitive Prostate Cancer (HSPC)</a:t>
            </a:r>
          </a:p>
          <a:p>
            <a:pPr marL="0" indent="0">
              <a:spcBef>
                <a:spcPts val="1800"/>
              </a:spcBef>
              <a:spcAft>
                <a:spcPts val="0"/>
              </a:spcAft>
              <a:buNone/>
            </a:pPr>
            <a:r>
              <a:rPr lang="en-US" sz="2500" dirty="0">
                <a:solidFill>
                  <a:schemeClr val="bg1"/>
                </a:solidFill>
              </a:rPr>
              <a:t>Module 3: Potential Role of Capivasertib in Metastatic HSPC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Potential Future Role of PARP Inhibitors in Metastatic PC </a:t>
            </a:r>
          </a:p>
          <a:p>
            <a:pPr marL="0" indent="0">
              <a:spcBef>
                <a:spcPts val="1800"/>
              </a:spcBef>
              <a:spcAft>
                <a:spcPts val="0"/>
              </a:spcAft>
              <a:buNone/>
            </a:pPr>
            <a:r>
              <a:rPr lang="en-US" sz="2500" dirty="0">
                <a:solidFill>
                  <a:srgbClr val="0432FF"/>
                </a:solidFill>
              </a:rPr>
              <a:t>Module 5: </a:t>
            </a:r>
            <a:r>
              <a:rPr lang="en-US" sz="2500" dirty="0">
                <a:solidFill>
                  <a:schemeClr val="tx1"/>
                </a:solidFill>
              </a:rPr>
              <a:t>Current and Future Role of Lutetium Lu 177 Vipivotide Tetraxetan for Patients with Metastatic PC </a:t>
            </a:r>
          </a:p>
        </p:txBody>
      </p:sp>
    </p:spTree>
    <p:extLst>
      <p:ext uri="{BB962C8B-B14F-4D97-AF65-F5344CB8AC3E}">
        <p14:creationId xmlns:p14="http://schemas.microsoft.com/office/powerpoint/2010/main" val="3158101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FA378-AA46-F442-9D96-CE949087E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8096" cy="1380823"/>
          </a:xfrm>
          <a:prstGeom prst="rect">
            <a:avLst/>
          </a:prstGeom>
        </p:spPr>
      </p:pic>
      <p:pic>
        <p:nvPicPr>
          <p:cNvPr id="3" name="Picture 2">
            <a:extLst>
              <a:ext uri="{FF2B5EF4-FFF2-40B4-BE49-F238E27FC236}">
                <a16:creationId xmlns:a16="http://schemas.microsoft.com/office/drawing/2014/main" id="{E72D68A2-0829-BA4C-B0EE-1F6C7A6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638191"/>
            <a:ext cx="12198096" cy="1219809"/>
          </a:xfrm>
          <a:prstGeom prst="rect">
            <a:avLst/>
          </a:prstGeom>
        </p:spPr>
      </p:pic>
      <p:sp>
        <p:nvSpPr>
          <p:cNvPr id="5" name="TextBox 4">
            <a:extLst>
              <a:ext uri="{FF2B5EF4-FFF2-40B4-BE49-F238E27FC236}">
                <a16:creationId xmlns:a16="http://schemas.microsoft.com/office/drawing/2014/main" id="{5D50E3CF-766A-3049-A86C-231B62D46DCA}"/>
              </a:ext>
            </a:extLst>
          </p:cNvPr>
          <p:cNvSpPr txBox="1"/>
          <p:nvPr/>
        </p:nvSpPr>
        <p:spPr>
          <a:xfrm>
            <a:off x="615234" y="164700"/>
            <a:ext cx="4486155"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FRED HUTCH / UNIVERSITY </a:t>
            </a:r>
            <a:r>
              <a:rPr kumimoji="0" lang="en-US" sz="1100" b="0" i="0" u="none" strike="noStrike" kern="1200" cap="none" spc="-80" normalizeH="0" baseline="0" noProof="0" dirty="0">
                <a:ln>
                  <a:noFill/>
                </a:ln>
                <a:solidFill>
                  <a:prstClr val="white"/>
                </a:solidFill>
                <a:effectLst/>
                <a:uLnTx/>
                <a:uFillTx/>
                <a:latin typeface="Calibri" panose="020F0502020204030204"/>
                <a:ea typeface="+mn-ea"/>
                <a:cs typeface="+mn-cs"/>
              </a:rPr>
              <a:t>OF</a:t>
            </a:r>
            <a:r>
              <a:rPr kumimoji="0" lang="en-US" sz="1600" b="0" i="0" u="none" strike="noStrike" kern="1200" cap="none" spc="-8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WASHINGTON / SEATTLE CHILDREN’S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CANCER CONSORTIUM</a:t>
            </a:r>
          </a:p>
        </p:txBody>
      </p:sp>
      <p:cxnSp>
        <p:nvCxnSpPr>
          <p:cNvPr id="8" name="Straight Connector 7"/>
          <p:cNvCxnSpPr/>
          <p:nvPr/>
        </p:nvCxnSpPr>
        <p:spPr>
          <a:xfrm>
            <a:off x="750379" y="499282"/>
            <a:ext cx="4215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3BE03B2-558A-40D9-4A2C-D7663849B957}"/>
              </a:ext>
            </a:extLst>
          </p:cNvPr>
          <p:cNvSpPr txBox="1">
            <a:spLocks/>
          </p:cNvSpPr>
          <p:nvPr/>
        </p:nvSpPr>
        <p:spPr>
          <a:xfrm>
            <a:off x="831851" y="1332353"/>
            <a:ext cx="10515600" cy="11938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3864"/>
                </a:solidFill>
                <a:effectLst/>
                <a:uLnTx/>
                <a:uFillTx/>
                <a:latin typeface="Calibri"/>
                <a:ea typeface="+mj-ea"/>
                <a:cs typeface="+mj-cs"/>
              </a:rPr>
              <a:t>Potential Role of Capivasertib in Metastatic </a:t>
            </a:r>
            <a:br>
              <a:rPr kumimoji="0" lang="en-US" sz="3200" b="1" i="0" u="none" strike="noStrike" kern="1200" cap="none" spc="0" normalizeH="0" baseline="0" noProof="0" dirty="0">
                <a:ln>
                  <a:noFill/>
                </a:ln>
                <a:solidFill>
                  <a:srgbClr val="203864"/>
                </a:solidFill>
                <a:effectLst/>
                <a:uLnTx/>
                <a:uFillTx/>
                <a:latin typeface="Calibri"/>
                <a:ea typeface="+mj-ea"/>
                <a:cs typeface="+mj-cs"/>
              </a:rPr>
            </a:br>
            <a:r>
              <a:rPr kumimoji="0" lang="en-US" sz="3200" b="1" i="0" u="none" strike="noStrike" kern="1200" cap="none" spc="0" normalizeH="0" baseline="0" noProof="0" dirty="0">
                <a:ln>
                  <a:noFill/>
                </a:ln>
                <a:solidFill>
                  <a:srgbClr val="203864"/>
                </a:solidFill>
                <a:effectLst/>
                <a:uLnTx/>
                <a:uFillTx/>
                <a:latin typeface="Calibri"/>
                <a:ea typeface="+mj-ea"/>
                <a:cs typeface="+mj-cs"/>
              </a:rPr>
              <a:t>Hormone-Sensitive Prostate Cancer</a:t>
            </a:r>
          </a:p>
        </p:txBody>
      </p:sp>
      <p:sp>
        <p:nvSpPr>
          <p:cNvPr id="9" name="Text Placeholder 4">
            <a:extLst>
              <a:ext uri="{FF2B5EF4-FFF2-40B4-BE49-F238E27FC236}">
                <a16:creationId xmlns:a16="http://schemas.microsoft.com/office/drawing/2014/main" id="{FDB88F69-E9C1-DD56-108F-C1A5BEE16286}"/>
              </a:ext>
            </a:extLst>
          </p:cNvPr>
          <p:cNvSpPr txBox="1">
            <a:spLocks/>
          </p:cNvSpPr>
          <p:nvPr/>
        </p:nvSpPr>
        <p:spPr>
          <a:xfrm>
            <a:off x="838201" y="2069572"/>
            <a:ext cx="10515600" cy="2047321"/>
          </a:xfrm>
          <a:prstGeom prst="rect">
            <a:avLst/>
          </a:prstGeom>
        </p:spPr>
        <p:txBody>
          <a:bodyPr vert="horz" lIns="91440" tIns="45720" rIns="91440" bIns="45720" rtlCol="0" anchor="t"/>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Research To Practice - 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Evan Y. Yu, M.D</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Section Head, Medical Oncology, Clinical Research Division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Medical Director, Clinical Research Support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Fred Hutchinson Cancer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Professor of Medicine, Division of Hematology &amp; Oncology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University of Washington, Seattle, WA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April 26, 2025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p:txBody>
      </p:sp>
    </p:spTree>
    <p:extLst>
      <p:ext uri="{BB962C8B-B14F-4D97-AF65-F5344CB8AC3E}">
        <p14:creationId xmlns:p14="http://schemas.microsoft.com/office/powerpoint/2010/main" val="29901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043C-7872-3C1D-AA40-460AD31FE9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695325-29A8-1DDE-5F2C-8198026DB5A0}"/>
              </a:ext>
            </a:extLst>
          </p:cNvPr>
          <p:cNvSpPr>
            <a:spLocks noGrp="1"/>
          </p:cNvSpPr>
          <p:nvPr>
            <p:ph type="body" sz="quarter" idx="16"/>
          </p:nvPr>
        </p:nvSpPr>
        <p:spPr/>
        <p:txBody>
          <a:bodyPr/>
          <a:lstStyle/>
          <a:p>
            <a:r>
              <a:rPr lang="en-US" dirty="0"/>
              <a:t>Overview of PTEN-PI3K-AKT and Intersection with AR Pathway</a:t>
            </a:r>
          </a:p>
        </p:txBody>
      </p:sp>
      <p:sp>
        <p:nvSpPr>
          <p:cNvPr id="48" name="Rectangle 47">
            <a:extLst>
              <a:ext uri="{FF2B5EF4-FFF2-40B4-BE49-F238E27FC236}">
                <a16:creationId xmlns:a16="http://schemas.microsoft.com/office/drawing/2014/main" id="{2CDA49AC-86AE-F577-AB17-60796B461257}"/>
              </a:ext>
            </a:extLst>
          </p:cNvPr>
          <p:cNvSpPr/>
          <p:nvPr/>
        </p:nvSpPr>
        <p:spPr>
          <a:xfrm>
            <a:off x="8397203" y="4459011"/>
            <a:ext cx="2849917" cy="935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err="1">
                <a:ln>
                  <a:noFill/>
                </a:ln>
                <a:solidFill>
                  <a:prstClr val="white"/>
                </a:solidFill>
                <a:effectLst/>
                <a:uLnTx/>
                <a:uFillTx/>
                <a:latin typeface="Calibri" panose="020F0502020204030204"/>
                <a:ea typeface="+mn-ea"/>
                <a:cs typeface="+mn-cs"/>
              </a:rPr>
              <a:t>Ipatasertib</a:t>
            </a: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rPr>
              <a:t> and </a:t>
            </a:r>
            <a:r>
              <a:rPr kumimoji="0" lang="en-US" sz="1333" b="1" i="0" u="none" strike="noStrike" kern="1200" cap="none" spc="0" normalizeH="0" baseline="0" noProof="0" dirty="0" err="1">
                <a:ln>
                  <a:noFill/>
                </a:ln>
                <a:solidFill>
                  <a:prstClr val="white"/>
                </a:solidFill>
                <a:effectLst/>
                <a:uLnTx/>
                <a:uFillTx/>
                <a:latin typeface="Calibri" panose="020F0502020204030204"/>
                <a:ea typeface="+mn-ea"/>
                <a:cs typeface="+mn-cs"/>
              </a:rPr>
              <a:t>Capivasertib</a:t>
            </a: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rPr>
              <a:t> are potent AKT Inhibitors</a:t>
            </a:r>
          </a:p>
        </p:txBody>
      </p:sp>
      <p:sp>
        <p:nvSpPr>
          <p:cNvPr id="49" name="Footer Placeholder 3">
            <a:extLst>
              <a:ext uri="{FF2B5EF4-FFF2-40B4-BE49-F238E27FC236}">
                <a16:creationId xmlns:a16="http://schemas.microsoft.com/office/drawing/2014/main" id="{18139B62-7CCD-9923-B29D-94154C5D9662}"/>
              </a:ext>
            </a:extLst>
          </p:cNvPr>
          <p:cNvSpPr txBox="1">
            <a:spLocks/>
          </p:cNvSpPr>
          <p:nvPr/>
        </p:nvSpPr>
        <p:spPr>
          <a:xfrm>
            <a:off x="81280" y="6437636"/>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 Bono J et al ESMO 2021;Abstract LBA4.</a:t>
            </a:r>
          </a:p>
        </p:txBody>
      </p:sp>
      <p:grpSp>
        <p:nvGrpSpPr>
          <p:cNvPr id="50" name="Group 49">
            <a:extLst>
              <a:ext uri="{FF2B5EF4-FFF2-40B4-BE49-F238E27FC236}">
                <a16:creationId xmlns:a16="http://schemas.microsoft.com/office/drawing/2014/main" id="{674D1FA0-A3ED-D7DC-54A9-5ED19D968E31}"/>
              </a:ext>
            </a:extLst>
          </p:cNvPr>
          <p:cNvGrpSpPr/>
          <p:nvPr/>
        </p:nvGrpSpPr>
        <p:grpSpPr>
          <a:xfrm>
            <a:off x="1215162" y="1486245"/>
            <a:ext cx="10001479" cy="4641487"/>
            <a:chOff x="1065475" y="1237876"/>
            <a:chExt cx="7501109" cy="3481115"/>
          </a:xfrm>
        </p:grpSpPr>
        <p:pic>
          <p:nvPicPr>
            <p:cNvPr id="51" name="Picture 3">
              <a:extLst>
                <a:ext uri="{FF2B5EF4-FFF2-40B4-BE49-F238E27FC236}">
                  <a16:creationId xmlns:a16="http://schemas.microsoft.com/office/drawing/2014/main" id="{CDE7597A-79E3-8257-C063-EF4E2D833A6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65475" y="1453320"/>
              <a:ext cx="5286872" cy="29883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a:extLst>
                <a:ext uri="{FF2B5EF4-FFF2-40B4-BE49-F238E27FC236}">
                  <a16:creationId xmlns:a16="http://schemas.microsoft.com/office/drawing/2014/main" id="{D3E6A4A5-8CAA-5EFF-6767-F7C2CDA0E439}"/>
                </a:ext>
              </a:extLst>
            </p:cNvPr>
            <p:cNvSpPr txBox="1"/>
            <p:nvPr/>
          </p:nvSpPr>
          <p:spPr>
            <a:xfrm>
              <a:off x="6452006" y="1878506"/>
              <a:ext cx="1708684" cy="4385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Cross talk between PI3K/AKT and AR pathways leads to reciprocal activation when one of the pathways is inhibited, providing an alternative mechanism for tumor growth and survival</a:t>
              </a:r>
            </a:p>
          </p:txBody>
        </p:sp>
        <p:sp>
          <p:nvSpPr>
            <p:cNvPr id="53" name="TextBox 52">
              <a:extLst>
                <a:ext uri="{FF2B5EF4-FFF2-40B4-BE49-F238E27FC236}">
                  <a16:creationId xmlns:a16="http://schemas.microsoft.com/office/drawing/2014/main" id="{BE2D8994-3241-8B09-5E81-7B3A22B8D066}"/>
                </a:ext>
              </a:extLst>
            </p:cNvPr>
            <p:cNvSpPr txBox="1"/>
            <p:nvPr/>
          </p:nvSpPr>
          <p:spPr>
            <a:xfrm>
              <a:off x="6486290" y="3115183"/>
              <a:ext cx="2080294" cy="284597"/>
            </a:xfrm>
            <a:prstGeom prst="rect">
              <a:avLst/>
            </a:prstGeom>
            <a:noFill/>
          </p:spPr>
          <p:txBody>
            <a:bodyPr wrap="square" rtlCol="0">
              <a:spAutoFit/>
            </a:bodyPr>
            <a:lstStyle>
              <a:defPPr>
                <a:defRPr lang="en-US"/>
              </a:defPPr>
              <a:lvl1pPr algn="ctr">
                <a:defRPr sz="600" b="1">
                  <a:solidFill>
                    <a:schemeClr val="bg1"/>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Calibri" panose="020F0502020204030204"/>
                  <a:ea typeface="+mn-ea"/>
                  <a:cs typeface="+mn-cs"/>
                </a:rPr>
                <a:t>Dual targeting of both pathways may increase antitumor activity</a:t>
              </a:r>
            </a:p>
          </p:txBody>
        </p:sp>
        <p:sp>
          <p:nvSpPr>
            <p:cNvPr id="54" name="Rectangle 53">
              <a:extLst>
                <a:ext uri="{FF2B5EF4-FFF2-40B4-BE49-F238E27FC236}">
                  <a16:creationId xmlns:a16="http://schemas.microsoft.com/office/drawing/2014/main" id="{DD776E32-81FE-C109-F3CA-36F9B88C93DC}"/>
                </a:ext>
              </a:extLst>
            </p:cNvPr>
            <p:cNvSpPr/>
            <p:nvPr/>
          </p:nvSpPr>
          <p:spPr>
            <a:xfrm>
              <a:off x="1281042" y="1237876"/>
              <a:ext cx="903132" cy="1769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Androgen precursors</a:t>
              </a:r>
            </a:p>
          </p:txBody>
        </p:sp>
        <p:sp>
          <p:nvSpPr>
            <p:cNvPr id="55" name="Rectangle 54">
              <a:extLst>
                <a:ext uri="{FF2B5EF4-FFF2-40B4-BE49-F238E27FC236}">
                  <a16:creationId xmlns:a16="http://schemas.microsoft.com/office/drawing/2014/main" id="{A150E278-5C8C-67A0-49B4-90556E94B0DB}"/>
                </a:ext>
              </a:extLst>
            </p:cNvPr>
            <p:cNvSpPr/>
            <p:nvPr/>
          </p:nvSpPr>
          <p:spPr>
            <a:xfrm>
              <a:off x="1959638" y="1585359"/>
              <a:ext cx="495568" cy="2845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Androgen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synthesis</a:t>
              </a:r>
            </a:p>
          </p:txBody>
        </p:sp>
        <p:sp>
          <p:nvSpPr>
            <p:cNvPr id="56" name="Rectangle 55">
              <a:extLst>
                <a:ext uri="{FF2B5EF4-FFF2-40B4-BE49-F238E27FC236}">
                  <a16:creationId xmlns:a16="http://schemas.microsoft.com/office/drawing/2014/main" id="{2EE7B45A-AEE1-8050-38B4-7C3778A923AE}"/>
                </a:ext>
              </a:extLst>
            </p:cNvPr>
            <p:cNvSpPr/>
            <p:nvPr/>
          </p:nvSpPr>
          <p:spPr>
            <a:xfrm>
              <a:off x="2881168" y="1614452"/>
              <a:ext cx="695815" cy="20774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Abiraterone</a:t>
              </a:r>
            </a:p>
          </p:txBody>
        </p:sp>
        <p:sp>
          <p:nvSpPr>
            <p:cNvPr id="57" name="Rectangle 56">
              <a:extLst>
                <a:ext uri="{FF2B5EF4-FFF2-40B4-BE49-F238E27FC236}">
                  <a16:creationId xmlns:a16="http://schemas.microsoft.com/office/drawing/2014/main" id="{5DA8F8B4-EBA3-459E-3824-6334D17DBEDE}"/>
                </a:ext>
              </a:extLst>
            </p:cNvPr>
            <p:cNvSpPr/>
            <p:nvPr/>
          </p:nvSpPr>
          <p:spPr>
            <a:xfrm>
              <a:off x="2231304" y="1885821"/>
              <a:ext cx="1072650" cy="1769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Receptor tyrosine kinases</a:t>
              </a:r>
            </a:p>
          </p:txBody>
        </p:sp>
        <p:sp>
          <p:nvSpPr>
            <p:cNvPr id="58" name="Rectangle 57">
              <a:extLst>
                <a:ext uri="{FF2B5EF4-FFF2-40B4-BE49-F238E27FC236}">
                  <a16:creationId xmlns:a16="http://schemas.microsoft.com/office/drawing/2014/main" id="{115D9FFC-11E6-07B2-B58B-C1A4C9F9BEF4}"/>
                </a:ext>
              </a:extLst>
            </p:cNvPr>
            <p:cNvSpPr/>
            <p:nvPr/>
          </p:nvSpPr>
          <p:spPr>
            <a:xfrm>
              <a:off x="4424642" y="1893136"/>
              <a:ext cx="1072650" cy="1769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Receptor tyrosine kinases</a:t>
              </a:r>
            </a:p>
          </p:txBody>
        </p:sp>
        <p:sp>
          <p:nvSpPr>
            <p:cNvPr id="59" name="Rectangle 58">
              <a:extLst>
                <a:ext uri="{FF2B5EF4-FFF2-40B4-BE49-F238E27FC236}">
                  <a16:creationId xmlns:a16="http://schemas.microsoft.com/office/drawing/2014/main" id="{E919C198-5EE3-DA53-3CE1-7DC96DBBD837}"/>
                </a:ext>
              </a:extLst>
            </p:cNvPr>
            <p:cNvSpPr/>
            <p:nvPr/>
          </p:nvSpPr>
          <p:spPr>
            <a:xfrm>
              <a:off x="1558366" y="1767201"/>
              <a:ext cx="182983" cy="17692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Calibri" panose="020F0502020204030204"/>
                  <a:ea typeface="+mn-ea"/>
                  <a:cs typeface="+mn-cs"/>
                </a:rPr>
                <a:t>T</a:t>
              </a:r>
            </a:p>
          </p:txBody>
        </p:sp>
        <p:sp>
          <p:nvSpPr>
            <p:cNvPr id="60" name="Rectangle 59">
              <a:extLst>
                <a:ext uri="{FF2B5EF4-FFF2-40B4-BE49-F238E27FC236}">
                  <a16:creationId xmlns:a16="http://schemas.microsoft.com/office/drawing/2014/main" id="{8B4F96FB-7210-DDCF-A808-5E1D5C7C8F6B}"/>
                </a:ext>
              </a:extLst>
            </p:cNvPr>
            <p:cNvSpPr/>
            <p:nvPr/>
          </p:nvSpPr>
          <p:spPr>
            <a:xfrm>
              <a:off x="1897406" y="1871191"/>
              <a:ext cx="182983" cy="17692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Calibri" panose="020F0502020204030204"/>
                  <a:ea typeface="+mn-ea"/>
                  <a:cs typeface="+mn-cs"/>
                </a:rPr>
                <a:t>T</a:t>
              </a:r>
            </a:p>
          </p:txBody>
        </p:sp>
        <p:sp>
          <p:nvSpPr>
            <p:cNvPr id="61" name="Rectangle 60">
              <a:extLst>
                <a:ext uri="{FF2B5EF4-FFF2-40B4-BE49-F238E27FC236}">
                  <a16:creationId xmlns:a16="http://schemas.microsoft.com/office/drawing/2014/main" id="{1F45471D-8270-C84D-6CB7-FF27099AD018}"/>
                </a:ext>
              </a:extLst>
            </p:cNvPr>
            <p:cNvSpPr/>
            <p:nvPr/>
          </p:nvSpPr>
          <p:spPr>
            <a:xfrm>
              <a:off x="1760818" y="2482872"/>
              <a:ext cx="182983" cy="17692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Calibri" panose="020F0502020204030204"/>
                  <a:ea typeface="+mn-ea"/>
                  <a:cs typeface="+mn-cs"/>
                </a:rPr>
                <a:t>T</a:t>
              </a:r>
            </a:p>
          </p:txBody>
        </p:sp>
        <p:sp>
          <p:nvSpPr>
            <p:cNvPr id="62" name="Rectangle 61">
              <a:extLst>
                <a:ext uri="{FF2B5EF4-FFF2-40B4-BE49-F238E27FC236}">
                  <a16:creationId xmlns:a16="http://schemas.microsoft.com/office/drawing/2014/main" id="{DF468CB9-7184-AB3C-B3D3-FA2A5B165722}"/>
                </a:ext>
              </a:extLst>
            </p:cNvPr>
            <p:cNvSpPr/>
            <p:nvPr/>
          </p:nvSpPr>
          <p:spPr>
            <a:xfrm>
              <a:off x="1710794" y="2836113"/>
              <a:ext cx="273151" cy="16158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DHT</a:t>
              </a:r>
            </a:p>
          </p:txBody>
        </p:sp>
        <p:sp>
          <p:nvSpPr>
            <p:cNvPr id="63" name="Rectangle 62">
              <a:extLst>
                <a:ext uri="{FF2B5EF4-FFF2-40B4-BE49-F238E27FC236}">
                  <a16:creationId xmlns:a16="http://schemas.microsoft.com/office/drawing/2014/main" id="{55B3D06A-54B2-1ED7-71D1-832D366D1D85}"/>
                </a:ext>
              </a:extLst>
            </p:cNvPr>
            <p:cNvSpPr/>
            <p:nvPr/>
          </p:nvSpPr>
          <p:spPr>
            <a:xfrm>
              <a:off x="1644065" y="3224557"/>
              <a:ext cx="273151" cy="16158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DHT</a:t>
              </a:r>
            </a:p>
          </p:txBody>
        </p:sp>
        <p:sp>
          <p:nvSpPr>
            <p:cNvPr id="64" name="Rectangle 63">
              <a:extLst>
                <a:ext uri="{FF2B5EF4-FFF2-40B4-BE49-F238E27FC236}">
                  <a16:creationId xmlns:a16="http://schemas.microsoft.com/office/drawing/2014/main" id="{0E69579E-393D-5C18-1F8F-17FCA2C77298}"/>
                </a:ext>
              </a:extLst>
            </p:cNvPr>
            <p:cNvSpPr/>
            <p:nvPr/>
          </p:nvSpPr>
          <p:spPr>
            <a:xfrm>
              <a:off x="1964591" y="3329168"/>
              <a:ext cx="273151" cy="16158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DHT</a:t>
              </a:r>
            </a:p>
          </p:txBody>
        </p:sp>
        <p:sp>
          <p:nvSpPr>
            <p:cNvPr id="65" name="Rectangle 64">
              <a:extLst>
                <a:ext uri="{FF2B5EF4-FFF2-40B4-BE49-F238E27FC236}">
                  <a16:creationId xmlns:a16="http://schemas.microsoft.com/office/drawing/2014/main" id="{F388F09A-2641-7B4E-EEF3-E3E3F5293C6A}"/>
                </a:ext>
              </a:extLst>
            </p:cNvPr>
            <p:cNvSpPr/>
            <p:nvPr/>
          </p:nvSpPr>
          <p:spPr>
            <a:xfrm>
              <a:off x="1520495" y="3428057"/>
              <a:ext cx="258724"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AR</a:t>
              </a:r>
            </a:p>
          </p:txBody>
        </p:sp>
        <p:sp>
          <p:nvSpPr>
            <p:cNvPr id="66" name="Rectangle 65">
              <a:extLst>
                <a:ext uri="{FF2B5EF4-FFF2-40B4-BE49-F238E27FC236}">
                  <a16:creationId xmlns:a16="http://schemas.microsoft.com/office/drawing/2014/main" id="{4F248941-834A-D763-3CDA-823C92052122}"/>
                </a:ext>
              </a:extLst>
            </p:cNvPr>
            <p:cNvSpPr/>
            <p:nvPr/>
          </p:nvSpPr>
          <p:spPr>
            <a:xfrm>
              <a:off x="1845323" y="3513834"/>
              <a:ext cx="258724"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AR</a:t>
              </a:r>
            </a:p>
          </p:txBody>
        </p:sp>
        <p:sp>
          <p:nvSpPr>
            <p:cNvPr id="67" name="Rectangle 66">
              <a:extLst>
                <a:ext uri="{FF2B5EF4-FFF2-40B4-BE49-F238E27FC236}">
                  <a16:creationId xmlns:a16="http://schemas.microsoft.com/office/drawing/2014/main" id="{64C75A8E-00B3-4096-404C-A9310CA1BF1E}"/>
                </a:ext>
              </a:extLst>
            </p:cNvPr>
            <p:cNvSpPr/>
            <p:nvPr/>
          </p:nvSpPr>
          <p:spPr>
            <a:xfrm>
              <a:off x="2900121" y="3358018"/>
              <a:ext cx="455894" cy="253915"/>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AR target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genes</a:t>
              </a:r>
            </a:p>
          </p:txBody>
        </p:sp>
        <p:sp>
          <p:nvSpPr>
            <p:cNvPr id="68" name="Rectangle 67">
              <a:extLst>
                <a:ext uri="{FF2B5EF4-FFF2-40B4-BE49-F238E27FC236}">
                  <a16:creationId xmlns:a16="http://schemas.microsoft.com/office/drawing/2014/main" id="{756DC098-F2A0-A434-7587-05751557FA70}"/>
                </a:ext>
              </a:extLst>
            </p:cNvPr>
            <p:cNvSpPr/>
            <p:nvPr/>
          </p:nvSpPr>
          <p:spPr>
            <a:xfrm>
              <a:off x="1658906" y="4097091"/>
              <a:ext cx="752851" cy="2845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Cell growth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and proliferation</a:t>
              </a:r>
            </a:p>
          </p:txBody>
        </p:sp>
        <p:sp>
          <p:nvSpPr>
            <p:cNvPr id="69" name="Rectangle 68">
              <a:extLst>
                <a:ext uri="{FF2B5EF4-FFF2-40B4-BE49-F238E27FC236}">
                  <a16:creationId xmlns:a16="http://schemas.microsoft.com/office/drawing/2014/main" id="{A2D64841-F024-A664-0BF6-CA9D6C41C384}"/>
                </a:ext>
              </a:extLst>
            </p:cNvPr>
            <p:cNvSpPr/>
            <p:nvPr/>
          </p:nvSpPr>
          <p:spPr>
            <a:xfrm>
              <a:off x="4185880" y="2984940"/>
              <a:ext cx="338073" cy="17692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Calibri" panose="020F0502020204030204"/>
                  <a:ea typeface="+mn-ea"/>
                  <a:cs typeface="+mn-cs"/>
                </a:rPr>
                <a:t>PDK1</a:t>
              </a:r>
            </a:p>
          </p:txBody>
        </p:sp>
        <p:sp>
          <p:nvSpPr>
            <p:cNvPr id="70" name="Rectangle 69">
              <a:extLst>
                <a:ext uri="{FF2B5EF4-FFF2-40B4-BE49-F238E27FC236}">
                  <a16:creationId xmlns:a16="http://schemas.microsoft.com/office/drawing/2014/main" id="{DB34CAD9-D2AB-2F5E-3A97-1DA42A5781FA}"/>
                </a:ext>
              </a:extLst>
            </p:cNvPr>
            <p:cNvSpPr/>
            <p:nvPr/>
          </p:nvSpPr>
          <p:spPr>
            <a:xfrm>
              <a:off x="4649657" y="2564435"/>
              <a:ext cx="285174" cy="1769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solidFill>
                  <a:effectLst/>
                  <a:uLnTx/>
                  <a:uFillTx/>
                  <a:latin typeface="Calibri" panose="020F0502020204030204"/>
                  <a:ea typeface="+mn-ea"/>
                  <a:cs typeface="+mn-cs"/>
                </a:rPr>
                <a:t>PIP</a:t>
              </a:r>
              <a:r>
                <a:rPr kumimoji="0" lang="en-US" sz="933" b="0" i="0" u="none" strike="noStrike" kern="1200" cap="none" spc="0" normalizeH="0" baseline="-25000" noProof="0" dirty="0">
                  <a:ln>
                    <a:noFill/>
                  </a:ln>
                  <a:solidFill>
                    <a:prstClr val="white"/>
                  </a:solidFill>
                  <a:effectLst/>
                  <a:uLnTx/>
                  <a:uFillTx/>
                  <a:latin typeface="Calibri" panose="020F0502020204030204"/>
                  <a:ea typeface="+mn-ea"/>
                  <a:cs typeface="+mn-cs"/>
                </a:rPr>
                <a:t>3</a:t>
              </a:r>
            </a:p>
          </p:txBody>
        </p:sp>
        <p:sp>
          <p:nvSpPr>
            <p:cNvPr id="71" name="Rectangle 70">
              <a:extLst>
                <a:ext uri="{FF2B5EF4-FFF2-40B4-BE49-F238E27FC236}">
                  <a16:creationId xmlns:a16="http://schemas.microsoft.com/office/drawing/2014/main" id="{427EE937-9CE0-4B92-96D1-C96727166753}"/>
                </a:ext>
              </a:extLst>
            </p:cNvPr>
            <p:cNvSpPr/>
            <p:nvPr/>
          </p:nvSpPr>
          <p:spPr>
            <a:xfrm>
              <a:off x="5176846" y="2733169"/>
              <a:ext cx="305613" cy="16158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white"/>
                  </a:solidFill>
                  <a:effectLst/>
                  <a:uLnTx/>
                  <a:uFillTx/>
                  <a:latin typeface="Calibri" panose="020F0502020204030204"/>
                  <a:ea typeface="+mn-ea"/>
                  <a:cs typeface="+mn-cs"/>
                </a:rPr>
                <a:t>PTEN</a:t>
              </a:r>
            </a:p>
          </p:txBody>
        </p:sp>
        <p:sp>
          <p:nvSpPr>
            <p:cNvPr id="72" name="Rectangle 71">
              <a:extLst>
                <a:ext uri="{FF2B5EF4-FFF2-40B4-BE49-F238E27FC236}">
                  <a16:creationId xmlns:a16="http://schemas.microsoft.com/office/drawing/2014/main" id="{44D17A1D-30C7-5861-2760-E8129C6C67D0}"/>
                </a:ext>
              </a:extLst>
            </p:cNvPr>
            <p:cNvSpPr/>
            <p:nvPr/>
          </p:nvSpPr>
          <p:spPr>
            <a:xfrm>
              <a:off x="5641642" y="2564434"/>
              <a:ext cx="285174" cy="17692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solidFill>
                  <a:effectLst/>
                  <a:uLnTx/>
                  <a:uFillTx/>
                  <a:latin typeface="Calibri" panose="020F0502020204030204"/>
                  <a:ea typeface="+mn-ea"/>
                  <a:cs typeface="+mn-cs"/>
                </a:rPr>
                <a:t>PIP</a:t>
              </a:r>
              <a:r>
                <a:rPr kumimoji="0" lang="en-US" sz="933" b="0" i="0" u="none" strike="noStrike" kern="1200" cap="none" spc="0" normalizeH="0" baseline="-25000" noProof="0" dirty="0">
                  <a:ln>
                    <a:noFill/>
                  </a:ln>
                  <a:solidFill>
                    <a:prstClr val="white"/>
                  </a:solidFill>
                  <a:effectLst/>
                  <a:uLnTx/>
                  <a:uFillTx/>
                  <a:latin typeface="Calibri" panose="020F0502020204030204"/>
                  <a:ea typeface="+mn-ea"/>
                  <a:cs typeface="+mn-cs"/>
                </a:rPr>
                <a:t>2</a:t>
              </a:r>
            </a:p>
          </p:txBody>
        </p:sp>
        <p:sp>
          <p:nvSpPr>
            <p:cNvPr id="73" name="Rectangle 72">
              <a:extLst>
                <a:ext uri="{FF2B5EF4-FFF2-40B4-BE49-F238E27FC236}">
                  <a16:creationId xmlns:a16="http://schemas.microsoft.com/office/drawing/2014/main" id="{1120EAA4-A7FB-A872-72B6-0F328D7A85E1}"/>
                </a:ext>
              </a:extLst>
            </p:cNvPr>
            <p:cNvSpPr/>
            <p:nvPr/>
          </p:nvSpPr>
          <p:spPr>
            <a:xfrm>
              <a:off x="5099300" y="2977625"/>
              <a:ext cx="460703" cy="176923"/>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white"/>
                  </a:solidFill>
                  <a:effectLst/>
                  <a:uLnTx/>
                  <a:uFillTx/>
                  <a:latin typeface="Calibri" panose="020F0502020204030204"/>
                  <a:ea typeface="+mn-ea"/>
                  <a:cs typeface="+mn-cs"/>
                </a:rPr>
                <a:t>mTORC2</a:t>
              </a:r>
            </a:p>
          </p:txBody>
        </p:sp>
        <p:sp>
          <p:nvSpPr>
            <p:cNvPr id="74" name="Rectangle 73">
              <a:extLst>
                <a:ext uri="{FF2B5EF4-FFF2-40B4-BE49-F238E27FC236}">
                  <a16:creationId xmlns:a16="http://schemas.microsoft.com/office/drawing/2014/main" id="{CF512B99-6BD6-8449-41B9-4C0B913CE1F1}"/>
                </a:ext>
              </a:extLst>
            </p:cNvPr>
            <p:cNvSpPr/>
            <p:nvPr/>
          </p:nvSpPr>
          <p:spPr>
            <a:xfrm>
              <a:off x="4676947" y="3388795"/>
              <a:ext cx="308017" cy="192409"/>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Calibri" panose="020F0502020204030204"/>
                  <a:ea typeface="+mn-ea"/>
                  <a:cs typeface="+mn-cs"/>
                </a:rPr>
                <a:t>AKT</a:t>
              </a:r>
            </a:p>
          </p:txBody>
        </p:sp>
        <p:sp>
          <p:nvSpPr>
            <p:cNvPr id="75" name="Rectangle 74">
              <a:extLst>
                <a:ext uri="{FF2B5EF4-FFF2-40B4-BE49-F238E27FC236}">
                  <a16:creationId xmlns:a16="http://schemas.microsoft.com/office/drawing/2014/main" id="{A8D64FB7-2059-EBEC-EFBA-5C3568AF23EE}"/>
                </a:ext>
              </a:extLst>
            </p:cNvPr>
            <p:cNvSpPr/>
            <p:nvPr/>
          </p:nvSpPr>
          <p:spPr>
            <a:xfrm>
              <a:off x="5351597" y="3360538"/>
              <a:ext cx="749340" cy="20774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AKT Inhibitor</a:t>
              </a:r>
            </a:p>
          </p:txBody>
        </p:sp>
        <p:sp>
          <p:nvSpPr>
            <p:cNvPr id="76" name="Rectangle 75">
              <a:extLst>
                <a:ext uri="{FF2B5EF4-FFF2-40B4-BE49-F238E27FC236}">
                  <a16:creationId xmlns:a16="http://schemas.microsoft.com/office/drawing/2014/main" id="{AEBA3967-378F-57C4-1760-0EF0C4A6D9BC}"/>
                </a:ext>
              </a:extLst>
            </p:cNvPr>
            <p:cNvSpPr/>
            <p:nvPr/>
          </p:nvSpPr>
          <p:spPr>
            <a:xfrm>
              <a:off x="3654953" y="3462082"/>
              <a:ext cx="592951" cy="1462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667" b="0" i="1" u="none" strike="noStrike" kern="1200" cap="none" spc="0" normalizeH="0" baseline="0" noProof="0" dirty="0">
                  <a:ln>
                    <a:noFill/>
                  </a:ln>
                  <a:solidFill>
                    <a:prstClr val="black"/>
                  </a:solidFill>
                  <a:effectLst/>
                  <a:uLnTx/>
                  <a:uFillTx/>
                  <a:latin typeface="Calibri" panose="020F0502020204030204"/>
                  <a:ea typeface="+mn-ea"/>
                  <a:cs typeface="+mn-cs"/>
                </a:rPr>
                <a:t>PHLPP</a:t>
              </a:r>
              <a:r>
                <a:rPr kumimoji="0" lang="en-US" sz="667"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7" b="0" i="1" u="none" strike="noStrike" kern="1200" cap="none" spc="0" normalizeH="0" baseline="0" noProof="0" dirty="0">
                  <a:ln>
                    <a:noFill/>
                  </a:ln>
                  <a:solidFill>
                    <a:prstClr val="black"/>
                  </a:solidFill>
                  <a:effectLst/>
                  <a:uLnTx/>
                  <a:uFillTx/>
                  <a:latin typeface="Calibri" panose="020F0502020204030204"/>
                  <a:ea typeface="+mn-ea"/>
                  <a:cs typeface="+mn-cs"/>
                </a:rPr>
                <a:t>FKBP5</a:t>
              </a:r>
            </a:p>
          </p:txBody>
        </p:sp>
        <p:sp>
          <p:nvSpPr>
            <p:cNvPr id="77" name="Rectangle 76">
              <a:extLst>
                <a:ext uri="{FF2B5EF4-FFF2-40B4-BE49-F238E27FC236}">
                  <a16:creationId xmlns:a16="http://schemas.microsoft.com/office/drawing/2014/main" id="{89574A3E-156F-47EF-46CB-F939EC47074E}"/>
                </a:ext>
              </a:extLst>
            </p:cNvPr>
            <p:cNvSpPr/>
            <p:nvPr/>
          </p:nvSpPr>
          <p:spPr>
            <a:xfrm>
              <a:off x="3752906" y="4075146"/>
              <a:ext cx="752851" cy="2845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Cell growth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and proliferation</a:t>
              </a:r>
            </a:p>
          </p:txBody>
        </p:sp>
        <p:sp>
          <p:nvSpPr>
            <p:cNvPr id="78" name="Rectangle 77">
              <a:extLst>
                <a:ext uri="{FF2B5EF4-FFF2-40B4-BE49-F238E27FC236}">
                  <a16:creationId xmlns:a16="http://schemas.microsoft.com/office/drawing/2014/main" id="{58A187FC-1CC6-0E95-2D5F-3DDFD9C96968}"/>
                </a:ext>
              </a:extLst>
            </p:cNvPr>
            <p:cNvSpPr/>
            <p:nvPr/>
          </p:nvSpPr>
          <p:spPr>
            <a:xfrm>
              <a:off x="4600977" y="4075145"/>
              <a:ext cx="417422" cy="2845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Cell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survival</a:t>
              </a:r>
            </a:p>
          </p:txBody>
        </p:sp>
        <p:sp>
          <p:nvSpPr>
            <p:cNvPr id="79" name="Rectangle 78">
              <a:extLst>
                <a:ext uri="{FF2B5EF4-FFF2-40B4-BE49-F238E27FC236}">
                  <a16:creationId xmlns:a16="http://schemas.microsoft.com/office/drawing/2014/main" id="{59EBFF92-D788-D372-D77A-0E0188E0DBE7}"/>
                </a:ext>
              </a:extLst>
            </p:cNvPr>
            <p:cNvSpPr/>
            <p:nvPr/>
          </p:nvSpPr>
          <p:spPr>
            <a:xfrm>
              <a:off x="5085462" y="4075144"/>
              <a:ext cx="590546" cy="2845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Glucose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metabolism </a:t>
              </a:r>
            </a:p>
          </p:txBody>
        </p:sp>
        <p:sp>
          <p:nvSpPr>
            <p:cNvPr id="80" name="Rectangle 79">
              <a:extLst>
                <a:ext uri="{FF2B5EF4-FFF2-40B4-BE49-F238E27FC236}">
                  <a16:creationId xmlns:a16="http://schemas.microsoft.com/office/drawing/2014/main" id="{1682844E-33D0-92AE-DED4-A5738AB045D0}"/>
                </a:ext>
              </a:extLst>
            </p:cNvPr>
            <p:cNvSpPr/>
            <p:nvPr/>
          </p:nvSpPr>
          <p:spPr>
            <a:xfrm>
              <a:off x="5706308" y="4075146"/>
              <a:ext cx="472726" cy="284597"/>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Protein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synthesis</a:t>
              </a:r>
            </a:p>
          </p:txBody>
        </p:sp>
        <p:sp>
          <p:nvSpPr>
            <p:cNvPr id="81" name="Rectangle 80">
              <a:extLst>
                <a:ext uri="{FF2B5EF4-FFF2-40B4-BE49-F238E27FC236}">
                  <a16:creationId xmlns:a16="http://schemas.microsoft.com/office/drawing/2014/main" id="{942F8429-6A14-407B-FF30-4E381EEF9B7A}"/>
                </a:ext>
              </a:extLst>
            </p:cNvPr>
            <p:cNvSpPr/>
            <p:nvPr/>
          </p:nvSpPr>
          <p:spPr>
            <a:xfrm>
              <a:off x="4412513" y="4434394"/>
              <a:ext cx="732412" cy="2845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Cellular process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Calibri" panose="020F0502020204030204"/>
                  <a:ea typeface="+mn-ea"/>
                  <a:cs typeface="+mn-cs"/>
                </a:rPr>
                <a:t>decreased</a:t>
              </a:r>
            </a:p>
          </p:txBody>
        </p:sp>
        <p:cxnSp>
          <p:nvCxnSpPr>
            <p:cNvPr id="82" name="Straight Arrow Connector 81">
              <a:extLst>
                <a:ext uri="{FF2B5EF4-FFF2-40B4-BE49-F238E27FC236}">
                  <a16:creationId xmlns:a16="http://schemas.microsoft.com/office/drawing/2014/main" id="{E7AA2606-67F5-39E9-8DFE-03AD8B935199}"/>
                </a:ext>
              </a:extLst>
            </p:cNvPr>
            <p:cNvCxnSpPr/>
            <p:nvPr/>
          </p:nvCxnSpPr>
          <p:spPr>
            <a:xfrm>
              <a:off x="4268316" y="4588282"/>
              <a:ext cx="157376" cy="0"/>
            </a:xfrm>
            <a:prstGeom prst="straightConnector1">
              <a:avLst/>
            </a:prstGeom>
            <a:ln>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3" name="Rectangle 82">
            <a:extLst>
              <a:ext uri="{FF2B5EF4-FFF2-40B4-BE49-F238E27FC236}">
                <a16:creationId xmlns:a16="http://schemas.microsoft.com/office/drawing/2014/main" id="{9E06E307-626B-6D72-F862-5922F7A4960D}"/>
              </a:ext>
            </a:extLst>
          </p:cNvPr>
          <p:cNvSpPr/>
          <p:nvPr/>
        </p:nvSpPr>
        <p:spPr>
          <a:xfrm>
            <a:off x="8397203" y="1676639"/>
            <a:ext cx="2849917" cy="1578349"/>
          </a:xfrm>
          <a:prstGeom prst="rect">
            <a:avLst/>
          </a:prstGeom>
          <a:solidFill>
            <a:srgbClr val="0C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rPr>
              <a:t>Cross talk between P13K/AKT </a:t>
            </a:r>
            <a:b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333" b="1" i="0" u="none" strike="noStrike" kern="1200" cap="none" spc="0" normalizeH="0" baseline="0" noProof="0" dirty="0">
                <a:ln>
                  <a:noFill/>
                </a:ln>
                <a:solidFill>
                  <a:prstClr val="white"/>
                </a:solidFill>
                <a:effectLst/>
                <a:uLnTx/>
                <a:uFillTx/>
                <a:latin typeface="Calibri" panose="020F0502020204030204"/>
                <a:ea typeface="+mn-ea"/>
                <a:cs typeface="+mn-cs"/>
              </a:rPr>
              <a:t>and AR pathways leads to reciprocal activation when one of the pathways is inhibited, providing an alternative mechanism for tumor growth and survival</a:t>
            </a:r>
          </a:p>
        </p:txBody>
      </p:sp>
      <p:sp>
        <p:nvSpPr>
          <p:cNvPr id="84" name="Isosceles Triangle 7">
            <a:extLst>
              <a:ext uri="{FF2B5EF4-FFF2-40B4-BE49-F238E27FC236}">
                <a16:creationId xmlns:a16="http://schemas.microsoft.com/office/drawing/2014/main" id="{AAFFDECA-6626-3080-0125-A5F26F9CEDB0}"/>
              </a:ext>
            </a:extLst>
          </p:cNvPr>
          <p:cNvSpPr/>
          <p:nvPr/>
        </p:nvSpPr>
        <p:spPr>
          <a:xfrm rot="16200000">
            <a:off x="8131426" y="4665228"/>
            <a:ext cx="683937" cy="48288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Down Arrow 84">
            <a:extLst>
              <a:ext uri="{FF2B5EF4-FFF2-40B4-BE49-F238E27FC236}">
                <a16:creationId xmlns:a16="http://schemas.microsoft.com/office/drawing/2014/main" id="{C20A1BEC-C37C-3793-9EA6-DBADAA2E96B0}"/>
              </a:ext>
            </a:extLst>
          </p:cNvPr>
          <p:cNvSpPr/>
          <p:nvPr/>
        </p:nvSpPr>
        <p:spPr>
          <a:xfrm>
            <a:off x="9558001" y="3315519"/>
            <a:ext cx="528320" cy="612412"/>
          </a:xfrm>
          <a:prstGeom prst="downArrow">
            <a:avLst/>
          </a:prstGeom>
          <a:solidFill>
            <a:srgbClr val="0C81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AF9F5AA9-56AF-0FE9-3BEB-FE079C41C4A7}"/>
              </a:ext>
            </a:extLst>
          </p:cNvPr>
          <p:cNvSpPr txBox="1"/>
          <p:nvPr/>
        </p:nvSpPr>
        <p:spPr>
          <a:xfrm>
            <a:off x="3161036" y="1131209"/>
            <a:ext cx="5357136" cy="37965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panose="020F0502020204030204"/>
                <a:ea typeface="+mn-ea"/>
                <a:cs typeface="+mn-cs"/>
              </a:rPr>
              <a:t>Rationale for Dual Pathway Inhibition</a:t>
            </a:r>
          </a:p>
        </p:txBody>
      </p:sp>
    </p:spTree>
    <p:extLst>
      <p:ext uri="{BB962C8B-B14F-4D97-AF65-F5344CB8AC3E}">
        <p14:creationId xmlns:p14="http://schemas.microsoft.com/office/powerpoint/2010/main" val="2042358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Main graphic">
            <a:extLst>
              <a:ext uri="{FF2B5EF4-FFF2-40B4-BE49-F238E27FC236}">
                <a16:creationId xmlns:a16="http://schemas.microsoft.com/office/drawing/2014/main" id="{9C7BC2CE-EC3A-2532-C8C7-F1155E68740C}"/>
              </a:ext>
            </a:extLst>
          </p:cNvPr>
          <p:cNvPicPr/>
          <p:nvPr/>
        </p:nvPicPr>
        <p:blipFill>
          <a:blip r:embed="rId4"/>
          <a:stretch/>
        </p:blipFill>
        <p:spPr>
          <a:xfrm>
            <a:off x="4610778" y="3167222"/>
            <a:ext cx="4891394" cy="3372137"/>
          </a:xfrm>
          <a:prstGeom prst="rect">
            <a:avLst/>
          </a:prstGeom>
          <a:ln>
            <a:noFill/>
          </a:ln>
        </p:spPr>
      </p:pic>
      <p:pic>
        <p:nvPicPr>
          <p:cNvPr id="12" name="New picture">
            <a:extLst>
              <a:ext uri="{FF2B5EF4-FFF2-40B4-BE49-F238E27FC236}">
                <a16:creationId xmlns:a16="http://schemas.microsoft.com/office/drawing/2014/main" id="{5630CEA3-ED23-D88D-97DD-A59E491BD885}"/>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90219" y="1416446"/>
            <a:ext cx="3898901" cy="4826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 Placeholder 4">
            <a:extLst>
              <a:ext uri="{FF2B5EF4-FFF2-40B4-BE49-F238E27FC236}">
                <a16:creationId xmlns:a16="http://schemas.microsoft.com/office/drawing/2014/main" id="{3BE0F60F-A11E-9CF6-9871-7547B0083302}"/>
              </a:ext>
            </a:extLst>
          </p:cNvPr>
          <p:cNvSpPr>
            <a:spLocks noGrp="1"/>
          </p:cNvSpPr>
          <p:nvPr>
            <p:ph type="body" sz="quarter" idx="16"/>
          </p:nvPr>
        </p:nvSpPr>
        <p:spPr/>
        <p:txBody>
          <a:bodyPr/>
          <a:lstStyle/>
          <a:p>
            <a:r>
              <a:rPr lang="en-US" dirty="0"/>
              <a:t>Outcomes Based on Tumor Suppressor Gene (TSG) Alterations in Metastatic Hormone-Sensitive Prostate Cancer</a:t>
            </a:r>
          </a:p>
        </p:txBody>
      </p:sp>
      <p:sp>
        <p:nvSpPr>
          <p:cNvPr id="3" name="Rectangle 2">
            <a:extLst>
              <a:ext uri="{FF2B5EF4-FFF2-40B4-BE49-F238E27FC236}">
                <a16:creationId xmlns:a16="http://schemas.microsoft.com/office/drawing/2014/main" id="{74CBF1AB-702E-91DD-032E-88B5B239FEB9}"/>
              </a:ext>
            </a:extLst>
          </p:cNvPr>
          <p:cNvSpPr/>
          <p:nvPr/>
        </p:nvSpPr>
        <p:spPr>
          <a:xfrm>
            <a:off x="578059" y="1981490"/>
            <a:ext cx="486111" cy="1219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C140525-5085-DCA2-7E9B-12B5ABC5D646}"/>
              </a:ext>
            </a:extLst>
          </p:cNvPr>
          <p:cNvSpPr/>
          <p:nvPr/>
        </p:nvSpPr>
        <p:spPr>
          <a:xfrm>
            <a:off x="512750" y="2336008"/>
            <a:ext cx="535656" cy="970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3DC540B-D72B-6191-0E22-77C4368AE5AF}"/>
              </a:ext>
            </a:extLst>
          </p:cNvPr>
          <p:cNvSpPr/>
          <p:nvPr/>
        </p:nvSpPr>
        <p:spPr>
          <a:xfrm>
            <a:off x="528513" y="1626972"/>
            <a:ext cx="535657" cy="1219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D865C30-1EB3-FC81-51A6-5B4ACAA66389}"/>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4389120" y="1133852"/>
            <a:ext cx="4297679" cy="1935919"/>
          </a:xfrm>
          <a:prstGeom prst="rect">
            <a:avLst/>
          </a:prstGeom>
        </p:spPr>
      </p:pic>
      <p:sp>
        <p:nvSpPr>
          <p:cNvPr id="8" name="TextBox 7">
            <a:extLst>
              <a:ext uri="{FF2B5EF4-FFF2-40B4-BE49-F238E27FC236}">
                <a16:creationId xmlns:a16="http://schemas.microsoft.com/office/drawing/2014/main" id="{7600FA81-CE52-CFC7-C1C0-1BE9E2916D56}"/>
              </a:ext>
            </a:extLst>
          </p:cNvPr>
          <p:cNvSpPr txBox="1"/>
          <p:nvPr/>
        </p:nvSpPr>
        <p:spPr>
          <a:xfrm>
            <a:off x="7581224" y="6243147"/>
            <a:ext cx="4587026" cy="60016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Stopsack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CCR 2020.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Ramirez-Velez et al. J Strength Cond Res 2020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prstClr val="black"/>
                </a:solidFill>
                <a:effectLst/>
                <a:uLnTx/>
                <a:uFillTx/>
                <a:latin typeface="Calibri" panose="020F0502020204030204"/>
                <a:ea typeface="+mn-ea"/>
                <a:cs typeface="+mn-cs"/>
              </a:rPr>
              <a:t>Nizialek</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et al. Prostate 2020. </a:t>
            </a:r>
          </a:p>
        </p:txBody>
      </p:sp>
      <p:sp>
        <p:nvSpPr>
          <p:cNvPr id="9" name="TextBox 8">
            <a:extLst>
              <a:ext uri="{FF2B5EF4-FFF2-40B4-BE49-F238E27FC236}">
                <a16:creationId xmlns:a16="http://schemas.microsoft.com/office/drawing/2014/main" id="{33973E59-B435-AC78-0165-7AF3D378B0E7}"/>
              </a:ext>
            </a:extLst>
          </p:cNvPr>
          <p:cNvSpPr txBox="1"/>
          <p:nvPr/>
        </p:nvSpPr>
        <p:spPr>
          <a:xfrm>
            <a:off x="9075276" y="3230304"/>
            <a:ext cx="3092974" cy="92333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Radiographic PFS and OS Worse with TSG alteration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273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8FF4A-DA03-F841-E50E-B3BA3F14979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DFDB2E2-0343-B1F3-9B3F-9019421AE22A}"/>
              </a:ext>
            </a:extLst>
          </p:cNvPr>
          <p:cNvSpPr>
            <a:spLocks noGrp="1"/>
          </p:cNvSpPr>
          <p:nvPr>
            <p:ph type="body" sz="quarter" idx="16"/>
          </p:nvPr>
        </p:nvSpPr>
        <p:spPr>
          <a:xfrm>
            <a:off x="0" y="247201"/>
            <a:ext cx="12192000" cy="717760"/>
          </a:xfrm>
        </p:spPr>
        <p:txBody>
          <a:bodyPr/>
          <a:lstStyle/>
          <a:p>
            <a:r>
              <a:rPr lang="en-US" sz="3000" dirty="0"/>
              <a:t>CAPItello-281: Capivasertib + Abiraterone vs. Placebo + Abiraterone in De Novo Metastatic Hormone Sensitive Prostate Cancer with PTEN Deficiency  </a:t>
            </a:r>
          </a:p>
        </p:txBody>
      </p:sp>
      <p:sp>
        <p:nvSpPr>
          <p:cNvPr id="6" name="Text Placeholder 1">
            <a:extLst>
              <a:ext uri="{FF2B5EF4-FFF2-40B4-BE49-F238E27FC236}">
                <a16:creationId xmlns:a16="http://schemas.microsoft.com/office/drawing/2014/main" id="{66E0A201-719A-22EA-DA63-8ABF3E720633}"/>
              </a:ext>
            </a:extLst>
          </p:cNvPr>
          <p:cNvSpPr txBox="1">
            <a:spLocks/>
          </p:cNvSpPr>
          <p:nvPr/>
        </p:nvSpPr>
        <p:spPr>
          <a:xfrm>
            <a:off x="3353203" y="1256111"/>
            <a:ext cx="8808720" cy="453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Phase 3, Randomized, Double-Blind, Placebo-Controlled Trial </a:t>
            </a:r>
          </a:p>
        </p:txBody>
      </p:sp>
      <p:sp>
        <p:nvSpPr>
          <p:cNvPr id="7" name="Text Placeholder 4">
            <a:extLst>
              <a:ext uri="{FF2B5EF4-FFF2-40B4-BE49-F238E27FC236}">
                <a16:creationId xmlns:a16="http://schemas.microsoft.com/office/drawing/2014/main" id="{F1F8B973-E513-C839-BE4D-BC5B0A36F8DD}"/>
              </a:ext>
            </a:extLst>
          </p:cNvPr>
          <p:cNvSpPr txBox="1">
            <a:spLocks/>
          </p:cNvSpPr>
          <p:nvPr/>
        </p:nvSpPr>
        <p:spPr>
          <a:xfrm>
            <a:off x="3368083" y="5795730"/>
            <a:ext cx="8808719" cy="262943"/>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Wingdings" panose="05000000000000000000" pitchFamily="2" charset="2"/>
              <a:buChar char="§"/>
              <a:defRPr sz="1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a:ln>
                  <a:noFill/>
                </a:ln>
                <a:solidFill>
                  <a:srgbClr val="203864"/>
                </a:solidFill>
                <a:effectLst/>
                <a:uLnTx/>
                <a:uFillTx/>
                <a:latin typeface="Calibri" panose="020F0502020204030204"/>
                <a:ea typeface="+mn-ea"/>
                <a:cs typeface="+mn-cs"/>
              </a:rPr>
              <a:t>ECOG, Eastern Cooperative Oncology Group; </a:t>
            </a:r>
            <a:r>
              <a:rPr kumimoji="0" lang="en-US" sz="1400" b="0" i="0" u="none" strike="noStrike" kern="1200" cap="none" spc="0" normalizeH="0" baseline="0" noProof="0" dirty="0" err="1">
                <a:ln>
                  <a:noFill/>
                </a:ln>
                <a:solidFill>
                  <a:srgbClr val="203864"/>
                </a:solidFill>
                <a:effectLst/>
                <a:uLnTx/>
                <a:uFillTx/>
                <a:latin typeface="Calibri" panose="020F0502020204030204"/>
                <a:ea typeface="+mn-ea"/>
                <a:cs typeface="+mn-cs"/>
              </a:rPr>
              <a:t>mHSPC</a:t>
            </a:r>
            <a:r>
              <a:rPr kumimoji="0" lang="en-US" sz="1400" b="0" i="0" u="none" strike="noStrike" kern="1200" cap="none" spc="0" normalizeH="0" baseline="0" noProof="0" dirty="0">
                <a:ln>
                  <a:noFill/>
                </a:ln>
                <a:solidFill>
                  <a:srgbClr val="203864"/>
                </a:solidFill>
                <a:effectLst/>
                <a:uLnTx/>
                <a:uFillTx/>
                <a:latin typeface="Calibri" panose="020F0502020204030204"/>
                <a:ea typeface="+mn-ea"/>
                <a:cs typeface="+mn-cs"/>
              </a:rPr>
              <a:t>, metastatic hormone-sensitive prostate cancer; OS, overall survival; PS, performance score; SSE-FS, symptomatic skeletal event-free survival; TTPP, time to pain progression.</a:t>
            </a:r>
          </a:p>
          <a:p>
            <a:pPr marL="285750" marR="0" lvl="0" indent="-28575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400" b="0" i="0" u="none" strike="noStrike" kern="1200" cap="none" spc="0" normalizeH="0" baseline="0" noProof="0" dirty="0" err="1">
                <a:ln>
                  <a:noFill/>
                </a:ln>
                <a:solidFill>
                  <a:srgbClr val="203864"/>
                </a:solidFill>
                <a:effectLst/>
                <a:uLnTx/>
                <a:uFillTx/>
                <a:latin typeface="Calibri" panose="020F0502020204030204"/>
                <a:ea typeface="+mn-ea"/>
                <a:cs typeface="+mn-cs"/>
              </a:rPr>
              <a:t>Fizazi</a:t>
            </a:r>
            <a:r>
              <a:rPr kumimoji="0" lang="en-US" sz="1400" b="0" i="0" u="none" strike="noStrike" kern="1200" cap="none" spc="0" normalizeH="0" baseline="0" noProof="0" dirty="0">
                <a:ln>
                  <a:noFill/>
                </a:ln>
                <a:solidFill>
                  <a:srgbClr val="203864"/>
                </a:solidFill>
                <a:effectLst/>
                <a:uLnTx/>
                <a:uFillTx/>
                <a:latin typeface="Calibri" panose="020F0502020204030204"/>
                <a:ea typeface="+mn-ea"/>
                <a:cs typeface="+mn-cs"/>
              </a:rPr>
              <a:t> K, et al. J Clin Oncol. 2021;39(suppl_6): TPS178; </a:t>
            </a:r>
            <a:r>
              <a:rPr kumimoji="0" lang="en-US" sz="1400" b="0" i="0" u="none" strike="noStrike" kern="1200" cap="none" spc="0" normalizeH="0" baseline="0" noProof="0" dirty="0" err="1">
                <a:ln>
                  <a:noFill/>
                </a:ln>
                <a:solidFill>
                  <a:srgbClr val="203864"/>
                </a:solidFill>
                <a:effectLst/>
                <a:uLnTx/>
                <a:uFillTx/>
                <a:latin typeface="Calibri" panose="020F0502020204030204"/>
                <a:ea typeface="+mn-ea"/>
                <a:cs typeface="+mn-cs"/>
              </a:rPr>
              <a:t>ClinicalTrials.gov</a:t>
            </a:r>
            <a:r>
              <a:rPr kumimoji="0" lang="en-US" sz="1400" b="0" i="0" u="none" strike="noStrike" kern="1200" cap="none" spc="0" normalizeH="0" baseline="0" noProof="0" dirty="0">
                <a:ln>
                  <a:noFill/>
                </a:ln>
                <a:solidFill>
                  <a:srgbClr val="203864"/>
                </a:solidFill>
                <a:effectLst/>
                <a:uLnTx/>
                <a:uFillTx/>
                <a:latin typeface="Calibri" panose="020F0502020204030204"/>
                <a:ea typeface="+mn-ea"/>
                <a:cs typeface="+mn-cs"/>
              </a:rPr>
              <a:t>. Accessed April 4, 2024. https://</a:t>
            </a:r>
            <a:r>
              <a:rPr kumimoji="0" lang="en-US" sz="1400" b="0" i="0" u="none" strike="noStrike" kern="1200" cap="none" spc="0" normalizeH="0" baseline="0" noProof="0" dirty="0" err="1">
                <a:ln>
                  <a:noFill/>
                </a:ln>
                <a:solidFill>
                  <a:srgbClr val="203864"/>
                </a:solidFill>
                <a:effectLst/>
                <a:uLnTx/>
                <a:uFillTx/>
                <a:latin typeface="Calibri" panose="020F0502020204030204"/>
                <a:ea typeface="+mn-ea"/>
                <a:cs typeface="+mn-cs"/>
              </a:rPr>
              <a:t>clinicaltrials.gov</a:t>
            </a:r>
            <a:r>
              <a:rPr kumimoji="0" lang="en-US" sz="1400" b="0" i="0" u="none" strike="noStrike" kern="1200" cap="none" spc="0" normalizeH="0" baseline="0" noProof="0" dirty="0">
                <a:ln>
                  <a:noFill/>
                </a:ln>
                <a:solidFill>
                  <a:srgbClr val="203864"/>
                </a:solidFill>
                <a:effectLst/>
                <a:uLnTx/>
                <a:uFillTx/>
                <a:latin typeface="Calibri" panose="020F0502020204030204"/>
                <a:ea typeface="+mn-ea"/>
                <a:cs typeface="+mn-cs"/>
              </a:rPr>
              <a:t>/study/NCT04493853</a:t>
            </a:r>
          </a:p>
        </p:txBody>
      </p:sp>
      <p:sp>
        <p:nvSpPr>
          <p:cNvPr id="8" name="Text Placeholder 5">
            <a:extLst>
              <a:ext uri="{FF2B5EF4-FFF2-40B4-BE49-F238E27FC236}">
                <a16:creationId xmlns:a16="http://schemas.microsoft.com/office/drawing/2014/main" id="{BFDD5DE4-7A1F-8847-84E6-B7CF1E057409}"/>
              </a:ext>
            </a:extLst>
          </p:cNvPr>
          <p:cNvSpPr txBox="1">
            <a:spLocks/>
          </p:cNvSpPr>
          <p:nvPr/>
        </p:nvSpPr>
        <p:spPr>
          <a:xfrm>
            <a:off x="390938" y="1196974"/>
            <a:ext cx="3382962" cy="5596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Eligible patients:</a:t>
            </a:r>
          </a:p>
          <a:p>
            <a:pPr marL="342900" marR="0" lvl="0" indent="-342900" algn="l" defTabSz="914400" rtl="0" eaLnBrk="1" fontAlgn="auto" latinLnBrk="0" hangingPunct="1">
              <a:lnSpc>
                <a:spcPct val="100000"/>
              </a:lnSpc>
              <a:spcBef>
                <a:spcPts val="1000"/>
              </a:spcBef>
              <a:spcAft>
                <a:spcPts val="0"/>
              </a:spcAft>
              <a:buClr>
                <a:srgbClr val="A5A5A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Newly diagnosed, previously untreated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mHSPC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1000"/>
              </a:spcBef>
              <a:spcAft>
                <a:spcPts val="0"/>
              </a:spcAft>
              <a:buClr>
                <a:srgbClr val="A5A5A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IHC-confirmed PTEN deficiency </a:t>
            </a:r>
          </a:p>
          <a:p>
            <a:pPr marL="342900" marR="0" lvl="0" indent="-342900" algn="l" defTabSz="914400" rtl="0" eaLnBrk="1" fontAlgn="auto" latinLnBrk="0" hangingPunct="1">
              <a:lnSpc>
                <a:spcPct val="100000"/>
              </a:lnSpc>
              <a:spcBef>
                <a:spcPts val="1000"/>
              </a:spcBef>
              <a:spcAft>
                <a:spcPts val="0"/>
              </a:spcAft>
              <a:buClr>
                <a:srgbClr val="A5A5A5"/>
              </a:buClr>
              <a:buSzTx/>
              <a:buFont typeface="Wingdings" panose="05000000000000000000" pitchFamily="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ECOG PS 0 or 1</a:t>
            </a:r>
          </a:p>
        </p:txBody>
      </p:sp>
      <p:grpSp>
        <p:nvGrpSpPr>
          <p:cNvPr id="9" name="Group 8">
            <a:extLst>
              <a:ext uri="{FF2B5EF4-FFF2-40B4-BE49-F238E27FC236}">
                <a16:creationId xmlns:a16="http://schemas.microsoft.com/office/drawing/2014/main" id="{3398830B-B48B-E43F-1053-37C6C1EC4D79}"/>
              </a:ext>
            </a:extLst>
          </p:cNvPr>
          <p:cNvGrpSpPr/>
          <p:nvPr/>
        </p:nvGrpSpPr>
        <p:grpSpPr>
          <a:xfrm>
            <a:off x="3382962" y="2423269"/>
            <a:ext cx="2926235" cy="2452745"/>
            <a:chOff x="1879878" y="3477432"/>
            <a:chExt cx="2926235" cy="2452745"/>
          </a:xfrm>
        </p:grpSpPr>
        <p:grpSp>
          <p:nvGrpSpPr>
            <p:cNvPr id="10" name="Group 9">
              <a:extLst>
                <a:ext uri="{FF2B5EF4-FFF2-40B4-BE49-F238E27FC236}">
                  <a16:creationId xmlns:a16="http://schemas.microsoft.com/office/drawing/2014/main" id="{B034962B-4540-9BCB-9A36-1CB0A367E793}"/>
                </a:ext>
              </a:extLst>
            </p:cNvPr>
            <p:cNvGrpSpPr/>
            <p:nvPr/>
          </p:nvGrpSpPr>
          <p:grpSpPr>
            <a:xfrm>
              <a:off x="1879878" y="3962527"/>
              <a:ext cx="996989" cy="1399680"/>
              <a:chOff x="1527869" y="4124116"/>
              <a:chExt cx="996989" cy="1589990"/>
            </a:xfrm>
          </p:grpSpPr>
          <p:cxnSp>
            <p:nvCxnSpPr>
              <p:cNvPr id="19" name="Elbow Connector 19">
                <a:extLst>
                  <a:ext uri="{FF2B5EF4-FFF2-40B4-BE49-F238E27FC236}">
                    <a16:creationId xmlns:a16="http://schemas.microsoft.com/office/drawing/2014/main" id="{53D3AE1E-07B2-4A06-0B12-C72CD6524014}"/>
                  </a:ext>
                </a:extLst>
              </p:cNvPr>
              <p:cNvCxnSpPr>
                <a:cxnSpLocks/>
              </p:cNvCxnSpPr>
              <p:nvPr/>
            </p:nvCxnSpPr>
            <p:spPr>
              <a:xfrm rot="10800000" flipV="1">
                <a:off x="2512158" y="4124116"/>
                <a:ext cx="12700" cy="1589990"/>
              </a:xfrm>
              <a:prstGeom prst="bentConnector3">
                <a:avLst>
                  <a:gd name="adj1" fmla="val 3874575"/>
                </a:avLst>
              </a:prstGeom>
              <a:ln w="9525">
                <a:solidFill>
                  <a:schemeClr val="tx1">
                    <a:lumMod val="60000"/>
                    <a:lumOff val="4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1CFB65-FD8B-07DC-503E-4C2C245F1D1D}"/>
                  </a:ext>
                </a:extLst>
              </p:cNvPr>
              <p:cNvCxnSpPr>
                <a:cxnSpLocks/>
              </p:cNvCxnSpPr>
              <p:nvPr/>
            </p:nvCxnSpPr>
            <p:spPr>
              <a:xfrm flipH="1">
                <a:off x="1527869" y="4946199"/>
                <a:ext cx="512618" cy="2818"/>
              </a:xfrm>
              <a:prstGeom prst="line">
                <a:avLst/>
              </a:prstGeom>
              <a:ln w="9525">
                <a:solidFill>
                  <a:schemeClr val="tx1">
                    <a:lumMod val="60000"/>
                    <a:lumOff val="40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5ACD9D18-3842-6F0D-C450-3312D4760818}"/>
                </a:ext>
              </a:extLst>
            </p:cNvPr>
            <p:cNvGrpSpPr/>
            <p:nvPr/>
          </p:nvGrpSpPr>
          <p:grpSpPr>
            <a:xfrm>
              <a:off x="2734584" y="3477432"/>
              <a:ext cx="2071529" cy="970189"/>
              <a:chOff x="2315561" y="2822811"/>
              <a:chExt cx="2071529" cy="665716"/>
            </a:xfrm>
          </p:grpSpPr>
          <p:sp>
            <p:nvSpPr>
              <p:cNvPr id="17" name="TextBox 16">
                <a:extLst>
                  <a:ext uri="{FF2B5EF4-FFF2-40B4-BE49-F238E27FC236}">
                    <a16:creationId xmlns:a16="http://schemas.microsoft.com/office/drawing/2014/main" id="{F5A6D1C4-6A5B-1C71-A4B3-4783DCCBAAD6}"/>
                  </a:ext>
                </a:extLst>
              </p:cNvPr>
              <p:cNvSpPr txBox="1"/>
              <p:nvPr/>
            </p:nvSpPr>
            <p:spPr>
              <a:xfrm>
                <a:off x="2315561" y="2822811"/>
                <a:ext cx="2071529" cy="665716"/>
              </a:xfrm>
              <a:prstGeom prst="rect">
                <a:avLst/>
              </a:prstGeom>
              <a:solidFill>
                <a:srgbClr val="E9F1F7"/>
              </a:solidFill>
            </p:spPr>
            <p:txBody>
              <a:bodyPr wrap="square" lIns="180000" tIns="0" rIns="18000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rPr>
                  <a:t>Capivasertib + abiraterone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546A"/>
                    </a:solidFill>
                    <a:effectLst/>
                    <a:uLnTx/>
                    <a:uFillTx/>
                    <a:latin typeface="Arial" panose="020B0604020202020204" pitchFamily="34" charset="0"/>
                    <a:ea typeface="+mn-ea"/>
                    <a:cs typeface="+mn-cs"/>
                  </a:rPr>
                  <a:t>(n = ~ 500)</a:t>
                </a:r>
              </a:p>
            </p:txBody>
          </p:sp>
          <p:sp>
            <p:nvSpPr>
              <p:cNvPr id="18" name="Rectangle 17">
                <a:extLst>
                  <a:ext uri="{FF2B5EF4-FFF2-40B4-BE49-F238E27FC236}">
                    <a16:creationId xmlns:a16="http://schemas.microsoft.com/office/drawing/2014/main" id="{8F6F1413-007A-CA7E-F3A0-9AF0B119ACCF}"/>
                  </a:ext>
                </a:extLst>
              </p:cNvPr>
              <p:cNvSpPr/>
              <p:nvPr/>
            </p:nvSpPr>
            <p:spPr>
              <a:xfrm>
                <a:off x="2315561" y="2822811"/>
                <a:ext cx="54864" cy="665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14" name="Group 13">
              <a:extLst>
                <a:ext uri="{FF2B5EF4-FFF2-40B4-BE49-F238E27FC236}">
                  <a16:creationId xmlns:a16="http://schemas.microsoft.com/office/drawing/2014/main" id="{23DF02AD-6D14-866D-530C-E799C0B46E27}"/>
                </a:ext>
              </a:extLst>
            </p:cNvPr>
            <p:cNvGrpSpPr/>
            <p:nvPr/>
          </p:nvGrpSpPr>
          <p:grpSpPr>
            <a:xfrm>
              <a:off x="2734584" y="4960913"/>
              <a:ext cx="2071529" cy="969264"/>
              <a:chOff x="2315561" y="2822811"/>
              <a:chExt cx="2071529" cy="803097"/>
            </a:xfrm>
          </p:grpSpPr>
          <p:sp>
            <p:nvSpPr>
              <p:cNvPr id="15" name="TextBox 14">
                <a:extLst>
                  <a:ext uri="{FF2B5EF4-FFF2-40B4-BE49-F238E27FC236}">
                    <a16:creationId xmlns:a16="http://schemas.microsoft.com/office/drawing/2014/main" id="{C1E5AB54-A174-C26A-E14B-767852A4D6D3}"/>
                  </a:ext>
                </a:extLst>
              </p:cNvPr>
              <p:cNvSpPr txBox="1"/>
              <p:nvPr/>
            </p:nvSpPr>
            <p:spPr>
              <a:xfrm>
                <a:off x="2315561" y="2822811"/>
                <a:ext cx="2071529" cy="803097"/>
              </a:xfrm>
              <a:prstGeom prst="rect">
                <a:avLst/>
              </a:prstGeom>
              <a:solidFill>
                <a:srgbClr val="F0F9F3"/>
              </a:solidFill>
            </p:spPr>
            <p:txBody>
              <a:bodyPr wrap="square" lIns="180000" tIns="0" rIns="18000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Placebo + abiraterone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(n = ~ 500)</a:t>
                </a:r>
                <a:endParaRPr kumimoji="0" lang="en-US" sz="1800" b="0"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endParaRPr>
              </a:p>
            </p:txBody>
          </p:sp>
          <p:sp>
            <p:nvSpPr>
              <p:cNvPr id="16" name="Rectangle 15">
                <a:extLst>
                  <a:ext uri="{FF2B5EF4-FFF2-40B4-BE49-F238E27FC236}">
                    <a16:creationId xmlns:a16="http://schemas.microsoft.com/office/drawing/2014/main" id="{BFC58082-9B43-7C26-EAF2-4485C97AD3BF}"/>
                  </a:ext>
                </a:extLst>
              </p:cNvPr>
              <p:cNvSpPr/>
              <p:nvPr/>
            </p:nvSpPr>
            <p:spPr>
              <a:xfrm>
                <a:off x="2315561" y="2822811"/>
                <a:ext cx="54864" cy="80309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sp>
        <p:nvSpPr>
          <p:cNvPr id="21" name="TextBox 20">
            <a:extLst>
              <a:ext uri="{FF2B5EF4-FFF2-40B4-BE49-F238E27FC236}">
                <a16:creationId xmlns:a16="http://schemas.microsoft.com/office/drawing/2014/main" id="{497FBB53-E896-60AA-9BCD-50C14A0EF9FD}"/>
              </a:ext>
            </a:extLst>
          </p:cNvPr>
          <p:cNvSpPr txBox="1"/>
          <p:nvPr/>
        </p:nvSpPr>
        <p:spPr>
          <a:xfrm>
            <a:off x="3353203" y="3330368"/>
            <a:ext cx="77821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 1:1</a:t>
            </a:r>
          </a:p>
        </p:txBody>
      </p:sp>
      <p:sp>
        <p:nvSpPr>
          <p:cNvPr id="22" name="Rectangle 21">
            <a:extLst>
              <a:ext uri="{FF2B5EF4-FFF2-40B4-BE49-F238E27FC236}">
                <a16:creationId xmlns:a16="http://schemas.microsoft.com/office/drawing/2014/main" id="{55EB20B4-6B19-B22B-84ED-DEF4A4C58DCF}"/>
              </a:ext>
            </a:extLst>
          </p:cNvPr>
          <p:cNvSpPr/>
          <p:nvPr/>
        </p:nvSpPr>
        <p:spPr>
          <a:xfrm>
            <a:off x="8690450" y="1764893"/>
            <a:ext cx="3320945" cy="22869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Primary endpoint: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rPFS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Secondary endpoints: OS, time to start of first subsequent anticancer therapy, SSE-FS, TTPP</a:t>
            </a:r>
          </a:p>
        </p:txBody>
      </p:sp>
      <p:sp>
        <p:nvSpPr>
          <p:cNvPr id="23" name="TextBox 22">
            <a:extLst>
              <a:ext uri="{FF2B5EF4-FFF2-40B4-BE49-F238E27FC236}">
                <a16:creationId xmlns:a16="http://schemas.microsoft.com/office/drawing/2014/main" id="{0891E2D7-C4C3-F879-6992-8D84D28E9628}"/>
              </a:ext>
            </a:extLst>
          </p:cNvPr>
          <p:cNvSpPr txBox="1"/>
          <p:nvPr/>
        </p:nvSpPr>
        <p:spPr>
          <a:xfrm>
            <a:off x="6383915" y="3295964"/>
            <a:ext cx="223181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panose="020F0502020204030204"/>
                <a:ea typeface="+mn-ea"/>
                <a:cs typeface="+mn-cs"/>
              </a:rPr>
              <a:t>All patients to receive continuous ADT </a:t>
            </a:r>
          </a:p>
        </p:txBody>
      </p:sp>
    </p:spTree>
    <p:extLst>
      <p:ext uri="{BB962C8B-B14F-4D97-AF65-F5344CB8AC3E}">
        <p14:creationId xmlns:p14="http://schemas.microsoft.com/office/powerpoint/2010/main" val="30424150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C9DDA80-FA15-A980-76D9-336A73FB4753}"/>
              </a:ext>
            </a:extLst>
          </p:cNvPr>
          <p:cNvSpPr>
            <a:spLocks noGrp="1"/>
          </p:cNvSpPr>
          <p:nvPr>
            <p:ph type="body" sz="quarter" idx="16"/>
          </p:nvPr>
        </p:nvSpPr>
        <p:spPr/>
        <p:txBody>
          <a:bodyPr/>
          <a:lstStyle/>
          <a:p>
            <a:r>
              <a:rPr lang="en-US" dirty="0"/>
              <a:t>What is PTEN Deficiency in the Capitello-281 Trial?</a:t>
            </a:r>
          </a:p>
        </p:txBody>
      </p:sp>
      <p:sp>
        <p:nvSpPr>
          <p:cNvPr id="11" name="Text Placeholder 2">
            <a:extLst>
              <a:ext uri="{FF2B5EF4-FFF2-40B4-BE49-F238E27FC236}">
                <a16:creationId xmlns:a16="http://schemas.microsoft.com/office/drawing/2014/main" id="{82372D01-2992-C58A-39EE-7B25F6AD9E1F}"/>
              </a:ext>
            </a:extLst>
          </p:cNvPr>
          <p:cNvSpPr txBox="1">
            <a:spLocks/>
          </p:cNvSpPr>
          <p:nvPr/>
        </p:nvSpPr>
        <p:spPr>
          <a:xfrm>
            <a:off x="655320" y="1428750"/>
            <a:ext cx="10881359" cy="50292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03864"/>
                </a:solidFill>
                <a:effectLst/>
                <a:uLnTx/>
                <a:uFillTx/>
                <a:latin typeface="Calibri" panose="020F0502020204030204"/>
                <a:ea typeface="+mn-ea"/>
                <a:cs typeface="+mn-cs"/>
              </a:rPr>
              <a:t>Previous trial with another AKT inhibitor using </a:t>
            </a:r>
            <a:r>
              <a:rPr kumimoji="0" lang="en-US" sz="2600" b="0" i="0" u="sng" strike="noStrike" kern="1200" cap="none" spc="0" normalizeH="0" baseline="0" noProof="0" dirty="0">
                <a:ln>
                  <a:noFill/>
                </a:ln>
                <a:solidFill>
                  <a:srgbClr val="203864"/>
                </a:solidFill>
                <a:effectLst/>
                <a:uLnTx/>
                <a:uFillTx/>
                <a:latin typeface="Calibri" panose="020F0502020204030204"/>
                <a:ea typeface="+mn-ea"/>
                <a:cs typeface="+mn-cs"/>
              </a:rPr>
              <a:t>&gt;</a:t>
            </a:r>
            <a:r>
              <a:rPr kumimoji="0" lang="en-US" sz="2600" b="0" i="0" u="none" strike="noStrike" kern="1200" cap="none" spc="0" normalizeH="0" baseline="0" noProof="0" dirty="0">
                <a:ln>
                  <a:noFill/>
                </a:ln>
                <a:solidFill>
                  <a:srgbClr val="203864"/>
                </a:solidFill>
                <a:effectLst/>
                <a:uLnTx/>
                <a:uFillTx/>
                <a:latin typeface="Calibri" panose="020F0502020204030204"/>
                <a:ea typeface="+mn-ea"/>
                <a:cs typeface="+mn-cs"/>
              </a:rPr>
              <a:t>50% of cells with no viable PTEN IHC staining was positive for </a:t>
            </a:r>
            <a:r>
              <a:rPr kumimoji="0" lang="en-US" sz="2600" b="0" i="0" u="none" strike="noStrike" kern="1200" cap="none" spc="0" normalizeH="0" baseline="0" noProof="0" dirty="0" err="1">
                <a:ln>
                  <a:noFill/>
                </a:ln>
                <a:solidFill>
                  <a:srgbClr val="203864"/>
                </a:solidFill>
                <a:effectLst/>
                <a:uLnTx/>
                <a:uFillTx/>
                <a:latin typeface="Calibri" panose="020F0502020204030204"/>
                <a:ea typeface="+mn-ea"/>
                <a:cs typeface="+mn-cs"/>
              </a:rPr>
              <a:t>rPFS</a:t>
            </a:r>
            <a:r>
              <a:rPr kumimoji="0" lang="en-US" sz="2600" b="0" i="0" u="none" strike="noStrike" kern="1200" cap="none" spc="0" normalizeH="0" baseline="0" noProof="0" dirty="0">
                <a:ln>
                  <a:noFill/>
                </a:ln>
                <a:solidFill>
                  <a:srgbClr val="203864"/>
                </a:solidFill>
                <a:effectLst/>
                <a:uLnTx/>
                <a:uFillTx/>
                <a:latin typeface="Calibri" panose="020F0502020204030204"/>
                <a:ea typeface="+mn-ea"/>
                <a:cs typeface="+mn-cs"/>
              </a:rPr>
              <a:t> but negative for overall survival</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203864"/>
                </a:solidFill>
                <a:effectLst/>
                <a:uLnTx/>
                <a:uFillTx/>
                <a:latin typeface="Calibri" panose="020F0502020204030204"/>
                <a:ea typeface="+mn-ea"/>
                <a:cs typeface="+mn-cs"/>
              </a:rPr>
              <a:t>In Capitello-281, diagnostic cutoff of </a:t>
            </a:r>
            <a:r>
              <a:rPr kumimoji="0" lang="en-US" sz="2600" b="1" i="0" u="sng" strike="noStrike" kern="1200" cap="none" spc="0" normalizeH="0" baseline="0" noProof="0" dirty="0">
                <a:ln>
                  <a:noFill/>
                </a:ln>
                <a:solidFill>
                  <a:srgbClr val="203864"/>
                </a:solidFill>
                <a:effectLst/>
                <a:uLnTx/>
                <a:uFillTx/>
                <a:latin typeface="Calibri" panose="020F0502020204030204"/>
                <a:ea typeface="+mn-ea"/>
                <a:cs typeface="+mn-cs"/>
              </a:rPr>
              <a:t>&gt;</a:t>
            </a:r>
            <a:r>
              <a:rPr kumimoji="0" lang="en-US" sz="2600" b="1" i="0" u="none" strike="noStrike" kern="1200" cap="none" spc="0" normalizeH="0" baseline="0" noProof="0" dirty="0">
                <a:ln>
                  <a:noFill/>
                </a:ln>
                <a:solidFill>
                  <a:srgbClr val="203864"/>
                </a:solidFill>
                <a:effectLst/>
                <a:uLnTx/>
                <a:uFillTx/>
                <a:latin typeface="Calibri" panose="020F0502020204030204"/>
                <a:ea typeface="+mn-ea"/>
                <a:cs typeface="+mn-cs"/>
              </a:rPr>
              <a:t>90% </a:t>
            </a:r>
            <a:r>
              <a:rPr kumimoji="0" lang="en-US" sz="2600" b="0" i="0" u="none" strike="noStrike" kern="1200" cap="none" spc="0" normalizeH="0" baseline="0" noProof="0" dirty="0">
                <a:ln>
                  <a:noFill/>
                </a:ln>
                <a:solidFill>
                  <a:srgbClr val="203864"/>
                </a:solidFill>
                <a:effectLst/>
                <a:uLnTx/>
                <a:uFillTx/>
                <a:latin typeface="Calibri" panose="020F0502020204030204"/>
                <a:ea typeface="+mn-ea"/>
                <a:cs typeface="+mn-cs"/>
              </a:rPr>
              <a:t>of viable malignant cells with no specific cytoplasmic staining by IHC</a:t>
            </a:r>
          </a:p>
          <a:p>
            <a:pPr marL="11430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Of ~6200 patients submitting tumor tissue, 97% had a valid IHC result and </a:t>
            </a: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rPr>
              <a:t>25%</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were PTEN deficient by this above definition</a:t>
            </a:r>
          </a:p>
        </p:txBody>
      </p:sp>
    </p:spTree>
    <p:extLst>
      <p:ext uri="{BB962C8B-B14F-4D97-AF65-F5344CB8AC3E}">
        <p14:creationId xmlns:p14="http://schemas.microsoft.com/office/powerpoint/2010/main" val="91918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AC4FD-258A-6F65-D004-A3390B8FEDC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7F08028-6D2C-0B7B-9067-97451E401072}"/>
              </a:ext>
            </a:extLst>
          </p:cNvPr>
          <p:cNvSpPr>
            <a:spLocks noGrp="1"/>
          </p:cNvSpPr>
          <p:nvPr>
            <p:ph type="body" sz="quarter" idx="16"/>
          </p:nvPr>
        </p:nvSpPr>
        <p:spPr/>
        <p:txBody>
          <a:bodyPr/>
          <a:lstStyle/>
          <a:p>
            <a:r>
              <a:rPr lang="en-US" dirty="0"/>
              <a:t>Capitello-281 </a:t>
            </a:r>
            <a:r>
              <a:rPr lang="en-US" dirty="0" err="1"/>
              <a:t>rPFS</a:t>
            </a:r>
            <a:endParaRPr lang="en-US" dirty="0"/>
          </a:p>
        </p:txBody>
      </p:sp>
      <p:sp>
        <p:nvSpPr>
          <p:cNvPr id="6" name="Rectangle 5">
            <a:extLst>
              <a:ext uri="{FF2B5EF4-FFF2-40B4-BE49-F238E27FC236}">
                <a16:creationId xmlns:a16="http://schemas.microsoft.com/office/drawing/2014/main" id="{DFCC0C8E-C385-4D6F-5932-6D99B8D4383C}"/>
              </a:ext>
            </a:extLst>
          </p:cNvPr>
          <p:cNvSpPr/>
          <p:nvPr/>
        </p:nvSpPr>
        <p:spPr>
          <a:xfrm>
            <a:off x="0" y="1387476"/>
            <a:ext cx="12192000" cy="430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1DEE0036-1BF4-22F6-7706-166CD059D1D4}"/>
              </a:ext>
            </a:extLst>
          </p:cNvPr>
          <p:cNvSpPr txBox="1"/>
          <p:nvPr/>
        </p:nvSpPr>
        <p:spPr>
          <a:xfrm>
            <a:off x="385848" y="6014320"/>
            <a:ext cx="11481263" cy="507831"/>
          </a:xfrm>
          <a:prstGeom prst="rect">
            <a:avLst/>
          </a:prstGeom>
          <a:noFill/>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 stratified log-rank test was used to calculate two-sided </a:t>
            </a:r>
            <a:r>
              <a:rPr kumimoji="0" lang="en-US" sz="900" b="0" i="1" u="none" strike="noStrike" kern="1200" cap="none" spc="0" normalizeH="0" baseline="0" noProof="0" dirty="0">
                <a:ln>
                  <a:noFill/>
                </a:ln>
                <a:solidFill>
                  <a:prstClr val="black"/>
                </a:solidFill>
                <a:effectLst/>
                <a:uLnTx/>
                <a:uFillTx/>
                <a:latin typeface="Arial" panose="020B0604020202020204"/>
                <a:ea typeface="+mn-ea"/>
                <a:cs typeface="+mn-cs"/>
              </a:rPr>
              <a:t>P</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values. HRs and 95% CIs were calculated using a stratified Cox proportional-hazards model. Median follow-up: 18.4 months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capi+abi</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18.5 months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pbo+abi</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t>
            </a:r>
            <a:b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abi</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abiraterone;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capi</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capivasertib; CI, confidence interval; HR, hazard ratio;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pbo</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placebo;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rPFS</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radiographic progression-free survival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mn-cs"/>
              </a:rPr>
              <a:t>Fizazi</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K </a:t>
            </a:r>
            <a:r>
              <a:rPr kumimoji="0" lang="en-US" sz="900" b="0" i="1" u="none" strike="noStrike" kern="1200" cap="none" spc="0" normalizeH="0" baseline="0" noProof="0" dirty="0">
                <a:ln>
                  <a:noFill/>
                </a:ln>
                <a:solidFill>
                  <a:prstClr val="black"/>
                </a:solidFill>
                <a:effectLst/>
                <a:uLnTx/>
                <a:uFillTx/>
                <a:latin typeface="Arial" panose="020B0604020202020204"/>
                <a:ea typeface="+mn-ea"/>
                <a:cs typeface="+mn-cs"/>
              </a:rPr>
              <a:t>et al. Ann Oncol </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2026;37:53–68</a:t>
            </a:r>
          </a:p>
        </p:txBody>
      </p:sp>
      <p:graphicFrame>
        <p:nvGraphicFramePr>
          <p:cNvPr id="8" name="Table 7">
            <a:extLst>
              <a:ext uri="{FF2B5EF4-FFF2-40B4-BE49-F238E27FC236}">
                <a16:creationId xmlns:a16="http://schemas.microsoft.com/office/drawing/2014/main" id="{CC970838-82C7-EB1F-D652-CD53DC518CD7}"/>
              </a:ext>
            </a:extLst>
          </p:cNvPr>
          <p:cNvGraphicFramePr>
            <a:graphicFrameLocks noGrp="1"/>
          </p:cNvGraphicFramePr>
          <p:nvPr/>
        </p:nvGraphicFramePr>
        <p:xfrm>
          <a:off x="6706926" y="1501550"/>
          <a:ext cx="5090822" cy="1507140"/>
        </p:xfrm>
        <a:graphic>
          <a:graphicData uri="http://schemas.openxmlformats.org/drawingml/2006/table">
            <a:tbl>
              <a:tblPr firstRow="1" firstCol="1" bandRow="1"/>
              <a:tblGrid>
                <a:gridCol w="2272639">
                  <a:extLst>
                    <a:ext uri="{9D8B030D-6E8A-4147-A177-3AD203B41FA5}">
                      <a16:colId xmlns:a16="http://schemas.microsoft.com/office/drawing/2014/main" val="2891963951"/>
                    </a:ext>
                  </a:extLst>
                </a:gridCol>
                <a:gridCol w="1434882">
                  <a:extLst>
                    <a:ext uri="{9D8B030D-6E8A-4147-A177-3AD203B41FA5}">
                      <a16:colId xmlns:a16="http://schemas.microsoft.com/office/drawing/2014/main" val="275263577"/>
                    </a:ext>
                  </a:extLst>
                </a:gridCol>
                <a:gridCol w="1383301">
                  <a:extLst>
                    <a:ext uri="{9D8B030D-6E8A-4147-A177-3AD203B41FA5}">
                      <a16:colId xmlns:a16="http://schemas.microsoft.com/office/drawing/2014/main" val="930621322"/>
                    </a:ext>
                  </a:extLst>
                </a:gridCol>
              </a:tblGrid>
              <a:tr h="37125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just">
                        <a:lnSpc>
                          <a:spcPct val="100000"/>
                        </a:lnSpc>
                        <a:spcAft>
                          <a:spcPts val="0"/>
                        </a:spcAft>
                      </a:pPr>
                      <a:r>
                        <a:rPr lang="en-US" sz="1200" noProof="0" dirty="0">
                          <a:effectLst/>
                          <a:latin typeface="+mn-lt"/>
                        </a:rPr>
                        <a:t> </a:t>
                      </a:r>
                      <a:endParaRPr lang="en-US" sz="1200" noProof="0" dirty="0">
                        <a:effectLst/>
                        <a:latin typeface="+mn-lt"/>
                        <a:ea typeface="MS Mincho" panose="02020609040205080304" pitchFamily="49" charset="-128"/>
                      </a:endParaRPr>
                    </a:p>
                  </a:txBody>
                  <a:tcPr marL="36000" marR="36000" marT="36000" marB="36000">
                    <a:lnL w="12700" cap="flat" cmpd="sng" algn="ctr">
                      <a:noFill/>
                      <a:prstDash val="solid"/>
                      <a:round/>
                      <a:headEnd type="none" w="med" len="med"/>
                      <a:tailEnd type="none" w="med" len="med"/>
                    </a:lnL>
                    <a:lnR w="12700" cmpd="sng">
                      <a:solidFill>
                        <a:srgbClr val="FFFFFF"/>
                      </a:solidFill>
                    </a:lnR>
                    <a:lnT w="38100" cmpd="sng">
                      <a:noFill/>
                    </a:lnT>
                    <a:lnB w="38100" cmpd="sng">
                      <a:noFill/>
                    </a:lnB>
                    <a:lnTlToBr w="12700" cmpd="sng">
                      <a:noFill/>
                      <a:prstDash val="solid"/>
                    </a:lnTlToBr>
                    <a:lnBlToTr w="12700" cmpd="sng">
                      <a:noFill/>
                      <a:prstDash val="solid"/>
                    </a:lnBlToTr>
                    <a:no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200" b="1" noProof="0" dirty="0" err="1">
                          <a:solidFill>
                            <a:schemeClr val="bg1"/>
                          </a:solidFill>
                          <a:effectLst/>
                          <a:latin typeface="+mn-lt"/>
                        </a:rPr>
                        <a:t>Capi+abi</a:t>
                      </a:r>
                      <a:r>
                        <a:rPr lang="en-US" sz="1200" b="1" noProof="0" dirty="0">
                          <a:solidFill>
                            <a:schemeClr val="bg1"/>
                          </a:solidFill>
                          <a:effectLst/>
                          <a:latin typeface="+mn-lt"/>
                        </a:rPr>
                        <a:t> (N=507)</a:t>
                      </a:r>
                      <a:endParaRPr lang="en-US" sz="1200" b="1" noProof="0" dirty="0">
                        <a:solidFill>
                          <a:schemeClr val="bg1"/>
                        </a:solidFill>
                        <a:effectLst/>
                        <a:latin typeface="+mn-lt"/>
                        <a:ea typeface="MS Mincho" panose="02020609040205080304" pitchFamily="49" charset="-128"/>
                      </a:endParaRPr>
                    </a:p>
                  </a:txBody>
                  <a:tcPr marL="36000" marR="36000" marT="36000" marB="36000">
                    <a:lnL w="12700" cmpd="sng">
                      <a:solidFill>
                        <a:srgbClr val="FFFFFF"/>
                      </a:solidFill>
                    </a:lnL>
                    <a:lnR w="12700" cmpd="sng">
                      <a:solidFill>
                        <a:srgbClr val="FFFFFF"/>
                      </a:solidFill>
                    </a:lnR>
                    <a:lnT w="38100" cmpd="sng">
                      <a:noFill/>
                    </a:lnT>
                    <a:lnB w="38100" cmpd="sng">
                      <a:noFill/>
                    </a:lnB>
                    <a:lnTlToBr w="12700" cmpd="sng">
                      <a:noFill/>
                      <a:prstDash val="solid"/>
                    </a:lnTlToBr>
                    <a:lnBlToTr w="12700" cmpd="sng">
                      <a:noFill/>
                      <a:prstDash val="solid"/>
                    </a:lnBlToTr>
                    <a:solidFill>
                      <a:srgbClr val="0071CB"/>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200" b="1" noProof="0" dirty="0" err="1">
                          <a:solidFill>
                            <a:schemeClr val="bg1"/>
                          </a:solidFill>
                          <a:effectLst/>
                          <a:latin typeface="+mn-lt"/>
                        </a:rPr>
                        <a:t>Pbo+abi</a:t>
                      </a:r>
                      <a:r>
                        <a:rPr lang="en-US" sz="1200" b="1" noProof="0" dirty="0">
                          <a:solidFill>
                            <a:schemeClr val="bg1"/>
                          </a:solidFill>
                          <a:effectLst/>
                          <a:latin typeface="+mn-lt"/>
                        </a:rPr>
                        <a:t> (N=505)</a:t>
                      </a:r>
                      <a:endParaRPr lang="en-US" sz="1200" b="1" noProof="0" dirty="0">
                        <a:solidFill>
                          <a:schemeClr val="bg1"/>
                        </a:solidFill>
                        <a:effectLst/>
                        <a:latin typeface="+mn-lt"/>
                        <a:ea typeface="MS Mincho" panose="02020609040205080304" pitchFamily="49" charset="-128"/>
                      </a:endParaRPr>
                    </a:p>
                  </a:txBody>
                  <a:tcPr marL="36000" marR="36000" marT="36000" marB="36000">
                    <a:lnL w="12700" cmpd="sng">
                      <a:solidFill>
                        <a:srgbClr val="FFFFFF"/>
                      </a:solidFill>
                    </a:lnL>
                    <a:lnR w="12700" cap="flat" cmpd="sng" algn="ctr">
                      <a:noFill/>
                      <a:prstDash val="solid"/>
                      <a:round/>
                      <a:headEnd type="none" w="med" len="med"/>
                      <a:tailEnd type="none" w="med" len="med"/>
                    </a:lnR>
                    <a:lnT w="38100" cmpd="sng">
                      <a:noFill/>
                    </a:lnT>
                    <a:lnB w="38100" cmpd="sng">
                      <a:noFill/>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3654420743"/>
                  </a:ext>
                </a:extLst>
              </a:tr>
              <a:tr h="225899">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US" sz="1200" b="0" noProof="0" dirty="0">
                          <a:solidFill>
                            <a:schemeClr val="tx1">
                              <a:lumMod val="50000"/>
                            </a:schemeClr>
                          </a:solidFill>
                          <a:effectLst/>
                          <a:latin typeface="+mn-lt"/>
                          <a:ea typeface="MS Mincho" panose="02020609040205080304" pitchFamily="49" charset="-128"/>
                        </a:rPr>
                        <a:t>Events, n (%)</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r>
                        <a:rPr lang="en-US" sz="1200" noProof="0" dirty="0">
                          <a:solidFill>
                            <a:schemeClr val="tx1">
                              <a:lumMod val="50000"/>
                            </a:schemeClr>
                          </a:solidFill>
                          <a:effectLst/>
                          <a:latin typeface="+mn-lt"/>
                          <a:ea typeface="MS Mincho" panose="02020609040205080304" pitchFamily="49" charset="-128"/>
                        </a:rPr>
                        <a:t>183 (36.1)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200" noProof="0" dirty="0">
                          <a:solidFill>
                            <a:schemeClr val="tx1">
                              <a:lumMod val="50000"/>
                            </a:schemeClr>
                          </a:solidFill>
                          <a:effectLst/>
                          <a:latin typeface="+mn-lt"/>
                          <a:ea typeface="MS Mincho" panose="02020609040205080304" pitchFamily="49" charset="-128"/>
                        </a:rPr>
                        <a:t>215 (42.6)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tint val="20000"/>
                        <a:alpha val="20000"/>
                      </a:srgbClr>
                    </a:solidFill>
                  </a:tcPr>
                </a:tc>
                <a:extLst>
                  <a:ext uri="{0D108BD9-81ED-4DB2-BD59-A6C34878D82A}">
                    <a16:rowId xmlns:a16="http://schemas.microsoft.com/office/drawing/2014/main" val="3284079475"/>
                  </a:ext>
                </a:extLst>
              </a:tr>
              <a:tr h="371250">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indent="0" algn="r">
                        <a:lnSpc>
                          <a:spcPct val="100000"/>
                        </a:lnSpc>
                        <a:spcAft>
                          <a:spcPts val="0"/>
                        </a:spcAft>
                      </a:pPr>
                      <a:r>
                        <a:rPr lang="en-US" sz="1200" b="0" noProof="0" dirty="0">
                          <a:solidFill>
                            <a:schemeClr val="tx1">
                              <a:lumMod val="50000"/>
                            </a:schemeClr>
                          </a:solidFill>
                          <a:effectLst/>
                          <a:latin typeface="+mn-lt"/>
                          <a:ea typeface="MS Mincho" panose="02020609040205080304" pitchFamily="49" charset="-128"/>
                        </a:rPr>
                        <a:t>Median </a:t>
                      </a:r>
                      <a:r>
                        <a:rPr lang="en-US" sz="1200" b="0" noProof="0" dirty="0" err="1">
                          <a:solidFill>
                            <a:schemeClr val="tx1">
                              <a:lumMod val="50000"/>
                            </a:schemeClr>
                          </a:solidFill>
                          <a:effectLst/>
                          <a:latin typeface="+mn-lt"/>
                          <a:ea typeface="MS Mincho" panose="02020609040205080304" pitchFamily="49" charset="-128"/>
                        </a:rPr>
                        <a:t>rPFS</a:t>
                      </a:r>
                      <a:r>
                        <a:rPr lang="en-US" sz="1200" b="0" noProof="0" dirty="0">
                          <a:solidFill>
                            <a:schemeClr val="tx1">
                              <a:lumMod val="50000"/>
                            </a:schemeClr>
                          </a:solidFill>
                          <a:effectLst/>
                          <a:latin typeface="+mn-lt"/>
                          <a:ea typeface="MS Mincho" panose="02020609040205080304" pitchFamily="49" charset="-128"/>
                        </a:rPr>
                        <a:t>, months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200" b="1" noProof="0" dirty="0">
                          <a:solidFill>
                            <a:schemeClr val="tx1">
                              <a:lumMod val="50000"/>
                            </a:schemeClr>
                          </a:solidFill>
                          <a:effectLst/>
                          <a:latin typeface="+mn-lt"/>
                          <a:ea typeface="MS Mincho" panose="02020609040205080304" pitchFamily="49" charset="-128"/>
                        </a:rPr>
                        <a:t>33.2</a:t>
                      </a:r>
                      <a:r>
                        <a:rPr lang="en-US" sz="1200" noProof="0" dirty="0">
                          <a:solidFill>
                            <a:schemeClr val="tx1">
                              <a:lumMod val="50000"/>
                            </a:schemeClr>
                          </a:solidFill>
                          <a:effectLst/>
                          <a:latin typeface="+mn-lt"/>
                          <a:ea typeface="MS Mincho" panose="02020609040205080304" pitchFamily="49" charset="-128"/>
                        </a:rPr>
                        <a:t> (25.8, 44.2)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200" b="1" noProof="0" dirty="0">
                          <a:solidFill>
                            <a:schemeClr val="tx1">
                              <a:lumMod val="50000"/>
                            </a:schemeClr>
                          </a:solidFill>
                          <a:effectLst/>
                          <a:latin typeface="+mn-lt"/>
                          <a:ea typeface="MS Mincho" panose="02020609040205080304" pitchFamily="49" charset="-128"/>
                        </a:rPr>
                        <a:t>25.7</a:t>
                      </a:r>
                      <a:r>
                        <a:rPr lang="en-US" sz="1200" noProof="0" dirty="0">
                          <a:solidFill>
                            <a:schemeClr val="tx1">
                              <a:lumMod val="50000"/>
                            </a:schemeClr>
                          </a:solidFill>
                          <a:effectLst/>
                          <a:latin typeface="+mn-lt"/>
                          <a:ea typeface="MS Mincho" panose="02020609040205080304" pitchFamily="49" charset="-128"/>
                        </a:rPr>
                        <a:t> (22.0, 29.9)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1854622382"/>
                  </a:ext>
                </a:extLst>
              </a:tr>
              <a:tr h="225899">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US" sz="1200" b="0" noProof="0" dirty="0">
                          <a:solidFill>
                            <a:schemeClr val="tx1">
                              <a:lumMod val="50000"/>
                            </a:schemeClr>
                          </a:solidFill>
                          <a:effectLst/>
                          <a:latin typeface="+mn-lt"/>
                        </a:rPr>
                        <a:t>HR (95% CI)</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200" b="1" noProof="0" dirty="0">
                          <a:solidFill>
                            <a:schemeClr val="tx1">
                              <a:lumMod val="50000"/>
                            </a:schemeClr>
                          </a:solidFill>
                          <a:effectLst/>
                          <a:latin typeface="+mn-lt"/>
                          <a:ea typeface="MS Mincho" panose="02020609040205080304" pitchFamily="49" charset="-128"/>
                        </a:rPr>
                        <a:t>0.81 (0.66, 0.98)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tint val="20000"/>
                        <a:alpha val="20000"/>
                      </a:schemeClr>
                    </a:solidFill>
                  </a:tcPr>
                </a:tc>
                <a:extLst>
                  <a:ext uri="{0D108BD9-81ED-4DB2-BD59-A6C34878D82A}">
                    <a16:rowId xmlns:a16="http://schemas.microsoft.com/office/drawing/2014/main" val="2304385734"/>
                  </a:ext>
                </a:extLst>
              </a:tr>
              <a:tr h="225899">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r">
                        <a:lnSpc>
                          <a:spcPct val="100000"/>
                        </a:lnSpc>
                        <a:spcAft>
                          <a:spcPts val="0"/>
                        </a:spcAft>
                      </a:pPr>
                      <a:r>
                        <a:rPr lang="en-US" sz="1200" b="0" i="1" noProof="0" dirty="0">
                          <a:solidFill>
                            <a:schemeClr val="tx1">
                              <a:lumMod val="50000"/>
                            </a:schemeClr>
                          </a:solidFill>
                          <a:effectLst/>
                          <a:latin typeface="+mn-lt"/>
                        </a:rPr>
                        <a:t>P </a:t>
                      </a:r>
                      <a:r>
                        <a:rPr lang="en-US" sz="1200" b="0" noProof="0" dirty="0">
                          <a:solidFill>
                            <a:schemeClr val="tx1">
                              <a:lumMod val="50000"/>
                            </a:schemeClr>
                          </a:solidFill>
                          <a:effectLst/>
                          <a:latin typeface="+mn-lt"/>
                        </a:rPr>
                        <a:t>value</a:t>
                      </a:r>
                    </a:p>
                  </a:txBody>
                  <a:tcPr marL="36000" marR="36000" marT="36000" marB="3600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200" noProof="0" dirty="0">
                          <a:solidFill>
                            <a:schemeClr val="tx1">
                              <a:lumMod val="50000"/>
                            </a:schemeClr>
                          </a:solidFill>
                          <a:effectLst/>
                          <a:latin typeface="+mn-lt"/>
                          <a:ea typeface="MS Mincho" panose="02020609040205080304" pitchFamily="49" charset="-128"/>
                        </a:rPr>
                        <a:t>0.034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hMerge="1">
                  <a:txBody>
                    <a:bodyPr/>
                    <a:lstStyle/>
                    <a:p>
                      <a:pPr algn="ctr">
                        <a:lnSpc>
                          <a:spcPct val="100000"/>
                        </a:lnSpc>
                        <a:spcAft>
                          <a:spcPts val="0"/>
                        </a:spcAft>
                      </a:pPr>
                      <a:endParaRPr lang="en-GB" sz="1200">
                        <a:solidFill>
                          <a:schemeClr val="tx1"/>
                        </a:solidFill>
                        <a:effectLst/>
                        <a:latin typeface="Arial" panose="020B0604020202020204" pitchFamily="34" charset="0"/>
                        <a:ea typeface="MS Mincho" panose="02020609040205080304" pitchFamily="49" charset="-128"/>
                      </a:endParaRPr>
                    </a:p>
                  </a:txBody>
                  <a:tcPr anchor="ctr">
                    <a:lnL w="12700" cap="flat" cmpd="sng" algn="ctr">
                      <a:solidFill>
                        <a:schemeClr val="bg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2">
                        <a:alpha val="20000"/>
                      </a:schemeClr>
                    </a:solidFill>
                  </a:tcPr>
                </a:tc>
                <a:extLst>
                  <a:ext uri="{0D108BD9-81ED-4DB2-BD59-A6C34878D82A}">
                    <a16:rowId xmlns:a16="http://schemas.microsoft.com/office/drawing/2014/main" val="2987664283"/>
                  </a:ext>
                </a:extLst>
              </a:tr>
            </a:tbl>
          </a:graphicData>
        </a:graphic>
      </p:graphicFrame>
      <p:graphicFrame>
        <p:nvGraphicFramePr>
          <p:cNvPr id="9" name="Table 8">
            <a:extLst>
              <a:ext uri="{FF2B5EF4-FFF2-40B4-BE49-F238E27FC236}">
                <a16:creationId xmlns:a16="http://schemas.microsoft.com/office/drawing/2014/main" id="{C852FF6E-6399-EC94-C900-F1C1562F43A0}"/>
              </a:ext>
            </a:extLst>
          </p:cNvPr>
          <p:cNvGraphicFramePr>
            <a:graphicFrameLocks noGrp="1"/>
          </p:cNvGraphicFramePr>
          <p:nvPr/>
        </p:nvGraphicFramePr>
        <p:xfrm>
          <a:off x="580253" y="5189940"/>
          <a:ext cx="10122342" cy="487680"/>
        </p:xfrm>
        <a:graphic>
          <a:graphicData uri="http://schemas.openxmlformats.org/drawingml/2006/table">
            <a:tbl>
              <a:tblPr firstRow="1" firstCol="1" bandRow="1"/>
              <a:tblGrid>
                <a:gridCol w="909190">
                  <a:extLst>
                    <a:ext uri="{9D8B030D-6E8A-4147-A177-3AD203B41FA5}">
                      <a16:colId xmlns:a16="http://schemas.microsoft.com/office/drawing/2014/main" val="275263577"/>
                    </a:ext>
                  </a:extLst>
                </a:gridCol>
                <a:gridCol w="575822">
                  <a:extLst>
                    <a:ext uri="{9D8B030D-6E8A-4147-A177-3AD203B41FA5}">
                      <a16:colId xmlns:a16="http://schemas.microsoft.com/office/drawing/2014/main" val="930621322"/>
                    </a:ext>
                  </a:extLst>
                </a:gridCol>
                <a:gridCol w="575822">
                  <a:extLst>
                    <a:ext uri="{9D8B030D-6E8A-4147-A177-3AD203B41FA5}">
                      <a16:colId xmlns:a16="http://schemas.microsoft.com/office/drawing/2014/main" val="1787202177"/>
                    </a:ext>
                  </a:extLst>
                </a:gridCol>
                <a:gridCol w="575822">
                  <a:extLst>
                    <a:ext uri="{9D8B030D-6E8A-4147-A177-3AD203B41FA5}">
                      <a16:colId xmlns:a16="http://schemas.microsoft.com/office/drawing/2014/main" val="4212611929"/>
                    </a:ext>
                  </a:extLst>
                </a:gridCol>
                <a:gridCol w="575822">
                  <a:extLst>
                    <a:ext uri="{9D8B030D-6E8A-4147-A177-3AD203B41FA5}">
                      <a16:colId xmlns:a16="http://schemas.microsoft.com/office/drawing/2014/main" val="4094995161"/>
                    </a:ext>
                  </a:extLst>
                </a:gridCol>
                <a:gridCol w="575822">
                  <a:extLst>
                    <a:ext uri="{9D8B030D-6E8A-4147-A177-3AD203B41FA5}">
                      <a16:colId xmlns:a16="http://schemas.microsoft.com/office/drawing/2014/main" val="1171412445"/>
                    </a:ext>
                  </a:extLst>
                </a:gridCol>
                <a:gridCol w="575822">
                  <a:extLst>
                    <a:ext uri="{9D8B030D-6E8A-4147-A177-3AD203B41FA5}">
                      <a16:colId xmlns:a16="http://schemas.microsoft.com/office/drawing/2014/main" val="3463120197"/>
                    </a:ext>
                  </a:extLst>
                </a:gridCol>
                <a:gridCol w="575822">
                  <a:extLst>
                    <a:ext uri="{9D8B030D-6E8A-4147-A177-3AD203B41FA5}">
                      <a16:colId xmlns:a16="http://schemas.microsoft.com/office/drawing/2014/main" val="676029926"/>
                    </a:ext>
                  </a:extLst>
                </a:gridCol>
                <a:gridCol w="575822">
                  <a:extLst>
                    <a:ext uri="{9D8B030D-6E8A-4147-A177-3AD203B41FA5}">
                      <a16:colId xmlns:a16="http://schemas.microsoft.com/office/drawing/2014/main" val="3446215395"/>
                    </a:ext>
                  </a:extLst>
                </a:gridCol>
                <a:gridCol w="575822">
                  <a:extLst>
                    <a:ext uri="{9D8B030D-6E8A-4147-A177-3AD203B41FA5}">
                      <a16:colId xmlns:a16="http://schemas.microsoft.com/office/drawing/2014/main" val="218313714"/>
                    </a:ext>
                  </a:extLst>
                </a:gridCol>
                <a:gridCol w="575822">
                  <a:extLst>
                    <a:ext uri="{9D8B030D-6E8A-4147-A177-3AD203B41FA5}">
                      <a16:colId xmlns:a16="http://schemas.microsoft.com/office/drawing/2014/main" val="756470874"/>
                    </a:ext>
                  </a:extLst>
                </a:gridCol>
                <a:gridCol w="575822">
                  <a:extLst>
                    <a:ext uri="{9D8B030D-6E8A-4147-A177-3AD203B41FA5}">
                      <a16:colId xmlns:a16="http://schemas.microsoft.com/office/drawing/2014/main" val="1607062919"/>
                    </a:ext>
                  </a:extLst>
                </a:gridCol>
                <a:gridCol w="575822">
                  <a:extLst>
                    <a:ext uri="{9D8B030D-6E8A-4147-A177-3AD203B41FA5}">
                      <a16:colId xmlns:a16="http://schemas.microsoft.com/office/drawing/2014/main" val="1037410751"/>
                    </a:ext>
                  </a:extLst>
                </a:gridCol>
                <a:gridCol w="575822">
                  <a:extLst>
                    <a:ext uri="{9D8B030D-6E8A-4147-A177-3AD203B41FA5}">
                      <a16:colId xmlns:a16="http://schemas.microsoft.com/office/drawing/2014/main" val="4000495381"/>
                    </a:ext>
                  </a:extLst>
                </a:gridCol>
                <a:gridCol w="575822">
                  <a:extLst>
                    <a:ext uri="{9D8B030D-6E8A-4147-A177-3AD203B41FA5}">
                      <a16:colId xmlns:a16="http://schemas.microsoft.com/office/drawing/2014/main" val="3805554009"/>
                    </a:ext>
                  </a:extLst>
                </a:gridCol>
                <a:gridCol w="575822">
                  <a:extLst>
                    <a:ext uri="{9D8B030D-6E8A-4147-A177-3AD203B41FA5}">
                      <a16:colId xmlns:a16="http://schemas.microsoft.com/office/drawing/2014/main" val="2902074778"/>
                    </a:ext>
                  </a:extLst>
                </a:gridCol>
                <a:gridCol w="575822">
                  <a:extLst>
                    <a:ext uri="{9D8B030D-6E8A-4147-A177-3AD203B41FA5}">
                      <a16:colId xmlns:a16="http://schemas.microsoft.com/office/drawing/2014/main" val="3275083197"/>
                    </a:ext>
                  </a:extLst>
                </a:gridCol>
              </a:tblGrid>
              <a:tr h="126293">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noProof="0" dirty="0" err="1">
                          <a:effectLst/>
                          <a:latin typeface="+mn-lt"/>
                        </a:rPr>
                        <a:t>Capi+abi</a:t>
                      </a:r>
                      <a:endParaRPr lang="en-US" sz="1000" noProof="0" dirty="0">
                        <a:effectLst/>
                        <a:latin typeface="+mn-lt"/>
                        <a:ea typeface="MS Mincho" panose="02020609040205080304" pitchFamily="49" charset="-128"/>
                      </a:endParaRPr>
                    </a:p>
                  </a:txBody>
                  <a:tcPr marL="45720" marR="45720">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3865">
                        <a:lumMod val="75000"/>
                        <a:lumOff val="25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507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460</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435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353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282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233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217</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165</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123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93</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69</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62</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41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21</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6</a:t>
                      </a:r>
                    </a:p>
                  </a:txBody>
                  <a:tcPr marL="45720" marR="4572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000" b="0" noProof="0" dirty="0">
                          <a:solidFill>
                            <a:schemeClr val="tx1">
                              <a:lumMod val="50000"/>
                            </a:schemeClr>
                          </a:solidFill>
                          <a:effectLst/>
                          <a:latin typeface="+mn-lt"/>
                          <a:ea typeface="MS Mincho" panose="02020609040205080304" pitchFamily="49" charset="-128"/>
                        </a:rPr>
                        <a:t>0</a:t>
                      </a:r>
                    </a:p>
                  </a:txBody>
                  <a:tcPr marL="45720" marR="45720">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E325F">
                        <a:alpha val="20000"/>
                      </a:srgbClr>
                    </a:solidFill>
                  </a:tcPr>
                </a:tc>
                <a:extLst>
                  <a:ext uri="{0D108BD9-81ED-4DB2-BD59-A6C34878D82A}">
                    <a16:rowId xmlns:a16="http://schemas.microsoft.com/office/drawing/2014/main" val="3654420743"/>
                  </a:ext>
                </a:extLst>
              </a:tr>
              <a:tr h="126293">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mn-lt"/>
                          <a:ea typeface="+mn-ea"/>
                          <a:cs typeface="+mn-cs"/>
                        </a:rPr>
                        <a:t>Pbo+abi</a:t>
                      </a:r>
                      <a:endParaRPr kumimoji="0" lang="en-US" sz="1000" b="1" i="0" u="none" strike="noStrike" kern="1200" cap="none" spc="0" normalizeH="0" baseline="0" noProof="0" dirty="0">
                        <a:ln>
                          <a:noFill/>
                        </a:ln>
                        <a:solidFill>
                          <a:srgbClr val="FFFFFF"/>
                        </a:solidFill>
                        <a:effectLst/>
                        <a:uLnTx/>
                        <a:uFillTx/>
                        <a:latin typeface="+mn-lt"/>
                        <a:ea typeface="MS Mincho" panose="02020609040205080304" pitchFamily="49" charset="-128"/>
                        <a:cs typeface="+mn-cs"/>
                      </a:endParaRP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0006F"/>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505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479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440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359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276</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215</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198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154</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113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83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59</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51</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37</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23</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8</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r>
                        <a:rPr lang="en-US" sz="1000" noProof="0" dirty="0">
                          <a:solidFill>
                            <a:schemeClr val="tx1">
                              <a:lumMod val="50000"/>
                            </a:schemeClr>
                          </a:solidFill>
                          <a:effectLst/>
                          <a:latin typeface="+mn-lt"/>
                          <a:ea typeface="MS Mincho" panose="02020609040205080304" pitchFamily="49" charset="-128"/>
                        </a:rPr>
                        <a:t>0</a:t>
                      </a:r>
                    </a:p>
                  </a:txBody>
                  <a:tcPr marL="45720" marR="4572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1E50">
                        <a:alpha val="20000"/>
                      </a:srgbClr>
                    </a:solidFill>
                  </a:tcPr>
                </a:tc>
                <a:extLst>
                  <a:ext uri="{0D108BD9-81ED-4DB2-BD59-A6C34878D82A}">
                    <a16:rowId xmlns:a16="http://schemas.microsoft.com/office/drawing/2014/main" val="3284079475"/>
                  </a:ext>
                </a:extLst>
              </a:tr>
            </a:tbl>
          </a:graphicData>
        </a:graphic>
      </p:graphicFrame>
      <p:sp>
        <p:nvSpPr>
          <p:cNvPr id="10" name="TextBox 9">
            <a:extLst>
              <a:ext uri="{FF2B5EF4-FFF2-40B4-BE49-F238E27FC236}">
                <a16:creationId xmlns:a16="http://schemas.microsoft.com/office/drawing/2014/main" id="{23D9F5BC-DDF4-F629-66B1-C266127D2B34}"/>
              </a:ext>
            </a:extLst>
          </p:cNvPr>
          <p:cNvSpPr txBox="1"/>
          <p:nvPr/>
        </p:nvSpPr>
        <p:spPr>
          <a:xfrm>
            <a:off x="547813" y="4979277"/>
            <a:ext cx="2034394"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Arial" panose="020B0604020202020204"/>
                <a:ea typeface="+mn-ea"/>
                <a:cs typeface="+mn-cs"/>
              </a:rPr>
              <a:t>Number of patients at risk</a:t>
            </a:r>
          </a:p>
        </p:txBody>
      </p:sp>
      <p:grpSp>
        <p:nvGrpSpPr>
          <p:cNvPr id="11" name="Group 10">
            <a:extLst>
              <a:ext uri="{FF2B5EF4-FFF2-40B4-BE49-F238E27FC236}">
                <a16:creationId xmlns:a16="http://schemas.microsoft.com/office/drawing/2014/main" id="{4B67DCB6-3031-AB43-4856-823B7E98AACE}"/>
              </a:ext>
            </a:extLst>
          </p:cNvPr>
          <p:cNvGrpSpPr/>
          <p:nvPr/>
        </p:nvGrpSpPr>
        <p:grpSpPr>
          <a:xfrm>
            <a:off x="1019666" y="1665249"/>
            <a:ext cx="9648332" cy="3469441"/>
            <a:chOff x="1019666" y="1125584"/>
            <a:chExt cx="9648332" cy="4008363"/>
          </a:xfrm>
        </p:grpSpPr>
        <p:cxnSp>
          <p:nvCxnSpPr>
            <p:cNvPr id="12" name="Straight Connector 11">
              <a:extLst>
                <a:ext uri="{FF2B5EF4-FFF2-40B4-BE49-F238E27FC236}">
                  <a16:creationId xmlns:a16="http://schemas.microsoft.com/office/drawing/2014/main" id="{E929AE35-D577-17D8-F12C-B49F99FD3982}"/>
                </a:ext>
              </a:extLst>
            </p:cNvPr>
            <p:cNvCxnSpPr>
              <a:stCxn id="295" idx="0"/>
            </p:cNvCxnSpPr>
            <p:nvPr/>
          </p:nvCxnSpPr>
          <p:spPr>
            <a:xfrm flipH="1">
              <a:off x="6791325" y="2903651"/>
              <a:ext cx="0" cy="1645566"/>
            </a:xfrm>
            <a:prstGeom prst="line">
              <a:avLst/>
            </a:prstGeom>
            <a:noFill/>
            <a:ln w="19050" cap="flat" cmpd="sng" algn="ctr">
              <a:solidFill>
                <a:srgbClr val="3F4444"/>
              </a:solidFill>
              <a:prstDash val="dash"/>
              <a:miter lim="800000"/>
            </a:ln>
            <a:effectLst/>
          </p:spPr>
        </p:cxnSp>
        <p:cxnSp>
          <p:nvCxnSpPr>
            <p:cNvPr id="13" name="Straight Connector 12">
              <a:extLst>
                <a:ext uri="{FF2B5EF4-FFF2-40B4-BE49-F238E27FC236}">
                  <a16:creationId xmlns:a16="http://schemas.microsoft.com/office/drawing/2014/main" id="{8B5904A0-E6B4-EC08-DD54-B458794F52DE}"/>
                </a:ext>
              </a:extLst>
            </p:cNvPr>
            <p:cNvCxnSpPr>
              <a:cxnSpLocks/>
            </p:cNvCxnSpPr>
            <p:nvPr/>
          </p:nvCxnSpPr>
          <p:spPr>
            <a:xfrm>
              <a:off x="1758604" y="2917777"/>
              <a:ext cx="8655643" cy="0"/>
            </a:xfrm>
            <a:prstGeom prst="line">
              <a:avLst/>
            </a:prstGeom>
            <a:noFill/>
            <a:ln w="9525" cap="flat" cmpd="sng" algn="ctr">
              <a:solidFill>
                <a:srgbClr val="000000"/>
              </a:solidFill>
              <a:prstDash val="dash"/>
            </a:ln>
            <a:effectLst/>
          </p:spPr>
        </p:cxnSp>
        <p:grpSp>
          <p:nvGrpSpPr>
            <p:cNvPr id="14" name="Group 13">
              <a:extLst>
                <a:ext uri="{FF2B5EF4-FFF2-40B4-BE49-F238E27FC236}">
                  <a16:creationId xmlns:a16="http://schemas.microsoft.com/office/drawing/2014/main" id="{130A014C-3D24-1E43-86AE-03E8BDE4828E}"/>
                </a:ext>
              </a:extLst>
            </p:cNvPr>
            <p:cNvGrpSpPr/>
            <p:nvPr/>
          </p:nvGrpSpPr>
          <p:grpSpPr>
            <a:xfrm>
              <a:off x="1820344" y="1270363"/>
              <a:ext cx="8585533" cy="2404800"/>
              <a:chOff x="3500437" y="2409824"/>
              <a:chExt cx="5186648" cy="2042255"/>
            </a:xfrm>
          </p:grpSpPr>
          <p:grpSp>
            <p:nvGrpSpPr>
              <p:cNvPr id="403" name="Graphic 790">
                <a:extLst>
                  <a:ext uri="{FF2B5EF4-FFF2-40B4-BE49-F238E27FC236}">
                    <a16:creationId xmlns:a16="http://schemas.microsoft.com/office/drawing/2014/main" id="{82EBA37E-AF0A-5E3D-F756-0431331DDE21}"/>
                  </a:ext>
                </a:extLst>
              </p:cNvPr>
              <p:cNvGrpSpPr/>
              <p:nvPr/>
            </p:nvGrpSpPr>
            <p:grpSpPr>
              <a:xfrm>
                <a:off x="3865530" y="2479547"/>
                <a:ext cx="4821555" cy="1972532"/>
                <a:chOff x="3865530" y="2479547"/>
                <a:chExt cx="4821555" cy="1972532"/>
              </a:xfrm>
            </p:grpSpPr>
            <p:grpSp>
              <p:nvGrpSpPr>
                <p:cNvPr id="405" name="Graphic 790">
                  <a:extLst>
                    <a:ext uri="{FF2B5EF4-FFF2-40B4-BE49-F238E27FC236}">
                      <a16:creationId xmlns:a16="http://schemas.microsoft.com/office/drawing/2014/main" id="{B48FF10E-AB51-948C-5605-AD12E6A1C698}"/>
                    </a:ext>
                  </a:extLst>
                </p:cNvPr>
                <p:cNvGrpSpPr/>
                <p:nvPr/>
              </p:nvGrpSpPr>
              <p:grpSpPr>
                <a:xfrm>
                  <a:off x="8601169" y="4376356"/>
                  <a:ext cx="75723" cy="75723"/>
                  <a:chOff x="8601169" y="4376356"/>
                  <a:chExt cx="75723" cy="75723"/>
                </a:xfrm>
              </p:grpSpPr>
              <p:sp>
                <p:nvSpPr>
                  <p:cNvPr id="744" name="Freeform: Shape 352">
                    <a:extLst>
                      <a:ext uri="{FF2B5EF4-FFF2-40B4-BE49-F238E27FC236}">
                        <a16:creationId xmlns:a16="http://schemas.microsoft.com/office/drawing/2014/main" id="{1081FCFA-C920-86B7-91F6-F3F3DA152A09}"/>
                      </a:ext>
                    </a:extLst>
                  </p:cNvPr>
                  <p:cNvSpPr/>
                  <p:nvPr/>
                </p:nvSpPr>
                <p:spPr>
                  <a:xfrm>
                    <a:off x="8639079"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5" name="Freeform: Shape 353">
                    <a:extLst>
                      <a:ext uri="{FF2B5EF4-FFF2-40B4-BE49-F238E27FC236}">
                        <a16:creationId xmlns:a16="http://schemas.microsoft.com/office/drawing/2014/main" id="{98738D3A-AE32-E230-8DBF-B4D6E2E61D6E}"/>
                      </a:ext>
                    </a:extLst>
                  </p:cNvPr>
                  <p:cNvSpPr/>
                  <p:nvPr/>
                </p:nvSpPr>
                <p:spPr>
                  <a:xfrm>
                    <a:off x="8601169" y="44141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06" name="Graphic 790">
                  <a:extLst>
                    <a:ext uri="{FF2B5EF4-FFF2-40B4-BE49-F238E27FC236}">
                      <a16:creationId xmlns:a16="http://schemas.microsoft.com/office/drawing/2014/main" id="{2230CCD6-0BBE-E872-8728-BE9A9254AF96}"/>
                    </a:ext>
                  </a:extLst>
                </p:cNvPr>
                <p:cNvGrpSpPr/>
                <p:nvPr/>
              </p:nvGrpSpPr>
              <p:grpSpPr>
                <a:xfrm>
                  <a:off x="8611456" y="4376356"/>
                  <a:ext cx="75628" cy="75723"/>
                  <a:chOff x="8611456" y="4376356"/>
                  <a:chExt cx="75628" cy="75723"/>
                </a:xfrm>
              </p:grpSpPr>
              <p:sp>
                <p:nvSpPr>
                  <p:cNvPr id="742" name="Freeform: Shape 350">
                    <a:extLst>
                      <a:ext uri="{FF2B5EF4-FFF2-40B4-BE49-F238E27FC236}">
                        <a16:creationId xmlns:a16="http://schemas.microsoft.com/office/drawing/2014/main" id="{1C5321F0-7AAF-CBCE-36AC-46EB92BB8D2C}"/>
                      </a:ext>
                    </a:extLst>
                  </p:cNvPr>
                  <p:cNvSpPr/>
                  <p:nvPr/>
                </p:nvSpPr>
                <p:spPr>
                  <a:xfrm>
                    <a:off x="8649271"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3" name="Freeform: Shape 351">
                    <a:extLst>
                      <a:ext uri="{FF2B5EF4-FFF2-40B4-BE49-F238E27FC236}">
                        <a16:creationId xmlns:a16="http://schemas.microsoft.com/office/drawing/2014/main" id="{E01EFC3B-EDEB-7E00-7283-15E0BB76CF2B}"/>
                      </a:ext>
                    </a:extLst>
                  </p:cNvPr>
                  <p:cNvSpPr/>
                  <p:nvPr/>
                </p:nvSpPr>
                <p:spPr>
                  <a:xfrm>
                    <a:off x="8611456" y="44141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07" name="Graphic 790">
                  <a:extLst>
                    <a:ext uri="{FF2B5EF4-FFF2-40B4-BE49-F238E27FC236}">
                      <a16:creationId xmlns:a16="http://schemas.microsoft.com/office/drawing/2014/main" id="{DD22DFAB-0BF3-98D4-AAAF-08F0B8F5AE2C}"/>
                    </a:ext>
                  </a:extLst>
                </p:cNvPr>
                <p:cNvGrpSpPr/>
                <p:nvPr/>
              </p:nvGrpSpPr>
              <p:grpSpPr>
                <a:xfrm>
                  <a:off x="8583453" y="4106989"/>
                  <a:ext cx="75723" cy="75723"/>
                  <a:chOff x="8583453" y="4106989"/>
                  <a:chExt cx="75723" cy="75723"/>
                </a:xfrm>
              </p:grpSpPr>
              <p:sp>
                <p:nvSpPr>
                  <p:cNvPr id="740" name="Freeform: Shape 348">
                    <a:extLst>
                      <a:ext uri="{FF2B5EF4-FFF2-40B4-BE49-F238E27FC236}">
                        <a16:creationId xmlns:a16="http://schemas.microsoft.com/office/drawing/2014/main" id="{36D6BF11-B133-F0DA-8D97-02FC274A6FD2}"/>
                      </a:ext>
                    </a:extLst>
                  </p:cNvPr>
                  <p:cNvSpPr/>
                  <p:nvPr/>
                </p:nvSpPr>
                <p:spPr>
                  <a:xfrm>
                    <a:off x="86212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41" name="Freeform: Shape 349">
                    <a:extLst>
                      <a:ext uri="{FF2B5EF4-FFF2-40B4-BE49-F238E27FC236}">
                        <a16:creationId xmlns:a16="http://schemas.microsoft.com/office/drawing/2014/main" id="{C089E9D7-9F69-5836-C30D-C627A82300D1}"/>
                      </a:ext>
                    </a:extLst>
                  </p:cNvPr>
                  <p:cNvSpPr/>
                  <p:nvPr/>
                </p:nvSpPr>
                <p:spPr>
                  <a:xfrm>
                    <a:off x="8583453"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08" name="Graphic 790">
                  <a:extLst>
                    <a:ext uri="{FF2B5EF4-FFF2-40B4-BE49-F238E27FC236}">
                      <a16:creationId xmlns:a16="http://schemas.microsoft.com/office/drawing/2014/main" id="{F5F4E74A-1DDC-DB9F-C6E4-85D5CA791FAD}"/>
                    </a:ext>
                  </a:extLst>
                </p:cNvPr>
                <p:cNvGrpSpPr/>
                <p:nvPr/>
              </p:nvGrpSpPr>
              <p:grpSpPr>
                <a:xfrm>
                  <a:off x="8465057" y="4106989"/>
                  <a:ext cx="75723" cy="75723"/>
                  <a:chOff x="8465057" y="4106989"/>
                  <a:chExt cx="75723" cy="75723"/>
                </a:xfrm>
              </p:grpSpPr>
              <p:sp>
                <p:nvSpPr>
                  <p:cNvPr id="738" name="Freeform: Shape 346">
                    <a:extLst>
                      <a:ext uri="{FF2B5EF4-FFF2-40B4-BE49-F238E27FC236}">
                        <a16:creationId xmlns:a16="http://schemas.microsoft.com/office/drawing/2014/main" id="{67D5CC75-C836-F40C-FB14-B92C8364328B}"/>
                      </a:ext>
                    </a:extLst>
                  </p:cNvPr>
                  <p:cNvSpPr/>
                  <p:nvPr/>
                </p:nvSpPr>
                <p:spPr>
                  <a:xfrm>
                    <a:off x="85029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9" name="Freeform: Shape 347">
                    <a:extLst>
                      <a:ext uri="{FF2B5EF4-FFF2-40B4-BE49-F238E27FC236}">
                        <a16:creationId xmlns:a16="http://schemas.microsoft.com/office/drawing/2014/main" id="{A5BBE816-4E58-1AB6-B04C-25C9C8171C34}"/>
                      </a:ext>
                    </a:extLst>
                  </p:cNvPr>
                  <p:cNvSpPr/>
                  <p:nvPr/>
                </p:nvSpPr>
                <p:spPr>
                  <a:xfrm>
                    <a:off x="846505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09" name="Graphic 790">
                  <a:extLst>
                    <a:ext uri="{FF2B5EF4-FFF2-40B4-BE49-F238E27FC236}">
                      <a16:creationId xmlns:a16="http://schemas.microsoft.com/office/drawing/2014/main" id="{318C4C9D-F1E0-44AB-79B1-B2EE40BDCB07}"/>
                    </a:ext>
                  </a:extLst>
                </p:cNvPr>
                <p:cNvGrpSpPr/>
                <p:nvPr/>
              </p:nvGrpSpPr>
              <p:grpSpPr>
                <a:xfrm>
                  <a:off x="8070817" y="3932491"/>
                  <a:ext cx="75723" cy="75628"/>
                  <a:chOff x="8070817" y="3932491"/>
                  <a:chExt cx="75723" cy="75628"/>
                </a:xfrm>
              </p:grpSpPr>
              <p:sp>
                <p:nvSpPr>
                  <p:cNvPr id="736" name="Freeform: Shape 344">
                    <a:extLst>
                      <a:ext uri="{FF2B5EF4-FFF2-40B4-BE49-F238E27FC236}">
                        <a16:creationId xmlns:a16="http://schemas.microsoft.com/office/drawing/2014/main" id="{6B53CEAC-642A-6911-2659-4BE6FF761407}"/>
                      </a:ext>
                    </a:extLst>
                  </p:cNvPr>
                  <p:cNvSpPr/>
                  <p:nvPr/>
                </p:nvSpPr>
                <p:spPr>
                  <a:xfrm>
                    <a:off x="8108632"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7" name="Freeform: Shape 345">
                    <a:extLst>
                      <a:ext uri="{FF2B5EF4-FFF2-40B4-BE49-F238E27FC236}">
                        <a16:creationId xmlns:a16="http://schemas.microsoft.com/office/drawing/2014/main" id="{743F977C-E858-E09F-FA3C-20848A03070F}"/>
                      </a:ext>
                    </a:extLst>
                  </p:cNvPr>
                  <p:cNvSpPr/>
                  <p:nvPr/>
                </p:nvSpPr>
                <p:spPr>
                  <a:xfrm>
                    <a:off x="8070817"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0" name="Graphic 790">
                  <a:extLst>
                    <a:ext uri="{FF2B5EF4-FFF2-40B4-BE49-F238E27FC236}">
                      <a16:creationId xmlns:a16="http://schemas.microsoft.com/office/drawing/2014/main" id="{34C12CAC-855A-BE69-F650-DC1592EA9688}"/>
                    </a:ext>
                  </a:extLst>
                </p:cNvPr>
                <p:cNvGrpSpPr/>
                <p:nvPr/>
              </p:nvGrpSpPr>
              <p:grpSpPr>
                <a:xfrm>
                  <a:off x="7717726" y="3838193"/>
                  <a:ext cx="75628" cy="75628"/>
                  <a:chOff x="7717726" y="3838193"/>
                  <a:chExt cx="75628" cy="75628"/>
                </a:xfrm>
              </p:grpSpPr>
              <p:sp>
                <p:nvSpPr>
                  <p:cNvPr id="734" name="Freeform: Shape 342">
                    <a:extLst>
                      <a:ext uri="{FF2B5EF4-FFF2-40B4-BE49-F238E27FC236}">
                        <a16:creationId xmlns:a16="http://schemas.microsoft.com/office/drawing/2014/main" id="{D77646D3-2BF7-904D-C804-75FFEB5D9EB8}"/>
                      </a:ext>
                    </a:extLst>
                  </p:cNvPr>
                  <p:cNvSpPr/>
                  <p:nvPr/>
                </p:nvSpPr>
                <p:spPr>
                  <a:xfrm>
                    <a:off x="7755540"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5" name="Freeform: Shape 343">
                    <a:extLst>
                      <a:ext uri="{FF2B5EF4-FFF2-40B4-BE49-F238E27FC236}">
                        <a16:creationId xmlns:a16="http://schemas.microsoft.com/office/drawing/2014/main" id="{CC4B72C0-B907-F34E-5E37-BEB9AFC79792}"/>
                      </a:ext>
                    </a:extLst>
                  </p:cNvPr>
                  <p:cNvSpPr/>
                  <p:nvPr/>
                </p:nvSpPr>
                <p:spPr>
                  <a:xfrm>
                    <a:off x="7717726" y="38760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1" name="Graphic 790">
                  <a:extLst>
                    <a:ext uri="{FF2B5EF4-FFF2-40B4-BE49-F238E27FC236}">
                      <a16:creationId xmlns:a16="http://schemas.microsoft.com/office/drawing/2014/main" id="{712DE570-438C-CE46-7356-AE7CEE27F531}"/>
                    </a:ext>
                  </a:extLst>
                </p:cNvPr>
                <p:cNvGrpSpPr/>
                <p:nvPr/>
              </p:nvGrpSpPr>
              <p:grpSpPr>
                <a:xfrm>
                  <a:off x="7431499" y="3801712"/>
                  <a:ext cx="75723" cy="75723"/>
                  <a:chOff x="7431499" y="3801712"/>
                  <a:chExt cx="75723" cy="75723"/>
                </a:xfrm>
              </p:grpSpPr>
              <p:sp>
                <p:nvSpPr>
                  <p:cNvPr id="732" name="Freeform: Shape 340">
                    <a:extLst>
                      <a:ext uri="{FF2B5EF4-FFF2-40B4-BE49-F238E27FC236}">
                        <a16:creationId xmlns:a16="http://schemas.microsoft.com/office/drawing/2014/main" id="{FB398ADF-5DE8-86C5-5B92-FA894D2822FD}"/>
                      </a:ext>
                    </a:extLst>
                  </p:cNvPr>
                  <p:cNvSpPr/>
                  <p:nvPr/>
                </p:nvSpPr>
                <p:spPr>
                  <a:xfrm>
                    <a:off x="7469409" y="3801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3" name="Freeform: Shape 341">
                    <a:extLst>
                      <a:ext uri="{FF2B5EF4-FFF2-40B4-BE49-F238E27FC236}">
                        <a16:creationId xmlns:a16="http://schemas.microsoft.com/office/drawing/2014/main" id="{0B1B28AB-B1EE-EA59-1647-7C00D16E3944}"/>
                      </a:ext>
                    </a:extLst>
                  </p:cNvPr>
                  <p:cNvSpPr/>
                  <p:nvPr/>
                </p:nvSpPr>
                <p:spPr>
                  <a:xfrm>
                    <a:off x="7431499" y="3839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2" name="Graphic 790">
                  <a:extLst>
                    <a:ext uri="{FF2B5EF4-FFF2-40B4-BE49-F238E27FC236}">
                      <a16:creationId xmlns:a16="http://schemas.microsoft.com/office/drawing/2014/main" id="{D8849CB3-FFDE-D9BB-0C7A-995A0E79809B}"/>
                    </a:ext>
                  </a:extLst>
                </p:cNvPr>
                <p:cNvGrpSpPr/>
                <p:nvPr/>
              </p:nvGrpSpPr>
              <p:grpSpPr>
                <a:xfrm>
                  <a:off x="7239380" y="3719226"/>
                  <a:ext cx="75723" cy="75723"/>
                  <a:chOff x="7239380" y="3719226"/>
                  <a:chExt cx="75723" cy="75723"/>
                </a:xfrm>
              </p:grpSpPr>
              <p:sp>
                <p:nvSpPr>
                  <p:cNvPr id="730" name="Freeform: Shape 338">
                    <a:extLst>
                      <a:ext uri="{FF2B5EF4-FFF2-40B4-BE49-F238E27FC236}">
                        <a16:creationId xmlns:a16="http://schemas.microsoft.com/office/drawing/2014/main" id="{480BECF5-2A0C-14AD-FBCD-9AC9387968DC}"/>
                      </a:ext>
                    </a:extLst>
                  </p:cNvPr>
                  <p:cNvSpPr/>
                  <p:nvPr/>
                </p:nvSpPr>
                <p:spPr>
                  <a:xfrm>
                    <a:off x="7277290"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31" name="Freeform: Shape 339">
                    <a:extLst>
                      <a:ext uri="{FF2B5EF4-FFF2-40B4-BE49-F238E27FC236}">
                        <a16:creationId xmlns:a16="http://schemas.microsoft.com/office/drawing/2014/main" id="{3C79F88D-2B5B-3D64-D0D4-09DE3B06E0A4}"/>
                      </a:ext>
                    </a:extLst>
                  </p:cNvPr>
                  <p:cNvSpPr/>
                  <p:nvPr/>
                </p:nvSpPr>
                <p:spPr>
                  <a:xfrm>
                    <a:off x="723938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3" name="Graphic 790">
                  <a:extLst>
                    <a:ext uri="{FF2B5EF4-FFF2-40B4-BE49-F238E27FC236}">
                      <a16:creationId xmlns:a16="http://schemas.microsoft.com/office/drawing/2014/main" id="{C4D23D4F-D276-C7EF-235A-5AB0204B3BEB}"/>
                    </a:ext>
                  </a:extLst>
                </p:cNvPr>
                <p:cNvGrpSpPr/>
                <p:nvPr/>
              </p:nvGrpSpPr>
              <p:grpSpPr>
                <a:xfrm>
                  <a:off x="7024401" y="3677030"/>
                  <a:ext cx="75723" cy="75628"/>
                  <a:chOff x="7024401" y="3677030"/>
                  <a:chExt cx="75723" cy="75628"/>
                </a:xfrm>
              </p:grpSpPr>
              <p:sp>
                <p:nvSpPr>
                  <p:cNvPr id="728" name="Freeform: Shape 336">
                    <a:extLst>
                      <a:ext uri="{FF2B5EF4-FFF2-40B4-BE49-F238E27FC236}">
                        <a16:creationId xmlns:a16="http://schemas.microsoft.com/office/drawing/2014/main" id="{A1AD533C-75BA-5104-39AC-3A6C26FF1EFC}"/>
                      </a:ext>
                    </a:extLst>
                  </p:cNvPr>
                  <p:cNvSpPr/>
                  <p:nvPr/>
                </p:nvSpPr>
                <p:spPr>
                  <a:xfrm>
                    <a:off x="7062310"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9" name="Freeform: Shape 337">
                    <a:extLst>
                      <a:ext uri="{FF2B5EF4-FFF2-40B4-BE49-F238E27FC236}">
                        <a16:creationId xmlns:a16="http://schemas.microsoft.com/office/drawing/2014/main" id="{136CA246-1B23-6509-8A4A-A100EFE371E4}"/>
                      </a:ext>
                    </a:extLst>
                  </p:cNvPr>
                  <p:cNvSpPr/>
                  <p:nvPr/>
                </p:nvSpPr>
                <p:spPr>
                  <a:xfrm>
                    <a:off x="7024401"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4" name="Graphic 790">
                  <a:extLst>
                    <a:ext uri="{FF2B5EF4-FFF2-40B4-BE49-F238E27FC236}">
                      <a16:creationId xmlns:a16="http://schemas.microsoft.com/office/drawing/2014/main" id="{9427B545-20B3-75A7-C158-822C5CB906E2}"/>
                    </a:ext>
                  </a:extLst>
                </p:cNvPr>
                <p:cNvGrpSpPr/>
                <p:nvPr/>
              </p:nvGrpSpPr>
              <p:grpSpPr>
                <a:xfrm>
                  <a:off x="6938104" y="3677030"/>
                  <a:ext cx="75723" cy="75628"/>
                  <a:chOff x="6938104" y="3677030"/>
                  <a:chExt cx="75723" cy="75628"/>
                </a:xfrm>
              </p:grpSpPr>
              <p:sp>
                <p:nvSpPr>
                  <p:cNvPr id="726" name="Freeform: Shape 334">
                    <a:extLst>
                      <a:ext uri="{FF2B5EF4-FFF2-40B4-BE49-F238E27FC236}">
                        <a16:creationId xmlns:a16="http://schemas.microsoft.com/office/drawing/2014/main" id="{F2D30517-DF50-0330-AD70-B72CA02B1232}"/>
                      </a:ext>
                    </a:extLst>
                  </p:cNvPr>
                  <p:cNvSpPr/>
                  <p:nvPr/>
                </p:nvSpPr>
                <p:spPr>
                  <a:xfrm>
                    <a:off x="6975919"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7" name="Freeform: Shape 335">
                    <a:extLst>
                      <a:ext uri="{FF2B5EF4-FFF2-40B4-BE49-F238E27FC236}">
                        <a16:creationId xmlns:a16="http://schemas.microsoft.com/office/drawing/2014/main" id="{2F9DDC95-EB92-4B1E-FE96-AF2B802D8187}"/>
                      </a:ext>
                    </a:extLst>
                  </p:cNvPr>
                  <p:cNvSpPr/>
                  <p:nvPr/>
                </p:nvSpPr>
                <p:spPr>
                  <a:xfrm>
                    <a:off x="6938104"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5" name="Graphic 790">
                  <a:extLst>
                    <a:ext uri="{FF2B5EF4-FFF2-40B4-BE49-F238E27FC236}">
                      <a16:creationId xmlns:a16="http://schemas.microsoft.com/office/drawing/2014/main" id="{E6B4B627-18D6-99C7-9A01-746E040070CF}"/>
                    </a:ext>
                  </a:extLst>
                </p:cNvPr>
                <p:cNvGrpSpPr/>
                <p:nvPr/>
              </p:nvGrpSpPr>
              <p:grpSpPr>
                <a:xfrm>
                  <a:off x="6838092" y="3652646"/>
                  <a:ext cx="75723" cy="75723"/>
                  <a:chOff x="6838092" y="3652646"/>
                  <a:chExt cx="75723" cy="75723"/>
                </a:xfrm>
              </p:grpSpPr>
              <p:sp>
                <p:nvSpPr>
                  <p:cNvPr id="724" name="Freeform: Shape 332">
                    <a:extLst>
                      <a:ext uri="{FF2B5EF4-FFF2-40B4-BE49-F238E27FC236}">
                        <a16:creationId xmlns:a16="http://schemas.microsoft.com/office/drawing/2014/main" id="{BAF97812-767E-22AC-9DCB-A4AA8F0A8F17}"/>
                      </a:ext>
                    </a:extLst>
                  </p:cNvPr>
                  <p:cNvSpPr/>
                  <p:nvPr/>
                </p:nvSpPr>
                <p:spPr>
                  <a:xfrm>
                    <a:off x="687590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5" name="Freeform: Shape 333">
                    <a:extLst>
                      <a:ext uri="{FF2B5EF4-FFF2-40B4-BE49-F238E27FC236}">
                        <a16:creationId xmlns:a16="http://schemas.microsoft.com/office/drawing/2014/main" id="{41648690-1653-B468-F003-506C17D38541}"/>
                      </a:ext>
                    </a:extLst>
                  </p:cNvPr>
                  <p:cNvSpPr/>
                  <p:nvPr/>
                </p:nvSpPr>
                <p:spPr>
                  <a:xfrm>
                    <a:off x="6838092"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6" name="Graphic 790">
                  <a:extLst>
                    <a:ext uri="{FF2B5EF4-FFF2-40B4-BE49-F238E27FC236}">
                      <a16:creationId xmlns:a16="http://schemas.microsoft.com/office/drawing/2014/main" id="{661391D2-4D59-0CCA-1EED-0F3BC9267C65}"/>
                    </a:ext>
                  </a:extLst>
                </p:cNvPr>
                <p:cNvGrpSpPr/>
                <p:nvPr/>
              </p:nvGrpSpPr>
              <p:grpSpPr>
                <a:xfrm>
                  <a:off x="6516337" y="3639883"/>
                  <a:ext cx="75723" cy="75723"/>
                  <a:chOff x="6516337" y="3639883"/>
                  <a:chExt cx="75723" cy="75723"/>
                </a:xfrm>
              </p:grpSpPr>
              <p:sp>
                <p:nvSpPr>
                  <p:cNvPr id="722" name="Freeform: Shape 330">
                    <a:extLst>
                      <a:ext uri="{FF2B5EF4-FFF2-40B4-BE49-F238E27FC236}">
                        <a16:creationId xmlns:a16="http://schemas.microsoft.com/office/drawing/2014/main" id="{A225E9B2-E6BC-76B7-ADB4-1BC182790945}"/>
                      </a:ext>
                    </a:extLst>
                  </p:cNvPr>
                  <p:cNvSpPr/>
                  <p:nvPr/>
                </p:nvSpPr>
                <p:spPr>
                  <a:xfrm>
                    <a:off x="6554152"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3" name="Freeform: Shape 331">
                    <a:extLst>
                      <a:ext uri="{FF2B5EF4-FFF2-40B4-BE49-F238E27FC236}">
                        <a16:creationId xmlns:a16="http://schemas.microsoft.com/office/drawing/2014/main" id="{9894E5C7-92A0-73C3-E580-39EEE04D75C7}"/>
                      </a:ext>
                    </a:extLst>
                  </p:cNvPr>
                  <p:cNvSpPr/>
                  <p:nvPr/>
                </p:nvSpPr>
                <p:spPr>
                  <a:xfrm>
                    <a:off x="651633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7" name="Graphic 790">
                  <a:extLst>
                    <a:ext uri="{FF2B5EF4-FFF2-40B4-BE49-F238E27FC236}">
                      <a16:creationId xmlns:a16="http://schemas.microsoft.com/office/drawing/2014/main" id="{236185A4-6576-B007-17D0-A6E9831FAF4B}"/>
                    </a:ext>
                  </a:extLst>
                </p:cNvPr>
                <p:cNvGrpSpPr/>
                <p:nvPr/>
              </p:nvGrpSpPr>
              <p:grpSpPr>
                <a:xfrm>
                  <a:off x="6461950" y="3639883"/>
                  <a:ext cx="75628" cy="75723"/>
                  <a:chOff x="6461950" y="3639883"/>
                  <a:chExt cx="75628" cy="75723"/>
                </a:xfrm>
              </p:grpSpPr>
              <p:sp>
                <p:nvSpPr>
                  <p:cNvPr id="720" name="Freeform: Shape 328">
                    <a:extLst>
                      <a:ext uri="{FF2B5EF4-FFF2-40B4-BE49-F238E27FC236}">
                        <a16:creationId xmlns:a16="http://schemas.microsoft.com/office/drawing/2014/main" id="{DA654561-4E0F-9FA1-4549-F87140D2297F}"/>
                      </a:ext>
                    </a:extLst>
                  </p:cNvPr>
                  <p:cNvSpPr/>
                  <p:nvPr/>
                </p:nvSpPr>
                <p:spPr>
                  <a:xfrm>
                    <a:off x="6499764"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21" name="Freeform: Shape 329">
                    <a:extLst>
                      <a:ext uri="{FF2B5EF4-FFF2-40B4-BE49-F238E27FC236}">
                        <a16:creationId xmlns:a16="http://schemas.microsoft.com/office/drawing/2014/main" id="{EB010696-5A09-51D7-6848-16A6CE73E1C6}"/>
                      </a:ext>
                    </a:extLst>
                  </p:cNvPr>
                  <p:cNvSpPr/>
                  <p:nvPr/>
                </p:nvSpPr>
                <p:spPr>
                  <a:xfrm>
                    <a:off x="6461950" y="367779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8" name="Graphic 790">
                  <a:extLst>
                    <a:ext uri="{FF2B5EF4-FFF2-40B4-BE49-F238E27FC236}">
                      <a16:creationId xmlns:a16="http://schemas.microsoft.com/office/drawing/2014/main" id="{2A8D5304-F765-EA4F-8FB6-AD0BFDD607FD}"/>
                    </a:ext>
                  </a:extLst>
                </p:cNvPr>
                <p:cNvGrpSpPr/>
                <p:nvPr/>
              </p:nvGrpSpPr>
              <p:grpSpPr>
                <a:xfrm>
                  <a:off x="6475475" y="3639883"/>
                  <a:ext cx="75723" cy="75723"/>
                  <a:chOff x="6475475" y="3639883"/>
                  <a:chExt cx="75723" cy="75723"/>
                </a:xfrm>
              </p:grpSpPr>
              <p:sp>
                <p:nvSpPr>
                  <p:cNvPr id="718" name="Freeform: Shape 326">
                    <a:extLst>
                      <a:ext uri="{FF2B5EF4-FFF2-40B4-BE49-F238E27FC236}">
                        <a16:creationId xmlns:a16="http://schemas.microsoft.com/office/drawing/2014/main" id="{BB812A75-837C-B2E3-4A8B-CC0F9A5D513A}"/>
                      </a:ext>
                    </a:extLst>
                  </p:cNvPr>
                  <p:cNvSpPr/>
                  <p:nvPr/>
                </p:nvSpPr>
                <p:spPr>
                  <a:xfrm>
                    <a:off x="651338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9" name="Freeform: Shape 327">
                    <a:extLst>
                      <a:ext uri="{FF2B5EF4-FFF2-40B4-BE49-F238E27FC236}">
                        <a16:creationId xmlns:a16="http://schemas.microsoft.com/office/drawing/2014/main" id="{5FA62B16-5170-4AC7-3F93-9BF8D9C79C57}"/>
                      </a:ext>
                    </a:extLst>
                  </p:cNvPr>
                  <p:cNvSpPr/>
                  <p:nvPr/>
                </p:nvSpPr>
                <p:spPr>
                  <a:xfrm>
                    <a:off x="6475475"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19" name="Graphic 790">
                  <a:extLst>
                    <a:ext uri="{FF2B5EF4-FFF2-40B4-BE49-F238E27FC236}">
                      <a16:creationId xmlns:a16="http://schemas.microsoft.com/office/drawing/2014/main" id="{7251A07A-1DB3-EA8E-4E88-DC3DC9E33BF1}"/>
                    </a:ext>
                  </a:extLst>
                </p:cNvPr>
                <p:cNvGrpSpPr/>
                <p:nvPr/>
              </p:nvGrpSpPr>
              <p:grpSpPr>
                <a:xfrm>
                  <a:off x="6489096" y="3639883"/>
                  <a:ext cx="75723" cy="75723"/>
                  <a:chOff x="6489096" y="3639883"/>
                  <a:chExt cx="75723" cy="75723"/>
                </a:xfrm>
              </p:grpSpPr>
              <p:sp>
                <p:nvSpPr>
                  <p:cNvPr id="716" name="Freeform: Shape 324">
                    <a:extLst>
                      <a:ext uri="{FF2B5EF4-FFF2-40B4-BE49-F238E27FC236}">
                        <a16:creationId xmlns:a16="http://schemas.microsoft.com/office/drawing/2014/main" id="{5DD6C214-14B1-5B66-BF39-E9CAA569CAC8}"/>
                      </a:ext>
                    </a:extLst>
                  </p:cNvPr>
                  <p:cNvSpPr/>
                  <p:nvPr/>
                </p:nvSpPr>
                <p:spPr>
                  <a:xfrm>
                    <a:off x="652700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7" name="Freeform: Shape 325">
                    <a:extLst>
                      <a:ext uri="{FF2B5EF4-FFF2-40B4-BE49-F238E27FC236}">
                        <a16:creationId xmlns:a16="http://schemas.microsoft.com/office/drawing/2014/main" id="{E248C254-C4DC-EC37-552D-775FBD574D39}"/>
                      </a:ext>
                    </a:extLst>
                  </p:cNvPr>
                  <p:cNvSpPr/>
                  <p:nvPr/>
                </p:nvSpPr>
                <p:spPr>
                  <a:xfrm>
                    <a:off x="6489096"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0" name="Graphic 790">
                  <a:extLst>
                    <a:ext uri="{FF2B5EF4-FFF2-40B4-BE49-F238E27FC236}">
                      <a16:creationId xmlns:a16="http://schemas.microsoft.com/office/drawing/2014/main" id="{A36F211B-1B92-CC4B-01B9-4D6304AC328C}"/>
                    </a:ext>
                  </a:extLst>
                </p:cNvPr>
                <p:cNvGrpSpPr/>
                <p:nvPr/>
              </p:nvGrpSpPr>
              <p:grpSpPr>
                <a:xfrm>
                  <a:off x="6399847" y="3598449"/>
                  <a:ext cx="75628" cy="75723"/>
                  <a:chOff x="6399847" y="3598449"/>
                  <a:chExt cx="75628" cy="75723"/>
                </a:xfrm>
              </p:grpSpPr>
              <p:sp>
                <p:nvSpPr>
                  <p:cNvPr id="714" name="Freeform: Shape 322">
                    <a:extLst>
                      <a:ext uri="{FF2B5EF4-FFF2-40B4-BE49-F238E27FC236}">
                        <a16:creationId xmlns:a16="http://schemas.microsoft.com/office/drawing/2014/main" id="{9C6337C4-226E-29E6-649E-DBABA7EAD15C}"/>
                      </a:ext>
                    </a:extLst>
                  </p:cNvPr>
                  <p:cNvSpPr/>
                  <p:nvPr/>
                </p:nvSpPr>
                <p:spPr>
                  <a:xfrm>
                    <a:off x="643766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5" name="Freeform: Shape 323">
                    <a:extLst>
                      <a:ext uri="{FF2B5EF4-FFF2-40B4-BE49-F238E27FC236}">
                        <a16:creationId xmlns:a16="http://schemas.microsoft.com/office/drawing/2014/main" id="{60079DCD-BB30-04AF-ED66-FC296C22277D}"/>
                      </a:ext>
                    </a:extLst>
                  </p:cNvPr>
                  <p:cNvSpPr/>
                  <p:nvPr/>
                </p:nvSpPr>
                <p:spPr>
                  <a:xfrm>
                    <a:off x="6399847" y="363635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1" name="Graphic 790">
                  <a:extLst>
                    <a:ext uri="{FF2B5EF4-FFF2-40B4-BE49-F238E27FC236}">
                      <a16:creationId xmlns:a16="http://schemas.microsoft.com/office/drawing/2014/main" id="{E5EE4682-8E10-5D35-4312-881A3B3A4896}"/>
                    </a:ext>
                  </a:extLst>
                </p:cNvPr>
                <p:cNvGrpSpPr/>
                <p:nvPr/>
              </p:nvGrpSpPr>
              <p:grpSpPr>
                <a:xfrm>
                  <a:off x="6254590" y="3598449"/>
                  <a:ext cx="75723" cy="75723"/>
                  <a:chOff x="6254590" y="3598449"/>
                  <a:chExt cx="75723" cy="75723"/>
                </a:xfrm>
              </p:grpSpPr>
              <p:sp>
                <p:nvSpPr>
                  <p:cNvPr id="712" name="Freeform: Shape 320">
                    <a:extLst>
                      <a:ext uri="{FF2B5EF4-FFF2-40B4-BE49-F238E27FC236}">
                        <a16:creationId xmlns:a16="http://schemas.microsoft.com/office/drawing/2014/main" id="{311F66B8-C2CC-C611-09B7-8AAF60F98123}"/>
                      </a:ext>
                    </a:extLst>
                  </p:cNvPr>
                  <p:cNvSpPr/>
                  <p:nvPr/>
                </p:nvSpPr>
                <p:spPr>
                  <a:xfrm>
                    <a:off x="629240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3" name="Freeform: Shape 321">
                    <a:extLst>
                      <a:ext uri="{FF2B5EF4-FFF2-40B4-BE49-F238E27FC236}">
                        <a16:creationId xmlns:a16="http://schemas.microsoft.com/office/drawing/2014/main" id="{055BD4D9-937C-6454-08FF-9078277CF281}"/>
                      </a:ext>
                    </a:extLst>
                  </p:cNvPr>
                  <p:cNvSpPr/>
                  <p:nvPr/>
                </p:nvSpPr>
                <p:spPr>
                  <a:xfrm>
                    <a:off x="6254590"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2" name="Graphic 790">
                  <a:extLst>
                    <a:ext uri="{FF2B5EF4-FFF2-40B4-BE49-F238E27FC236}">
                      <a16:creationId xmlns:a16="http://schemas.microsoft.com/office/drawing/2014/main" id="{3CAEDE70-F1A3-E146-5993-15FD54BE280D}"/>
                    </a:ext>
                  </a:extLst>
                </p:cNvPr>
                <p:cNvGrpSpPr/>
                <p:nvPr/>
              </p:nvGrpSpPr>
              <p:grpSpPr>
                <a:xfrm>
                  <a:off x="6192773" y="3598449"/>
                  <a:ext cx="75723" cy="75723"/>
                  <a:chOff x="6192773" y="3598449"/>
                  <a:chExt cx="75723" cy="75723"/>
                </a:xfrm>
              </p:grpSpPr>
              <p:sp>
                <p:nvSpPr>
                  <p:cNvPr id="710" name="Freeform: Shape 318">
                    <a:extLst>
                      <a:ext uri="{FF2B5EF4-FFF2-40B4-BE49-F238E27FC236}">
                        <a16:creationId xmlns:a16="http://schemas.microsoft.com/office/drawing/2014/main" id="{BB362C63-0D2E-C1E6-597E-AB9683197C1D}"/>
                      </a:ext>
                    </a:extLst>
                  </p:cNvPr>
                  <p:cNvSpPr/>
                  <p:nvPr/>
                </p:nvSpPr>
                <p:spPr>
                  <a:xfrm>
                    <a:off x="6230587"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11" name="Freeform: Shape 319">
                    <a:extLst>
                      <a:ext uri="{FF2B5EF4-FFF2-40B4-BE49-F238E27FC236}">
                        <a16:creationId xmlns:a16="http://schemas.microsoft.com/office/drawing/2014/main" id="{E613CBF9-3144-89AF-EF1D-A26FE2B556A3}"/>
                      </a:ext>
                    </a:extLst>
                  </p:cNvPr>
                  <p:cNvSpPr/>
                  <p:nvPr/>
                </p:nvSpPr>
                <p:spPr>
                  <a:xfrm>
                    <a:off x="6192773"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3" name="Graphic 790">
                  <a:extLst>
                    <a:ext uri="{FF2B5EF4-FFF2-40B4-BE49-F238E27FC236}">
                      <a16:creationId xmlns:a16="http://schemas.microsoft.com/office/drawing/2014/main" id="{C48A5208-54C3-5481-B4BB-7B3FED8002AE}"/>
                    </a:ext>
                  </a:extLst>
                </p:cNvPr>
                <p:cNvGrpSpPr/>
                <p:nvPr/>
              </p:nvGrpSpPr>
              <p:grpSpPr>
                <a:xfrm>
                  <a:off x="6174104" y="3598449"/>
                  <a:ext cx="75723" cy="75723"/>
                  <a:chOff x="6174104" y="3598449"/>
                  <a:chExt cx="75723" cy="75723"/>
                </a:xfrm>
              </p:grpSpPr>
              <p:sp>
                <p:nvSpPr>
                  <p:cNvPr id="708" name="Freeform: Shape 316">
                    <a:extLst>
                      <a:ext uri="{FF2B5EF4-FFF2-40B4-BE49-F238E27FC236}">
                        <a16:creationId xmlns:a16="http://schemas.microsoft.com/office/drawing/2014/main" id="{BE17ACF4-3E03-9260-F00F-2ACCE8775CDC}"/>
                      </a:ext>
                    </a:extLst>
                  </p:cNvPr>
                  <p:cNvSpPr/>
                  <p:nvPr/>
                </p:nvSpPr>
                <p:spPr>
                  <a:xfrm>
                    <a:off x="6212014"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9" name="Freeform: Shape 317">
                    <a:extLst>
                      <a:ext uri="{FF2B5EF4-FFF2-40B4-BE49-F238E27FC236}">
                        <a16:creationId xmlns:a16="http://schemas.microsoft.com/office/drawing/2014/main" id="{2D053117-7140-307A-2C5E-3B5C34CC7D8B}"/>
                      </a:ext>
                    </a:extLst>
                  </p:cNvPr>
                  <p:cNvSpPr/>
                  <p:nvPr/>
                </p:nvSpPr>
                <p:spPr>
                  <a:xfrm>
                    <a:off x="6174104"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4" name="Graphic 790">
                  <a:extLst>
                    <a:ext uri="{FF2B5EF4-FFF2-40B4-BE49-F238E27FC236}">
                      <a16:creationId xmlns:a16="http://schemas.microsoft.com/office/drawing/2014/main" id="{ACF1BA17-57CA-104D-340B-8367729A49C1}"/>
                    </a:ext>
                  </a:extLst>
                </p:cNvPr>
                <p:cNvGrpSpPr/>
                <p:nvPr/>
              </p:nvGrpSpPr>
              <p:grpSpPr>
                <a:xfrm>
                  <a:off x="6096475" y="3598449"/>
                  <a:ext cx="75723" cy="75723"/>
                  <a:chOff x="6096475" y="3598449"/>
                  <a:chExt cx="75723" cy="75723"/>
                </a:xfrm>
              </p:grpSpPr>
              <p:sp>
                <p:nvSpPr>
                  <p:cNvPr id="706" name="Freeform: Shape 314">
                    <a:extLst>
                      <a:ext uri="{FF2B5EF4-FFF2-40B4-BE49-F238E27FC236}">
                        <a16:creationId xmlns:a16="http://schemas.microsoft.com/office/drawing/2014/main" id="{E42A6674-5F9F-6EC5-8E85-10D1A3C9CF87}"/>
                      </a:ext>
                    </a:extLst>
                  </p:cNvPr>
                  <p:cNvSpPr/>
                  <p:nvPr/>
                </p:nvSpPr>
                <p:spPr>
                  <a:xfrm>
                    <a:off x="613438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7" name="Freeform: Shape 315">
                    <a:extLst>
                      <a:ext uri="{FF2B5EF4-FFF2-40B4-BE49-F238E27FC236}">
                        <a16:creationId xmlns:a16="http://schemas.microsoft.com/office/drawing/2014/main" id="{304B9690-938D-3D75-ED8E-AF8865A37205}"/>
                      </a:ext>
                    </a:extLst>
                  </p:cNvPr>
                  <p:cNvSpPr/>
                  <p:nvPr/>
                </p:nvSpPr>
                <p:spPr>
                  <a:xfrm>
                    <a:off x="6096475"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5" name="Graphic 790">
                  <a:extLst>
                    <a:ext uri="{FF2B5EF4-FFF2-40B4-BE49-F238E27FC236}">
                      <a16:creationId xmlns:a16="http://schemas.microsoft.com/office/drawing/2014/main" id="{D574C88F-C2A8-2C27-B5BF-D806FF4FE9AF}"/>
                    </a:ext>
                  </a:extLst>
                </p:cNvPr>
                <p:cNvGrpSpPr/>
                <p:nvPr/>
              </p:nvGrpSpPr>
              <p:grpSpPr>
                <a:xfrm>
                  <a:off x="6078759" y="3598449"/>
                  <a:ext cx="75628" cy="75723"/>
                  <a:chOff x="6078759" y="3598449"/>
                  <a:chExt cx="75628" cy="75723"/>
                </a:xfrm>
              </p:grpSpPr>
              <p:sp>
                <p:nvSpPr>
                  <p:cNvPr id="704" name="Freeform: Shape 312">
                    <a:extLst>
                      <a:ext uri="{FF2B5EF4-FFF2-40B4-BE49-F238E27FC236}">
                        <a16:creationId xmlns:a16="http://schemas.microsoft.com/office/drawing/2014/main" id="{FE89569E-84F8-2558-4385-9299FBFE56FE}"/>
                      </a:ext>
                    </a:extLst>
                  </p:cNvPr>
                  <p:cNvSpPr/>
                  <p:nvPr/>
                </p:nvSpPr>
                <p:spPr>
                  <a:xfrm>
                    <a:off x="6116573"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5" name="Freeform: Shape 313">
                    <a:extLst>
                      <a:ext uri="{FF2B5EF4-FFF2-40B4-BE49-F238E27FC236}">
                        <a16:creationId xmlns:a16="http://schemas.microsoft.com/office/drawing/2014/main" id="{C458B043-4B2E-69C7-2D6C-E8D077D60039}"/>
                      </a:ext>
                    </a:extLst>
                  </p:cNvPr>
                  <p:cNvSpPr/>
                  <p:nvPr/>
                </p:nvSpPr>
                <p:spPr>
                  <a:xfrm>
                    <a:off x="6078759"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6" name="Graphic 790">
                  <a:extLst>
                    <a:ext uri="{FF2B5EF4-FFF2-40B4-BE49-F238E27FC236}">
                      <a16:creationId xmlns:a16="http://schemas.microsoft.com/office/drawing/2014/main" id="{602EB35B-F9AF-2B6B-1B52-4E8BD967B787}"/>
                    </a:ext>
                  </a:extLst>
                </p:cNvPr>
                <p:cNvGrpSpPr/>
                <p:nvPr/>
              </p:nvGrpSpPr>
              <p:grpSpPr>
                <a:xfrm>
                  <a:off x="6039135" y="3546442"/>
                  <a:ext cx="75723" cy="75628"/>
                  <a:chOff x="6039135" y="3546442"/>
                  <a:chExt cx="75723" cy="75628"/>
                </a:xfrm>
              </p:grpSpPr>
              <p:sp>
                <p:nvSpPr>
                  <p:cNvPr id="702" name="Freeform: Shape 310">
                    <a:extLst>
                      <a:ext uri="{FF2B5EF4-FFF2-40B4-BE49-F238E27FC236}">
                        <a16:creationId xmlns:a16="http://schemas.microsoft.com/office/drawing/2014/main" id="{27878AFC-6314-DD54-582C-2D77E81514AF}"/>
                      </a:ext>
                    </a:extLst>
                  </p:cNvPr>
                  <p:cNvSpPr/>
                  <p:nvPr/>
                </p:nvSpPr>
                <p:spPr>
                  <a:xfrm>
                    <a:off x="6077044" y="35464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3" name="Freeform: Shape 311">
                    <a:extLst>
                      <a:ext uri="{FF2B5EF4-FFF2-40B4-BE49-F238E27FC236}">
                        <a16:creationId xmlns:a16="http://schemas.microsoft.com/office/drawing/2014/main" id="{98982C9E-FD96-127C-9790-B04924F2B7DD}"/>
                      </a:ext>
                    </a:extLst>
                  </p:cNvPr>
                  <p:cNvSpPr/>
                  <p:nvPr/>
                </p:nvSpPr>
                <p:spPr>
                  <a:xfrm>
                    <a:off x="6039135" y="3584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7" name="Graphic 790">
                  <a:extLst>
                    <a:ext uri="{FF2B5EF4-FFF2-40B4-BE49-F238E27FC236}">
                      <a16:creationId xmlns:a16="http://schemas.microsoft.com/office/drawing/2014/main" id="{776717BA-0C24-7AAE-3873-AF492C0CD611}"/>
                    </a:ext>
                  </a:extLst>
                </p:cNvPr>
                <p:cNvGrpSpPr/>
                <p:nvPr/>
              </p:nvGrpSpPr>
              <p:grpSpPr>
                <a:xfrm>
                  <a:off x="5977984" y="3472814"/>
                  <a:ext cx="75628" cy="75723"/>
                  <a:chOff x="5977984" y="3472814"/>
                  <a:chExt cx="75628" cy="75723"/>
                </a:xfrm>
              </p:grpSpPr>
              <p:sp>
                <p:nvSpPr>
                  <p:cNvPr id="700" name="Freeform: Shape 308">
                    <a:extLst>
                      <a:ext uri="{FF2B5EF4-FFF2-40B4-BE49-F238E27FC236}">
                        <a16:creationId xmlns:a16="http://schemas.microsoft.com/office/drawing/2014/main" id="{DB204718-54F6-9EA5-4CBE-909A738A8877}"/>
                      </a:ext>
                    </a:extLst>
                  </p:cNvPr>
                  <p:cNvSpPr/>
                  <p:nvPr/>
                </p:nvSpPr>
                <p:spPr>
                  <a:xfrm>
                    <a:off x="6015799" y="34728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701" name="Freeform: Shape 309">
                    <a:extLst>
                      <a:ext uri="{FF2B5EF4-FFF2-40B4-BE49-F238E27FC236}">
                        <a16:creationId xmlns:a16="http://schemas.microsoft.com/office/drawing/2014/main" id="{C2A6CBA1-A509-8C3B-D113-262336021307}"/>
                      </a:ext>
                    </a:extLst>
                  </p:cNvPr>
                  <p:cNvSpPr/>
                  <p:nvPr/>
                </p:nvSpPr>
                <p:spPr>
                  <a:xfrm>
                    <a:off x="5977984" y="35107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8" name="Graphic 790">
                  <a:extLst>
                    <a:ext uri="{FF2B5EF4-FFF2-40B4-BE49-F238E27FC236}">
                      <a16:creationId xmlns:a16="http://schemas.microsoft.com/office/drawing/2014/main" id="{4E2D117E-5EBD-93E9-BF3A-A80C4C34194B}"/>
                    </a:ext>
                  </a:extLst>
                </p:cNvPr>
                <p:cNvGrpSpPr/>
                <p:nvPr/>
              </p:nvGrpSpPr>
              <p:grpSpPr>
                <a:xfrm>
                  <a:off x="5730715" y="3443096"/>
                  <a:ext cx="75723" cy="75723"/>
                  <a:chOff x="5730715" y="3443096"/>
                  <a:chExt cx="75723" cy="75723"/>
                </a:xfrm>
              </p:grpSpPr>
              <p:sp>
                <p:nvSpPr>
                  <p:cNvPr id="698" name="Freeform: Shape 306">
                    <a:extLst>
                      <a:ext uri="{FF2B5EF4-FFF2-40B4-BE49-F238E27FC236}">
                        <a16:creationId xmlns:a16="http://schemas.microsoft.com/office/drawing/2014/main" id="{8A7B69EC-406D-B9E4-F787-53A86E0EE05B}"/>
                      </a:ext>
                    </a:extLst>
                  </p:cNvPr>
                  <p:cNvSpPr/>
                  <p:nvPr/>
                </p:nvSpPr>
                <p:spPr>
                  <a:xfrm>
                    <a:off x="5768530" y="3443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9" name="Freeform: Shape 307">
                    <a:extLst>
                      <a:ext uri="{FF2B5EF4-FFF2-40B4-BE49-F238E27FC236}">
                        <a16:creationId xmlns:a16="http://schemas.microsoft.com/office/drawing/2014/main" id="{15B55DD3-7433-D0E6-F551-61358D521E28}"/>
                      </a:ext>
                    </a:extLst>
                  </p:cNvPr>
                  <p:cNvSpPr/>
                  <p:nvPr/>
                </p:nvSpPr>
                <p:spPr>
                  <a:xfrm>
                    <a:off x="5730715" y="34809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29" name="Graphic 790">
                  <a:extLst>
                    <a:ext uri="{FF2B5EF4-FFF2-40B4-BE49-F238E27FC236}">
                      <a16:creationId xmlns:a16="http://schemas.microsoft.com/office/drawing/2014/main" id="{E4E2C643-3EDB-5183-5274-4248423BD03B}"/>
                    </a:ext>
                  </a:extLst>
                </p:cNvPr>
                <p:cNvGrpSpPr/>
                <p:nvPr/>
              </p:nvGrpSpPr>
              <p:grpSpPr>
                <a:xfrm>
                  <a:off x="5503449" y="3300793"/>
                  <a:ext cx="75723" cy="75723"/>
                  <a:chOff x="5503449" y="3300793"/>
                  <a:chExt cx="75723" cy="75723"/>
                </a:xfrm>
              </p:grpSpPr>
              <p:sp>
                <p:nvSpPr>
                  <p:cNvPr id="696" name="Freeform: Shape 304">
                    <a:extLst>
                      <a:ext uri="{FF2B5EF4-FFF2-40B4-BE49-F238E27FC236}">
                        <a16:creationId xmlns:a16="http://schemas.microsoft.com/office/drawing/2014/main" id="{136380B6-61BE-F507-2A58-6CDB25924356}"/>
                      </a:ext>
                    </a:extLst>
                  </p:cNvPr>
                  <p:cNvSpPr/>
                  <p:nvPr/>
                </p:nvSpPr>
                <p:spPr>
                  <a:xfrm>
                    <a:off x="5541263"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7" name="Freeform: Shape 305">
                    <a:extLst>
                      <a:ext uri="{FF2B5EF4-FFF2-40B4-BE49-F238E27FC236}">
                        <a16:creationId xmlns:a16="http://schemas.microsoft.com/office/drawing/2014/main" id="{0F8BF849-B106-EE4E-6027-78508BAA0B59}"/>
                      </a:ext>
                    </a:extLst>
                  </p:cNvPr>
                  <p:cNvSpPr/>
                  <p:nvPr/>
                </p:nvSpPr>
                <p:spPr>
                  <a:xfrm>
                    <a:off x="5503449"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0" name="Graphic 790">
                  <a:extLst>
                    <a:ext uri="{FF2B5EF4-FFF2-40B4-BE49-F238E27FC236}">
                      <a16:creationId xmlns:a16="http://schemas.microsoft.com/office/drawing/2014/main" id="{1F9017CE-B865-833A-34E4-25A9AC61CA64}"/>
                    </a:ext>
                  </a:extLst>
                </p:cNvPr>
                <p:cNvGrpSpPr/>
                <p:nvPr/>
              </p:nvGrpSpPr>
              <p:grpSpPr>
                <a:xfrm>
                  <a:off x="5338095" y="3244786"/>
                  <a:ext cx="75628" cy="75723"/>
                  <a:chOff x="5338095" y="3244786"/>
                  <a:chExt cx="75628" cy="75723"/>
                </a:xfrm>
              </p:grpSpPr>
              <p:sp>
                <p:nvSpPr>
                  <p:cNvPr id="694" name="Freeform: Shape 302">
                    <a:extLst>
                      <a:ext uri="{FF2B5EF4-FFF2-40B4-BE49-F238E27FC236}">
                        <a16:creationId xmlns:a16="http://schemas.microsoft.com/office/drawing/2014/main" id="{7E9A28DC-5349-D004-96D4-72389396334A}"/>
                      </a:ext>
                    </a:extLst>
                  </p:cNvPr>
                  <p:cNvSpPr/>
                  <p:nvPr/>
                </p:nvSpPr>
                <p:spPr>
                  <a:xfrm>
                    <a:off x="5375909"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5" name="Freeform: Shape 303">
                    <a:extLst>
                      <a:ext uri="{FF2B5EF4-FFF2-40B4-BE49-F238E27FC236}">
                        <a16:creationId xmlns:a16="http://schemas.microsoft.com/office/drawing/2014/main" id="{BB8A37F7-AC37-ED2F-9CE6-22DED41BAD16}"/>
                      </a:ext>
                    </a:extLst>
                  </p:cNvPr>
                  <p:cNvSpPr/>
                  <p:nvPr/>
                </p:nvSpPr>
                <p:spPr>
                  <a:xfrm>
                    <a:off x="5338095" y="32826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1" name="Graphic 790">
                  <a:extLst>
                    <a:ext uri="{FF2B5EF4-FFF2-40B4-BE49-F238E27FC236}">
                      <a16:creationId xmlns:a16="http://schemas.microsoft.com/office/drawing/2014/main" id="{102309DC-B476-D762-8FFF-154182CDC1CD}"/>
                    </a:ext>
                  </a:extLst>
                </p:cNvPr>
                <p:cNvGrpSpPr/>
                <p:nvPr/>
              </p:nvGrpSpPr>
              <p:grpSpPr>
                <a:xfrm>
                  <a:off x="5268753" y="3244786"/>
                  <a:ext cx="75723" cy="75723"/>
                  <a:chOff x="5268753" y="3244786"/>
                  <a:chExt cx="75723" cy="75723"/>
                </a:xfrm>
              </p:grpSpPr>
              <p:sp>
                <p:nvSpPr>
                  <p:cNvPr id="692" name="Freeform: Shape 300">
                    <a:extLst>
                      <a:ext uri="{FF2B5EF4-FFF2-40B4-BE49-F238E27FC236}">
                        <a16:creationId xmlns:a16="http://schemas.microsoft.com/office/drawing/2014/main" id="{F46278D3-B617-8AE1-D234-238E1D5375D9}"/>
                      </a:ext>
                    </a:extLst>
                  </p:cNvPr>
                  <p:cNvSpPr/>
                  <p:nvPr/>
                </p:nvSpPr>
                <p:spPr>
                  <a:xfrm>
                    <a:off x="5306567"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3" name="Freeform: Shape 301">
                    <a:extLst>
                      <a:ext uri="{FF2B5EF4-FFF2-40B4-BE49-F238E27FC236}">
                        <a16:creationId xmlns:a16="http://schemas.microsoft.com/office/drawing/2014/main" id="{5901AF61-D1EA-A936-1754-61772D9E9D38}"/>
                      </a:ext>
                    </a:extLst>
                  </p:cNvPr>
                  <p:cNvSpPr/>
                  <p:nvPr/>
                </p:nvSpPr>
                <p:spPr>
                  <a:xfrm>
                    <a:off x="5268753"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2" name="Graphic 790">
                  <a:extLst>
                    <a:ext uri="{FF2B5EF4-FFF2-40B4-BE49-F238E27FC236}">
                      <a16:creationId xmlns:a16="http://schemas.microsoft.com/office/drawing/2014/main" id="{0F07EB53-B1C1-0647-5C11-F7244A1813D6}"/>
                    </a:ext>
                  </a:extLst>
                </p:cNvPr>
                <p:cNvGrpSpPr/>
                <p:nvPr/>
              </p:nvGrpSpPr>
              <p:grpSpPr>
                <a:xfrm>
                  <a:off x="5234082" y="3244786"/>
                  <a:ext cx="75723" cy="75723"/>
                  <a:chOff x="5234082" y="3244786"/>
                  <a:chExt cx="75723" cy="75723"/>
                </a:xfrm>
              </p:grpSpPr>
              <p:sp>
                <p:nvSpPr>
                  <p:cNvPr id="690" name="Freeform: Shape 298">
                    <a:extLst>
                      <a:ext uri="{FF2B5EF4-FFF2-40B4-BE49-F238E27FC236}">
                        <a16:creationId xmlns:a16="http://schemas.microsoft.com/office/drawing/2014/main" id="{CC4E82BD-FD93-15C7-8748-482407C8B176}"/>
                      </a:ext>
                    </a:extLst>
                  </p:cNvPr>
                  <p:cNvSpPr/>
                  <p:nvPr/>
                </p:nvSpPr>
                <p:spPr>
                  <a:xfrm>
                    <a:off x="5271991"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91" name="Freeform: Shape 299">
                    <a:extLst>
                      <a:ext uri="{FF2B5EF4-FFF2-40B4-BE49-F238E27FC236}">
                        <a16:creationId xmlns:a16="http://schemas.microsoft.com/office/drawing/2014/main" id="{5350909D-E0C3-970D-8493-9F641CABCE34}"/>
                      </a:ext>
                    </a:extLst>
                  </p:cNvPr>
                  <p:cNvSpPr/>
                  <p:nvPr/>
                </p:nvSpPr>
                <p:spPr>
                  <a:xfrm>
                    <a:off x="5234082"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3" name="Graphic 790">
                  <a:extLst>
                    <a:ext uri="{FF2B5EF4-FFF2-40B4-BE49-F238E27FC236}">
                      <a16:creationId xmlns:a16="http://schemas.microsoft.com/office/drawing/2014/main" id="{08919751-A90E-F8F8-AC3A-ED5AB7EC29F5}"/>
                    </a:ext>
                  </a:extLst>
                </p:cNvPr>
                <p:cNvGrpSpPr/>
                <p:nvPr/>
              </p:nvGrpSpPr>
              <p:grpSpPr>
                <a:xfrm>
                  <a:off x="5211603" y="3234689"/>
                  <a:ext cx="75723" cy="75723"/>
                  <a:chOff x="5211603" y="3234689"/>
                  <a:chExt cx="75723" cy="75723"/>
                </a:xfrm>
              </p:grpSpPr>
              <p:sp>
                <p:nvSpPr>
                  <p:cNvPr id="688" name="Freeform: Shape 296">
                    <a:extLst>
                      <a:ext uri="{FF2B5EF4-FFF2-40B4-BE49-F238E27FC236}">
                        <a16:creationId xmlns:a16="http://schemas.microsoft.com/office/drawing/2014/main" id="{6267E703-A852-0E8D-508A-C0056E061D93}"/>
                      </a:ext>
                    </a:extLst>
                  </p:cNvPr>
                  <p:cNvSpPr/>
                  <p:nvPr/>
                </p:nvSpPr>
                <p:spPr>
                  <a:xfrm>
                    <a:off x="5249417" y="32346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9" name="Freeform: Shape 297">
                    <a:extLst>
                      <a:ext uri="{FF2B5EF4-FFF2-40B4-BE49-F238E27FC236}">
                        <a16:creationId xmlns:a16="http://schemas.microsoft.com/office/drawing/2014/main" id="{CC4FAAC2-7124-A6B9-1520-DB52F36868DA}"/>
                      </a:ext>
                    </a:extLst>
                  </p:cNvPr>
                  <p:cNvSpPr/>
                  <p:nvPr/>
                </p:nvSpPr>
                <p:spPr>
                  <a:xfrm>
                    <a:off x="5211603" y="32725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4" name="Graphic 790">
                  <a:extLst>
                    <a:ext uri="{FF2B5EF4-FFF2-40B4-BE49-F238E27FC236}">
                      <a16:creationId xmlns:a16="http://schemas.microsoft.com/office/drawing/2014/main" id="{1FF4C799-FA12-BE04-401C-C5785DCF1B49}"/>
                    </a:ext>
                  </a:extLst>
                </p:cNvPr>
                <p:cNvGrpSpPr/>
                <p:nvPr/>
              </p:nvGrpSpPr>
              <p:grpSpPr>
                <a:xfrm>
                  <a:off x="5196268" y="3222116"/>
                  <a:ext cx="75723" cy="75723"/>
                  <a:chOff x="5196268" y="3222116"/>
                  <a:chExt cx="75723" cy="75723"/>
                </a:xfrm>
              </p:grpSpPr>
              <p:sp>
                <p:nvSpPr>
                  <p:cNvPr id="686" name="Freeform: Shape 294">
                    <a:extLst>
                      <a:ext uri="{FF2B5EF4-FFF2-40B4-BE49-F238E27FC236}">
                        <a16:creationId xmlns:a16="http://schemas.microsoft.com/office/drawing/2014/main" id="{DD11527B-0F8C-77E9-B3AD-83B08D16C618}"/>
                      </a:ext>
                    </a:extLst>
                  </p:cNvPr>
                  <p:cNvSpPr/>
                  <p:nvPr/>
                </p:nvSpPr>
                <p:spPr>
                  <a:xfrm>
                    <a:off x="5234082" y="32221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7" name="Freeform: Shape 295">
                    <a:extLst>
                      <a:ext uri="{FF2B5EF4-FFF2-40B4-BE49-F238E27FC236}">
                        <a16:creationId xmlns:a16="http://schemas.microsoft.com/office/drawing/2014/main" id="{0DA45B7D-5FF9-54A0-83F9-10FAE0C19302}"/>
                      </a:ext>
                    </a:extLst>
                  </p:cNvPr>
                  <p:cNvSpPr/>
                  <p:nvPr/>
                </p:nvSpPr>
                <p:spPr>
                  <a:xfrm>
                    <a:off x="5196268" y="32600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5" name="Graphic 790">
                  <a:extLst>
                    <a:ext uri="{FF2B5EF4-FFF2-40B4-BE49-F238E27FC236}">
                      <a16:creationId xmlns:a16="http://schemas.microsoft.com/office/drawing/2014/main" id="{2FC5600F-6E82-A630-9313-62E4EC3C6000}"/>
                    </a:ext>
                  </a:extLst>
                </p:cNvPr>
                <p:cNvGrpSpPr/>
                <p:nvPr/>
              </p:nvGrpSpPr>
              <p:grpSpPr>
                <a:xfrm>
                  <a:off x="5183599" y="3206971"/>
                  <a:ext cx="75723" cy="75723"/>
                  <a:chOff x="5183599" y="3206971"/>
                  <a:chExt cx="75723" cy="75723"/>
                </a:xfrm>
              </p:grpSpPr>
              <p:sp>
                <p:nvSpPr>
                  <p:cNvPr id="684" name="Freeform: Shape 292">
                    <a:extLst>
                      <a:ext uri="{FF2B5EF4-FFF2-40B4-BE49-F238E27FC236}">
                        <a16:creationId xmlns:a16="http://schemas.microsoft.com/office/drawing/2014/main" id="{22767CB4-3245-F622-AF83-3A509292A8EF}"/>
                      </a:ext>
                    </a:extLst>
                  </p:cNvPr>
                  <p:cNvSpPr/>
                  <p:nvPr/>
                </p:nvSpPr>
                <p:spPr>
                  <a:xfrm>
                    <a:off x="5221509" y="3206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5" name="Freeform: Shape 293">
                    <a:extLst>
                      <a:ext uri="{FF2B5EF4-FFF2-40B4-BE49-F238E27FC236}">
                        <a16:creationId xmlns:a16="http://schemas.microsoft.com/office/drawing/2014/main" id="{7C7B989E-E01F-320A-ECFF-44360C3DB1ED}"/>
                      </a:ext>
                    </a:extLst>
                  </p:cNvPr>
                  <p:cNvSpPr/>
                  <p:nvPr/>
                </p:nvSpPr>
                <p:spPr>
                  <a:xfrm>
                    <a:off x="5183599" y="32447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6" name="Graphic 790">
                  <a:extLst>
                    <a:ext uri="{FF2B5EF4-FFF2-40B4-BE49-F238E27FC236}">
                      <a16:creationId xmlns:a16="http://schemas.microsoft.com/office/drawing/2014/main" id="{22C2231B-F3EC-E37E-8275-0D13E55B3F59}"/>
                    </a:ext>
                  </a:extLst>
                </p:cNvPr>
                <p:cNvGrpSpPr/>
                <p:nvPr/>
              </p:nvGrpSpPr>
              <p:grpSpPr>
                <a:xfrm>
                  <a:off x="5171217" y="3173729"/>
                  <a:ext cx="75628" cy="75723"/>
                  <a:chOff x="5171217" y="3173729"/>
                  <a:chExt cx="75628" cy="75723"/>
                </a:xfrm>
              </p:grpSpPr>
              <p:sp>
                <p:nvSpPr>
                  <p:cNvPr id="682" name="Freeform: Shape 290">
                    <a:extLst>
                      <a:ext uri="{FF2B5EF4-FFF2-40B4-BE49-F238E27FC236}">
                        <a16:creationId xmlns:a16="http://schemas.microsoft.com/office/drawing/2014/main" id="{B7F71760-87E5-1CC1-A833-2647C6461587}"/>
                      </a:ext>
                    </a:extLst>
                  </p:cNvPr>
                  <p:cNvSpPr/>
                  <p:nvPr/>
                </p:nvSpPr>
                <p:spPr>
                  <a:xfrm>
                    <a:off x="5209031" y="3173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3" name="Freeform: Shape 291">
                    <a:extLst>
                      <a:ext uri="{FF2B5EF4-FFF2-40B4-BE49-F238E27FC236}">
                        <a16:creationId xmlns:a16="http://schemas.microsoft.com/office/drawing/2014/main" id="{BF4B3DC0-424C-49D8-C91D-13B7712FA77B}"/>
                      </a:ext>
                    </a:extLst>
                  </p:cNvPr>
                  <p:cNvSpPr/>
                  <p:nvPr/>
                </p:nvSpPr>
                <p:spPr>
                  <a:xfrm>
                    <a:off x="5171217" y="3211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7" name="Graphic 790">
                  <a:extLst>
                    <a:ext uri="{FF2B5EF4-FFF2-40B4-BE49-F238E27FC236}">
                      <a16:creationId xmlns:a16="http://schemas.microsoft.com/office/drawing/2014/main" id="{348744E9-AFD9-459C-E3D4-9243FFF32021}"/>
                    </a:ext>
                  </a:extLst>
                </p:cNvPr>
                <p:cNvGrpSpPr/>
                <p:nvPr/>
              </p:nvGrpSpPr>
              <p:grpSpPr>
                <a:xfrm>
                  <a:off x="5158453" y="3158965"/>
                  <a:ext cx="75628" cy="75723"/>
                  <a:chOff x="5158453" y="3158965"/>
                  <a:chExt cx="75628" cy="75723"/>
                </a:xfrm>
              </p:grpSpPr>
              <p:sp>
                <p:nvSpPr>
                  <p:cNvPr id="680" name="Freeform: Shape 288">
                    <a:extLst>
                      <a:ext uri="{FF2B5EF4-FFF2-40B4-BE49-F238E27FC236}">
                        <a16:creationId xmlns:a16="http://schemas.microsoft.com/office/drawing/2014/main" id="{880A3DA1-EC5E-39FD-27B5-22B715CEDB1D}"/>
                      </a:ext>
                    </a:extLst>
                  </p:cNvPr>
                  <p:cNvSpPr/>
                  <p:nvPr/>
                </p:nvSpPr>
                <p:spPr>
                  <a:xfrm>
                    <a:off x="5196268"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81" name="Freeform: Shape 289">
                    <a:extLst>
                      <a:ext uri="{FF2B5EF4-FFF2-40B4-BE49-F238E27FC236}">
                        <a16:creationId xmlns:a16="http://schemas.microsoft.com/office/drawing/2014/main" id="{80A3234B-E251-23C4-EB2C-496E181FE4CF}"/>
                      </a:ext>
                    </a:extLst>
                  </p:cNvPr>
                  <p:cNvSpPr/>
                  <p:nvPr/>
                </p:nvSpPr>
                <p:spPr>
                  <a:xfrm>
                    <a:off x="5158453" y="319687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8" name="Graphic 790">
                  <a:extLst>
                    <a:ext uri="{FF2B5EF4-FFF2-40B4-BE49-F238E27FC236}">
                      <a16:creationId xmlns:a16="http://schemas.microsoft.com/office/drawing/2014/main" id="{0256F57E-F7E4-CE9C-94EA-E7E6B0E33D97}"/>
                    </a:ext>
                  </a:extLst>
                </p:cNvPr>
                <p:cNvGrpSpPr/>
                <p:nvPr/>
              </p:nvGrpSpPr>
              <p:grpSpPr>
                <a:xfrm>
                  <a:off x="5145880" y="3158965"/>
                  <a:ext cx="75723" cy="75723"/>
                  <a:chOff x="5145880" y="3158965"/>
                  <a:chExt cx="75723" cy="75723"/>
                </a:xfrm>
              </p:grpSpPr>
              <p:sp>
                <p:nvSpPr>
                  <p:cNvPr id="678" name="Freeform: Shape 286">
                    <a:extLst>
                      <a:ext uri="{FF2B5EF4-FFF2-40B4-BE49-F238E27FC236}">
                        <a16:creationId xmlns:a16="http://schemas.microsoft.com/office/drawing/2014/main" id="{C364C30C-BA62-FAB1-722B-C1A26E2B7FC2}"/>
                      </a:ext>
                    </a:extLst>
                  </p:cNvPr>
                  <p:cNvSpPr/>
                  <p:nvPr/>
                </p:nvSpPr>
                <p:spPr>
                  <a:xfrm>
                    <a:off x="5183695"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9" name="Freeform: Shape 287">
                    <a:extLst>
                      <a:ext uri="{FF2B5EF4-FFF2-40B4-BE49-F238E27FC236}">
                        <a16:creationId xmlns:a16="http://schemas.microsoft.com/office/drawing/2014/main" id="{DEA9E04D-D006-929E-5C55-500C08899391}"/>
                      </a:ext>
                    </a:extLst>
                  </p:cNvPr>
                  <p:cNvSpPr/>
                  <p:nvPr/>
                </p:nvSpPr>
                <p:spPr>
                  <a:xfrm>
                    <a:off x="5145880"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39" name="Graphic 790">
                  <a:extLst>
                    <a:ext uri="{FF2B5EF4-FFF2-40B4-BE49-F238E27FC236}">
                      <a16:creationId xmlns:a16="http://schemas.microsoft.com/office/drawing/2014/main" id="{D62D11F0-02AE-6AC4-8E74-728E9A6F0ED8}"/>
                    </a:ext>
                  </a:extLst>
                </p:cNvPr>
                <p:cNvGrpSpPr/>
                <p:nvPr/>
              </p:nvGrpSpPr>
              <p:grpSpPr>
                <a:xfrm>
                  <a:off x="5133307" y="3158965"/>
                  <a:ext cx="75723" cy="75723"/>
                  <a:chOff x="5133307" y="3158965"/>
                  <a:chExt cx="75723" cy="75723"/>
                </a:xfrm>
              </p:grpSpPr>
              <p:sp>
                <p:nvSpPr>
                  <p:cNvPr id="676" name="Freeform: Shape 284">
                    <a:extLst>
                      <a:ext uri="{FF2B5EF4-FFF2-40B4-BE49-F238E27FC236}">
                        <a16:creationId xmlns:a16="http://schemas.microsoft.com/office/drawing/2014/main" id="{70B75815-3400-B629-70A4-8B2004553D11}"/>
                      </a:ext>
                    </a:extLst>
                  </p:cNvPr>
                  <p:cNvSpPr/>
                  <p:nvPr/>
                </p:nvSpPr>
                <p:spPr>
                  <a:xfrm>
                    <a:off x="5171217"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7" name="Freeform: Shape 285">
                    <a:extLst>
                      <a:ext uri="{FF2B5EF4-FFF2-40B4-BE49-F238E27FC236}">
                        <a16:creationId xmlns:a16="http://schemas.microsoft.com/office/drawing/2014/main" id="{66349D3A-B500-E15E-1AB4-59CDA0379702}"/>
                      </a:ext>
                    </a:extLst>
                  </p:cNvPr>
                  <p:cNvSpPr/>
                  <p:nvPr/>
                </p:nvSpPr>
                <p:spPr>
                  <a:xfrm>
                    <a:off x="5133307"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0" name="Graphic 790">
                  <a:extLst>
                    <a:ext uri="{FF2B5EF4-FFF2-40B4-BE49-F238E27FC236}">
                      <a16:creationId xmlns:a16="http://schemas.microsoft.com/office/drawing/2014/main" id="{ADFC3C7F-BFFD-F2DC-BF59-EA8900013746}"/>
                    </a:ext>
                  </a:extLst>
                </p:cNvPr>
                <p:cNvGrpSpPr/>
                <p:nvPr/>
              </p:nvGrpSpPr>
              <p:grpSpPr>
                <a:xfrm>
                  <a:off x="4973287" y="3133057"/>
                  <a:ext cx="75723" cy="75723"/>
                  <a:chOff x="4973287" y="3133057"/>
                  <a:chExt cx="75723" cy="75723"/>
                </a:xfrm>
              </p:grpSpPr>
              <p:sp>
                <p:nvSpPr>
                  <p:cNvPr id="674" name="Freeform: Shape 282">
                    <a:extLst>
                      <a:ext uri="{FF2B5EF4-FFF2-40B4-BE49-F238E27FC236}">
                        <a16:creationId xmlns:a16="http://schemas.microsoft.com/office/drawing/2014/main" id="{40816CC5-0039-3E5B-F739-DBAD4B472D82}"/>
                      </a:ext>
                    </a:extLst>
                  </p:cNvPr>
                  <p:cNvSpPr/>
                  <p:nvPr/>
                </p:nvSpPr>
                <p:spPr>
                  <a:xfrm>
                    <a:off x="5011102"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5" name="Freeform: Shape 283">
                    <a:extLst>
                      <a:ext uri="{FF2B5EF4-FFF2-40B4-BE49-F238E27FC236}">
                        <a16:creationId xmlns:a16="http://schemas.microsoft.com/office/drawing/2014/main" id="{A7DE46C9-90C9-8962-D053-2DE9DF161480}"/>
                      </a:ext>
                    </a:extLst>
                  </p:cNvPr>
                  <p:cNvSpPr/>
                  <p:nvPr/>
                </p:nvSpPr>
                <p:spPr>
                  <a:xfrm>
                    <a:off x="4973287" y="3170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1" name="Graphic 790">
                  <a:extLst>
                    <a:ext uri="{FF2B5EF4-FFF2-40B4-BE49-F238E27FC236}">
                      <a16:creationId xmlns:a16="http://schemas.microsoft.com/office/drawing/2014/main" id="{9252C0DC-85DC-0DA3-B6EE-FCC34301702B}"/>
                    </a:ext>
                  </a:extLst>
                </p:cNvPr>
                <p:cNvGrpSpPr/>
                <p:nvPr/>
              </p:nvGrpSpPr>
              <p:grpSpPr>
                <a:xfrm>
                  <a:off x="4802980" y="3087052"/>
                  <a:ext cx="75723" cy="75723"/>
                  <a:chOff x="4802980" y="3087052"/>
                  <a:chExt cx="75723" cy="75723"/>
                </a:xfrm>
              </p:grpSpPr>
              <p:sp>
                <p:nvSpPr>
                  <p:cNvPr id="672" name="Freeform: Shape 280">
                    <a:extLst>
                      <a:ext uri="{FF2B5EF4-FFF2-40B4-BE49-F238E27FC236}">
                        <a16:creationId xmlns:a16="http://schemas.microsoft.com/office/drawing/2014/main" id="{67F5ADD4-7572-35A8-A06B-1FB1325E7A7E}"/>
                      </a:ext>
                    </a:extLst>
                  </p:cNvPr>
                  <p:cNvSpPr/>
                  <p:nvPr/>
                </p:nvSpPr>
                <p:spPr>
                  <a:xfrm>
                    <a:off x="4840795" y="30870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3" name="Freeform: Shape 281">
                    <a:extLst>
                      <a:ext uri="{FF2B5EF4-FFF2-40B4-BE49-F238E27FC236}">
                        <a16:creationId xmlns:a16="http://schemas.microsoft.com/office/drawing/2014/main" id="{5D76BC7D-BC4A-56BC-5C19-168FB27CFAA3}"/>
                      </a:ext>
                    </a:extLst>
                  </p:cNvPr>
                  <p:cNvSpPr/>
                  <p:nvPr/>
                </p:nvSpPr>
                <p:spPr>
                  <a:xfrm>
                    <a:off x="4802980" y="31248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2" name="Graphic 790">
                  <a:extLst>
                    <a:ext uri="{FF2B5EF4-FFF2-40B4-BE49-F238E27FC236}">
                      <a16:creationId xmlns:a16="http://schemas.microsoft.com/office/drawing/2014/main" id="{61F3ACA5-191E-3963-F308-D164AC864A68}"/>
                    </a:ext>
                  </a:extLst>
                </p:cNvPr>
                <p:cNvGrpSpPr/>
                <p:nvPr/>
              </p:nvGrpSpPr>
              <p:grpSpPr>
                <a:xfrm>
                  <a:off x="4788502" y="3073240"/>
                  <a:ext cx="75723" cy="75723"/>
                  <a:chOff x="4788502" y="3073240"/>
                  <a:chExt cx="75723" cy="75723"/>
                </a:xfrm>
              </p:grpSpPr>
              <p:sp>
                <p:nvSpPr>
                  <p:cNvPr id="670" name="Freeform: Shape 278">
                    <a:extLst>
                      <a:ext uri="{FF2B5EF4-FFF2-40B4-BE49-F238E27FC236}">
                        <a16:creationId xmlns:a16="http://schemas.microsoft.com/office/drawing/2014/main" id="{C9730766-4772-3147-BEB3-7F4698B37B12}"/>
                      </a:ext>
                    </a:extLst>
                  </p:cNvPr>
                  <p:cNvSpPr/>
                  <p:nvPr/>
                </p:nvSpPr>
                <p:spPr>
                  <a:xfrm>
                    <a:off x="4826317" y="30732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71" name="Freeform: Shape 279">
                    <a:extLst>
                      <a:ext uri="{FF2B5EF4-FFF2-40B4-BE49-F238E27FC236}">
                        <a16:creationId xmlns:a16="http://schemas.microsoft.com/office/drawing/2014/main" id="{AA57E36D-6E69-4FB6-887C-DC61FE508A9D}"/>
                      </a:ext>
                    </a:extLst>
                  </p:cNvPr>
                  <p:cNvSpPr/>
                  <p:nvPr/>
                </p:nvSpPr>
                <p:spPr>
                  <a:xfrm>
                    <a:off x="4788502" y="3111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3" name="Graphic 790">
                  <a:extLst>
                    <a:ext uri="{FF2B5EF4-FFF2-40B4-BE49-F238E27FC236}">
                      <a16:creationId xmlns:a16="http://schemas.microsoft.com/office/drawing/2014/main" id="{13501EFC-2D62-24ED-E65D-29A326FBBC01}"/>
                    </a:ext>
                  </a:extLst>
                </p:cNvPr>
                <p:cNvGrpSpPr/>
                <p:nvPr/>
              </p:nvGrpSpPr>
              <p:grpSpPr>
                <a:xfrm>
                  <a:off x="4634864" y="2850260"/>
                  <a:ext cx="75723" cy="75723"/>
                  <a:chOff x="4634864" y="2850260"/>
                  <a:chExt cx="75723" cy="75723"/>
                </a:xfrm>
              </p:grpSpPr>
              <p:sp>
                <p:nvSpPr>
                  <p:cNvPr id="668" name="Freeform: Shape 276">
                    <a:extLst>
                      <a:ext uri="{FF2B5EF4-FFF2-40B4-BE49-F238E27FC236}">
                        <a16:creationId xmlns:a16="http://schemas.microsoft.com/office/drawing/2014/main" id="{C1C99AD6-BD9A-05E1-7521-99ABBF207005}"/>
                      </a:ext>
                    </a:extLst>
                  </p:cNvPr>
                  <p:cNvSpPr/>
                  <p:nvPr/>
                </p:nvSpPr>
                <p:spPr>
                  <a:xfrm>
                    <a:off x="4672774" y="28502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9" name="Freeform: Shape 277">
                    <a:extLst>
                      <a:ext uri="{FF2B5EF4-FFF2-40B4-BE49-F238E27FC236}">
                        <a16:creationId xmlns:a16="http://schemas.microsoft.com/office/drawing/2014/main" id="{88F06B10-C1C7-DDF0-2FD8-71645A5DCA9A}"/>
                      </a:ext>
                    </a:extLst>
                  </p:cNvPr>
                  <p:cNvSpPr/>
                  <p:nvPr/>
                </p:nvSpPr>
                <p:spPr>
                  <a:xfrm>
                    <a:off x="4634864" y="28880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4" name="Graphic 790">
                  <a:extLst>
                    <a:ext uri="{FF2B5EF4-FFF2-40B4-BE49-F238E27FC236}">
                      <a16:creationId xmlns:a16="http://schemas.microsoft.com/office/drawing/2014/main" id="{0655CE95-799E-6DEA-8664-9DC6BF9278F6}"/>
                    </a:ext>
                  </a:extLst>
                </p:cNvPr>
                <p:cNvGrpSpPr/>
                <p:nvPr/>
              </p:nvGrpSpPr>
              <p:grpSpPr>
                <a:xfrm>
                  <a:off x="4664106" y="2856928"/>
                  <a:ext cx="98964" cy="89630"/>
                  <a:chOff x="4664106" y="2856928"/>
                  <a:chExt cx="98964" cy="89630"/>
                </a:xfrm>
              </p:grpSpPr>
              <p:sp>
                <p:nvSpPr>
                  <p:cNvPr id="664" name="Freeform: Shape 272">
                    <a:extLst>
                      <a:ext uri="{FF2B5EF4-FFF2-40B4-BE49-F238E27FC236}">
                        <a16:creationId xmlns:a16="http://schemas.microsoft.com/office/drawing/2014/main" id="{9B8C1382-853B-90B4-17C6-1982063094B5}"/>
                      </a:ext>
                    </a:extLst>
                  </p:cNvPr>
                  <p:cNvSpPr/>
                  <p:nvPr/>
                </p:nvSpPr>
                <p:spPr>
                  <a:xfrm>
                    <a:off x="4701920" y="2856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5" name="Freeform: Shape 273">
                    <a:extLst>
                      <a:ext uri="{FF2B5EF4-FFF2-40B4-BE49-F238E27FC236}">
                        <a16:creationId xmlns:a16="http://schemas.microsoft.com/office/drawing/2014/main" id="{07397769-0A99-CE6C-2315-4EA3E1E430E1}"/>
                      </a:ext>
                    </a:extLst>
                  </p:cNvPr>
                  <p:cNvSpPr/>
                  <p:nvPr/>
                </p:nvSpPr>
                <p:spPr>
                  <a:xfrm>
                    <a:off x="4664106" y="2894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6" name="Freeform: Shape 274">
                    <a:extLst>
                      <a:ext uri="{FF2B5EF4-FFF2-40B4-BE49-F238E27FC236}">
                        <a16:creationId xmlns:a16="http://schemas.microsoft.com/office/drawing/2014/main" id="{90A0537D-947D-E090-80D0-6FBCF4D21459}"/>
                      </a:ext>
                    </a:extLst>
                  </p:cNvPr>
                  <p:cNvSpPr/>
                  <p:nvPr/>
                </p:nvSpPr>
                <p:spPr>
                  <a:xfrm>
                    <a:off x="4725256" y="28708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7" name="Freeform: Shape 275">
                    <a:extLst>
                      <a:ext uri="{FF2B5EF4-FFF2-40B4-BE49-F238E27FC236}">
                        <a16:creationId xmlns:a16="http://schemas.microsoft.com/office/drawing/2014/main" id="{0739D932-79E6-AA5A-C491-8525F093E868}"/>
                      </a:ext>
                    </a:extLst>
                  </p:cNvPr>
                  <p:cNvSpPr/>
                  <p:nvPr/>
                </p:nvSpPr>
                <p:spPr>
                  <a:xfrm>
                    <a:off x="4687347" y="29086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5" name="Graphic 790">
                  <a:extLst>
                    <a:ext uri="{FF2B5EF4-FFF2-40B4-BE49-F238E27FC236}">
                      <a16:creationId xmlns:a16="http://schemas.microsoft.com/office/drawing/2014/main" id="{F9F749BD-654E-395A-B1B5-579015EA10E2}"/>
                    </a:ext>
                  </a:extLst>
                </p:cNvPr>
                <p:cNvGrpSpPr/>
                <p:nvPr/>
              </p:nvGrpSpPr>
              <p:grpSpPr>
                <a:xfrm>
                  <a:off x="4725256" y="2932651"/>
                  <a:ext cx="75628" cy="75628"/>
                  <a:chOff x="4725256" y="2932651"/>
                  <a:chExt cx="75628" cy="75628"/>
                </a:xfrm>
              </p:grpSpPr>
              <p:sp>
                <p:nvSpPr>
                  <p:cNvPr id="662" name="Freeform: Shape 270">
                    <a:extLst>
                      <a:ext uri="{FF2B5EF4-FFF2-40B4-BE49-F238E27FC236}">
                        <a16:creationId xmlns:a16="http://schemas.microsoft.com/office/drawing/2014/main" id="{98131226-5925-8EB5-E0CE-70FAC1D943F1}"/>
                      </a:ext>
                    </a:extLst>
                  </p:cNvPr>
                  <p:cNvSpPr/>
                  <p:nvPr/>
                </p:nvSpPr>
                <p:spPr>
                  <a:xfrm>
                    <a:off x="4763071" y="29326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3" name="Freeform: Shape 271">
                    <a:extLst>
                      <a:ext uri="{FF2B5EF4-FFF2-40B4-BE49-F238E27FC236}">
                        <a16:creationId xmlns:a16="http://schemas.microsoft.com/office/drawing/2014/main" id="{1804EF02-9E55-05D8-7BAA-DC9944A52FDE}"/>
                      </a:ext>
                    </a:extLst>
                  </p:cNvPr>
                  <p:cNvSpPr/>
                  <p:nvPr/>
                </p:nvSpPr>
                <p:spPr>
                  <a:xfrm>
                    <a:off x="4725256" y="2970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6" name="Graphic 790">
                  <a:extLst>
                    <a:ext uri="{FF2B5EF4-FFF2-40B4-BE49-F238E27FC236}">
                      <a16:creationId xmlns:a16="http://schemas.microsoft.com/office/drawing/2014/main" id="{547E0817-DD5A-556A-A5C9-71B0C95E89CF}"/>
                    </a:ext>
                  </a:extLst>
                </p:cNvPr>
                <p:cNvGrpSpPr/>
                <p:nvPr/>
              </p:nvGrpSpPr>
              <p:grpSpPr>
                <a:xfrm>
                  <a:off x="4734972" y="2977038"/>
                  <a:ext cx="75628" cy="75723"/>
                  <a:chOff x="4734972" y="2977038"/>
                  <a:chExt cx="75628" cy="75723"/>
                </a:xfrm>
              </p:grpSpPr>
              <p:sp>
                <p:nvSpPr>
                  <p:cNvPr id="660" name="Freeform: Shape 268">
                    <a:extLst>
                      <a:ext uri="{FF2B5EF4-FFF2-40B4-BE49-F238E27FC236}">
                        <a16:creationId xmlns:a16="http://schemas.microsoft.com/office/drawing/2014/main" id="{48836456-71D1-1E2A-F04A-CE80798BF285}"/>
                      </a:ext>
                    </a:extLst>
                  </p:cNvPr>
                  <p:cNvSpPr/>
                  <p:nvPr/>
                </p:nvSpPr>
                <p:spPr>
                  <a:xfrm>
                    <a:off x="4772786"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61" name="Freeform: Shape 269">
                    <a:extLst>
                      <a:ext uri="{FF2B5EF4-FFF2-40B4-BE49-F238E27FC236}">
                        <a16:creationId xmlns:a16="http://schemas.microsoft.com/office/drawing/2014/main" id="{21315A8E-74DF-6BCC-2BDE-911CEFEB3DBF}"/>
                      </a:ext>
                    </a:extLst>
                  </p:cNvPr>
                  <p:cNvSpPr/>
                  <p:nvPr/>
                </p:nvSpPr>
                <p:spPr>
                  <a:xfrm>
                    <a:off x="4734972" y="30148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7" name="Graphic 790">
                  <a:extLst>
                    <a:ext uri="{FF2B5EF4-FFF2-40B4-BE49-F238E27FC236}">
                      <a16:creationId xmlns:a16="http://schemas.microsoft.com/office/drawing/2014/main" id="{A01FB2F6-A64B-94E0-C902-EB359936BC5F}"/>
                    </a:ext>
                  </a:extLst>
                </p:cNvPr>
                <p:cNvGrpSpPr/>
                <p:nvPr/>
              </p:nvGrpSpPr>
              <p:grpSpPr>
                <a:xfrm>
                  <a:off x="4744021" y="3008280"/>
                  <a:ext cx="75723" cy="75723"/>
                  <a:chOff x="4744021" y="3008280"/>
                  <a:chExt cx="75723" cy="75723"/>
                </a:xfrm>
              </p:grpSpPr>
              <p:sp>
                <p:nvSpPr>
                  <p:cNvPr id="658" name="Freeform: Shape 266">
                    <a:extLst>
                      <a:ext uri="{FF2B5EF4-FFF2-40B4-BE49-F238E27FC236}">
                        <a16:creationId xmlns:a16="http://schemas.microsoft.com/office/drawing/2014/main" id="{58FBC261-04C0-1596-DCA8-8B0FE962D520}"/>
                      </a:ext>
                    </a:extLst>
                  </p:cNvPr>
                  <p:cNvSpPr/>
                  <p:nvPr/>
                </p:nvSpPr>
                <p:spPr>
                  <a:xfrm>
                    <a:off x="4781835" y="30082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9" name="Freeform: Shape 267">
                    <a:extLst>
                      <a:ext uri="{FF2B5EF4-FFF2-40B4-BE49-F238E27FC236}">
                        <a16:creationId xmlns:a16="http://schemas.microsoft.com/office/drawing/2014/main" id="{0D0E16DE-240F-A535-1716-1F70E7D977C4}"/>
                      </a:ext>
                    </a:extLst>
                  </p:cNvPr>
                  <p:cNvSpPr/>
                  <p:nvPr/>
                </p:nvSpPr>
                <p:spPr>
                  <a:xfrm>
                    <a:off x="4744021" y="30461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8" name="Graphic 790">
                  <a:extLst>
                    <a:ext uri="{FF2B5EF4-FFF2-40B4-BE49-F238E27FC236}">
                      <a16:creationId xmlns:a16="http://schemas.microsoft.com/office/drawing/2014/main" id="{83EF5121-1E56-A47C-8473-A09453FA0D97}"/>
                    </a:ext>
                  </a:extLst>
                </p:cNvPr>
                <p:cNvGrpSpPr/>
                <p:nvPr/>
              </p:nvGrpSpPr>
              <p:grpSpPr>
                <a:xfrm>
                  <a:off x="4765166" y="3033045"/>
                  <a:ext cx="75628" cy="75723"/>
                  <a:chOff x="4765166" y="3033045"/>
                  <a:chExt cx="75628" cy="75723"/>
                </a:xfrm>
              </p:grpSpPr>
              <p:sp>
                <p:nvSpPr>
                  <p:cNvPr id="656" name="Freeform: Shape 264">
                    <a:extLst>
                      <a:ext uri="{FF2B5EF4-FFF2-40B4-BE49-F238E27FC236}">
                        <a16:creationId xmlns:a16="http://schemas.microsoft.com/office/drawing/2014/main" id="{EA4E7EE9-3F2A-91A5-801D-690F02DCDFD5}"/>
                      </a:ext>
                    </a:extLst>
                  </p:cNvPr>
                  <p:cNvSpPr/>
                  <p:nvPr/>
                </p:nvSpPr>
                <p:spPr>
                  <a:xfrm>
                    <a:off x="4802980" y="30330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7" name="Freeform: Shape 265">
                    <a:extLst>
                      <a:ext uri="{FF2B5EF4-FFF2-40B4-BE49-F238E27FC236}">
                        <a16:creationId xmlns:a16="http://schemas.microsoft.com/office/drawing/2014/main" id="{5F572E3C-7091-75F2-3A61-1853B875C613}"/>
                      </a:ext>
                    </a:extLst>
                  </p:cNvPr>
                  <p:cNvSpPr/>
                  <p:nvPr/>
                </p:nvSpPr>
                <p:spPr>
                  <a:xfrm>
                    <a:off x="4765166" y="307095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49" name="Graphic 790">
                  <a:extLst>
                    <a:ext uri="{FF2B5EF4-FFF2-40B4-BE49-F238E27FC236}">
                      <a16:creationId xmlns:a16="http://schemas.microsoft.com/office/drawing/2014/main" id="{5D4067A2-9FF4-3B05-E3E2-8E941B871D14}"/>
                    </a:ext>
                  </a:extLst>
                </p:cNvPr>
                <p:cNvGrpSpPr/>
                <p:nvPr/>
              </p:nvGrpSpPr>
              <p:grpSpPr>
                <a:xfrm>
                  <a:off x="4499895" y="2814732"/>
                  <a:ext cx="75628" cy="75723"/>
                  <a:chOff x="4499895" y="2814732"/>
                  <a:chExt cx="75628" cy="75723"/>
                </a:xfrm>
              </p:grpSpPr>
              <p:sp>
                <p:nvSpPr>
                  <p:cNvPr id="654" name="Freeform: Shape 262">
                    <a:extLst>
                      <a:ext uri="{FF2B5EF4-FFF2-40B4-BE49-F238E27FC236}">
                        <a16:creationId xmlns:a16="http://schemas.microsoft.com/office/drawing/2014/main" id="{AEAA4A50-8D01-CC58-0E03-3C0AF6A06F37}"/>
                      </a:ext>
                    </a:extLst>
                  </p:cNvPr>
                  <p:cNvSpPr/>
                  <p:nvPr/>
                </p:nvSpPr>
                <p:spPr>
                  <a:xfrm>
                    <a:off x="4537709" y="28147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5" name="Freeform: Shape 263">
                    <a:extLst>
                      <a:ext uri="{FF2B5EF4-FFF2-40B4-BE49-F238E27FC236}">
                        <a16:creationId xmlns:a16="http://schemas.microsoft.com/office/drawing/2014/main" id="{1D3A80D1-77C7-D0CB-625C-C800FDF44932}"/>
                      </a:ext>
                    </a:extLst>
                  </p:cNvPr>
                  <p:cNvSpPr/>
                  <p:nvPr/>
                </p:nvSpPr>
                <p:spPr>
                  <a:xfrm>
                    <a:off x="4499895" y="2852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0" name="Graphic 790">
                  <a:extLst>
                    <a:ext uri="{FF2B5EF4-FFF2-40B4-BE49-F238E27FC236}">
                      <a16:creationId xmlns:a16="http://schemas.microsoft.com/office/drawing/2014/main" id="{48E95FA0-9A9E-4868-ACE0-41708A4A9102}"/>
                    </a:ext>
                  </a:extLst>
                </p:cNvPr>
                <p:cNvGrpSpPr/>
                <p:nvPr/>
              </p:nvGrpSpPr>
              <p:grpSpPr>
                <a:xfrm>
                  <a:off x="4424171" y="2808731"/>
                  <a:ext cx="75723" cy="75628"/>
                  <a:chOff x="4424171" y="2808731"/>
                  <a:chExt cx="75723" cy="75628"/>
                </a:xfrm>
              </p:grpSpPr>
              <p:sp>
                <p:nvSpPr>
                  <p:cNvPr id="652" name="Freeform: Shape 260">
                    <a:extLst>
                      <a:ext uri="{FF2B5EF4-FFF2-40B4-BE49-F238E27FC236}">
                        <a16:creationId xmlns:a16="http://schemas.microsoft.com/office/drawing/2014/main" id="{736AAEEC-D594-2981-F42E-130F2767352A}"/>
                      </a:ext>
                    </a:extLst>
                  </p:cNvPr>
                  <p:cNvSpPr/>
                  <p:nvPr/>
                </p:nvSpPr>
                <p:spPr>
                  <a:xfrm>
                    <a:off x="4461985" y="280873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3" name="Freeform: Shape 261">
                    <a:extLst>
                      <a:ext uri="{FF2B5EF4-FFF2-40B4-BE49-F238E27FC236}">
                        <a16:creationId xmlns:a16="http://schemas.microsoft.com/office/drawing/2014/main" id="{B3ECBE7E-429C-0149-88DD-49AE8E23F69E}"/>
                      </a:ext>
                    </a:extLst>
                  </p:cNvPr>
                  <p:cNvSpPr/>
                  <p:nvPr/>
                </p:nvSpPr>
                <p:spPr>
                  <a:xfrm>
                    <a:off x="4424171" y="2846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1" name="Graphic 790">
                  <a:extLst>
                    <a:ext uri="{FF2B5EF4-FFF2-40B4-BE49-F238E27FC236}">
                      <a16:creationId xmlns:a16="http://schemas.microsoft.com/office/drawing/2014/main" id="{3F41A5D5-918A-293C-5910-0F077C0B3DC6}"/>
                    </a:ext>
                  </a:extLst>
                </p:cNvPr>
                <p:cNvGrpSpPr/>
                <p:nvPr/>
              </p:nvGrpSpPr>
              <p:grpSpPr>
                <a:xfrm>
                  <a:off x="4203286" y="2576416"/>
                  <a:ext cx="75723" cy="75723"/>
                  <a:chOff x="4203286" y="2576416"/>
                  <a:chExt cx="75723" cy="75723"/>
                </a:xfrm>
              </p:grpSpPr>
              <p:sp>
                <p:nvSpPr>
                  <p:cNvPr id="650" name="Freeform: Shape 258">
                    <a:extLst>
                      <a:ext uri="{FF2B5EF4-FFF2-40B4-BE49-F238E27FC236}">
                        <a16:creationId xmlns:a16="http://schemas.microsoft.com/office/drawing/2014/main" id="{F8CB8A18-CFC7-FEAD-7D29-427B833CB477}"/>
                      </a:ext>
                    </a:extLst>
                  </p:cNvPr>
                  <p:cNvSpPr/>
                  <p:nvPr/>
                </p:nvSpPr>
                <p:spPr>
                  <a:xfrm>
                    <a:off x="4241101" y="25764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51" name="Freeform: Shape 259">
                    <a:extLst>
                      <a:ext uri="{FF2B5EF4-FFF2-40B4-BE49-F238E27FC236}">
                        <a16:creationId xmlns:a16="http://schemas.microsoft.com/office/drawing/2014/main" id="{D72ABECB-8B24-F9CB-288B-0ED8CC36B46A}"/>
                      </a:ext>
                    </a:extLst>
                  </p:cNvPr>
                  <p:cNvSpPr/>
                  <p:nvPr/>
                </p:nvSpPr>
                <p:spPr>
                  <a:xfrm>
                    <a:off x="4203286" y="26143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2" name="Graphic 790">
                  <a:extLst>
                    <a:ext uri="{FF2B5EF4-FFF2-40B4-BE49-F238E27FC236}">
                      <a16:creationId xmlns:a16="http://schemas.microsoft.com/office/drawing/2014/main" id="{7F4DBFC7-0C07-31C0-E50A-C1517B35DFC9}"/>
                    </a:ext>
                  </a:extLst>
                </p:cNvPr>
                <p:cNvGrpSpPr/>
                <p:nvPr/>
              </p:nvGrpSpPr>
              <p:grpSpPr>
                <a:xfrm>
                  <a:off x="4135849" y="2555176"/>
                  <a:ext cx="75723" cy="75723"/>
                  <a:chOff x="4135849" y="2555176"/>
                  <a:chExt cx="75723" cy="75723"/>
                </a:xfrm>
              </p:grpSpPr>
              <p:sp>
                <p:nvSpPr>
                  <p:cNvPr id="648" name="Freeform: Shape 256">
                    <a:extLst>
                      <a:ext uri="{FF2B5EF4-FFF2-40B4-BE49-F238E27FC236}">
                        <a16:creationId xmlns:a16="http://schemas.microsoft.com/office/drawing/2014/main" id="{AFBCA4D6-F945-C5E2-7B85-9A55811221E2}"/>
                      </a:ext>
                    </a:extLst>
                  </p:cNvPr>
                  <p:cNvSpPr/>
                  <p:nvPr/>
                </p:nvSpPr>
                <p:spPr>
                  <a:xfrm>
                    <a:off x="4173759" y="25551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9" name="Freeform: Shape 257">
                    <a:extLst>
                      <a:ext uri="{FF2B5EF4-FFF2-40B4-BE49-F238E27FC236}">
                        <a16:creationId xmlns:a16="http://schemas.microsoft.com/office/drawing/2014/main" id="{C036A992-83F2-5192-C1DA-0C0A338056E1}"/>
                      </a:ext>
                    </a:extLst>
                  </p:cNvPr>
                  <p:cNvSpPr/>
                  <p:nvPr/>
                </p:nvSpPr>
                <p:spPr>
                  <a:xfrm>
                    <a:off x="4135849" y="25930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3" name="Graphic 790">
                  <a:extLst>
                    <a:ext uri="{FF2B5EF4-FFF2-40B4-BE49-F238E27FC236}">
                      <a16:creationId xmlns:a16="http://schemas.microsoft.com/office/drawing/2014/main" id="{86A9F055-8CCB-596A-8B1E-5B6FEC0E4064}"/>
                    </a:ext>
                  </a:extLst>
                </p:cNvPr>
                <p:cNvGrpSpPr/>
                <p:nvPr/>
              </p:nvGrpSpPr>
              <p:grpSpPr>
                <a:xfrm>
                  <a:off x="3865530" y="2479547"/>
                  <a:ext cx="75723" cy="75628"/>
                  <a:chOff x="3865530" y="2479547"/>
                  <a:chExt cx="75723" cy="75628"/>
                </a:xfrm>
              </p:grpSpPr>
              <p:sp>
                <p:nvSpPr>
                  <p:cNvPr id="646" name="Freeform: Shape 254">
                    <a:extLst>
                      <a:ext uri="{FF2B5EF4-FFF2-40B4-BE49-F238E27FC236}">
                        <a16:creationId xmlns:a16="http://schemas.microsoft.com/office/drawing/2014/main" id="{6CA9CFB7-69F6-7578-85C0-7A2F164A4D8E}"/>
                      </a:ext>
                    </a:extLst>
                  </p:cNvPr>
                  <p:cNvSpPr/>
                  <p:nvPr/>
                </p:nvSpPr>
                <p:spPr>
                  <a:xfrm>
                    <a:off x="3903344" y="24795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7" name="Freeform: Shape 255">
                    <a:extLst>
                      <a:ext uri="{FF2B5EF4-FFF2-40B4-BE49-F238E27FC236}">
                        <a16:creationId xmlns:a16="http://schemas.microsoft.com/office/drawing/2014/main" id="{F24FE019-6FB2-4F0C-96A0-267AE3F1748D}"/>
                      </a:ext>
                    </a:extLst>
                  </p:cNvPr>
                  <p:cNvSpPr/>
                  <p:nvPr/>
                </p:nvSpPr>
                <p:spPr>
                  <a:xfrm>
                    <a:off x="3865530" y="2517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4" name="Graphic 790">
                  <a:extLst>
                    <a:ext uri="{FF2B5EF4-FFF2-40B4-BE49-F238E27FC236}">
                      <a16:creationId xmlns:a16="http://schemas.microsoft.com/office/drawing/2014/main" id="{27683282-846D-2658-FA2F-EEB56AC8AB1C}"/>
                    </a:ext>
                  </a:extLst>
                </p:cNvPr>
                <p:cNvGrpSpPr/>
                <p:nvPr/>
              </p:nvGrpSpPr>
              <p:grpSpPr>
                <a:xfrm>
                  <a:off x="3922299" y="2514790"/>
                  <a:ext cx="75628" cy="75723"/>
                  <a:chOff x="3922299" y="2514790"/>
                  <a:chExt cx="75628" cy="75723"/>
                </a:xfrm>
              </p:grpSpPr>
              <p:sp>
                <p:nvSpPr>
                  <p:cNvPr id="644" name="Freeform: Shape 252">
                    <a:extLst>
                      <a:ext uri="{FF2B5EF4-FFF2-40B4-BE49-F238E27FC236}">
                        <a16:creationId xmlns:a16="http://schemas.microsoft.com/office/drawing/2014/main" id="{84FF7C17-2C25-4974-8E5D-32DD2CF8C63F}"/>
                      </a:ext>
                    </a:extLst>
                  </p:cNvPr>
                  <p:cNvSpPr/>
                  <p:nvPr/>
                </p:nvSpPr>
                <p:spPr>
                  <a:xfrm>
                    <a:off x="396011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5" name="Freeform: Shape 253">
                    <a:extLst>
                      <a:ext uri="{FF2B5EF4-FFF2-40B4-BE49-F238E27FC236}">
                        <a16:creationId xmlns:a16="http://schemas.microsoft.com/office/drawing/2014/main" id="{CB34B384-FF4F-F3D0-2152-1F5DB8718467}"/>
                      </a:ext>
                    </a:extLst>
                  </p:cNvPr>
                  <p:cNvSpPr/>
                  <p:nvPr/>
                </p:nvSpPr>
                <p:spPr>
                  <a:xfrm>
                    <a:off x="3922299"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5" name="Graphic 790">
                  <a:extLst>
                    <a:ext uri="{FF2B5EF4-FFF2-40B4-BE49-F238E27FC236}">
                      <a16:creationId xmlns:a16="http://schemas.microsoft.com/office/drawing/2014/main" id="{95EF81D6-ACF1-ABD0-D291-49FE4342E7F7}"/>
                    </a:ext>
                  </a:extLst>
                </p:cNvPr>
                <p:cNvGrpSpPr/>
                <p:nvPr/>
              </p:nvGrpSpPr>
              <p:grpSpPr>
                <a:xfrm>
                  <a:off x="3893629" y="2514790"/>
                  <a:ext cx="75628" cy="75723"/>
                  <a:chOff x="3893629" y="2514790"/>
                  <a:chExt cx="75628" cy="75723"/>
                </a:xfrm>
              </p:grpSpPr>
              <p:sp>
                <p:nvSpPr>
                  <p:cNvPr id="642" name="Freeform: Shape 250">
                    <a:extLst>
                      <a:ext uri="{FF2B5EF4-FFF2-40B4-BE49-F238E27FC236}">
                        <a16:creationId xmlns:a16="http://schemas.microsoft.com/office/drawing/2014/main" id="{7129F99F-C9F4-484A-D40E-0780E40F849A}"/>
                      </a:ext>
                    </a:extLst>
                  </p:cNvPr>
                  <p:cNvSpPr/>
                  <p:nvPr/>
                </p:nvSpPr>
                <p:spPr>
                  <a:xfrm>
                    <a:off x="393144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3" name="Freeform: Shape 251">
                    <a:extLst>
                      <a:ext uri="{FF2B5EF4-FFF2-40B4-BE49-F238E27FC236}">
                        <a16:creationId xmlns:a16="http://schemas.microsoft.com/office/drawing/2014/main" id="{6F392721-A28A-88D2-C2AF-48C343922E44}"/>
                      </a:ext>
                    </a:extLst>
                  </p:cNvPr>
                  <p:cNvSpPr/>
                  <p:nvPr/>
                </p:nvSpPr>
                <p:spPr>
                  <a:xfrm>
                    <a:off x="3893629" y="25526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6" name="Graphic 790">
                  <a:extLst>
                    <a:ext uri="{FF2B5EF4-FFF2-40B4-BE49-F238E27FC236}">
                      <a16:creationId xmlns:a16="http://schemas.microsoft.com/office/drawing/2014/main" id="{A6B70A06-A9C2-4CF7-D815-2FD88BD269CB}"/>
                    </a:ext>
                  </a:extLst>
                </p:cNvPr>
                <p:cNvGrpSpPr/>
                <p:nvPr/>
              </p:nvGrpSpPr>
              <p:grpSpPr>
                <a:xfrm>
                  <a:off x="3909345" y="2514790"/>
                  <a:ext cx="75628" cy="75723"/>
                  <a:chOff x="3909345" y="2514790"/>
                  <a:chExt cx="75628" cy="75723"/>
                </a:xfrm>
              </p:grpSpPr>
              <p:sp>
                <p:nvSpPr>
                  <p:cNvPr id="640" name="Freeform: Shape 248">
                    <a:extLst>
                      <a:ext uri="{FF2B5EF4-FFF2-40B4-BE49-F238E27FC236}">
                        <a16:creationId xmlns:a16="http://schemas.microsoft.com/office/drawing/2014/main" id="{480B20F6-ECB9-32B6-55E0-58DC2A6D4149}"/>
                      </a:ext>
                    </a:extLst>
                  </p:cNvPr>
                  <p:cNvSpPr/>
                  <p:nvPr/>
                </p:nvSpPr>
                <p:spPr>
                  <a:xfrm>
                    <a:off x="3947159"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41" name="Freeform: Shape 249">
                    <a:extLst>
                      <a:ext uri="{FF2B5EF4-FFF2-40B4-BE49-F238E27FC236}">
                        <a16:creationId xmlns:a16="http://schemas.microsoft.com/office/drawing/2014/main" id="{3794F154-220F-CF8D-6452-77D5573B8FD4}"/>
                      </a:ext>
                    </a:extLst>
                  </p:cNvPr>
                  <p:cNvSpPr/>
                  <p:nvPr/>
                </p:nvSpPr>
                <p:spPr>
                  <a:xfrm>
                    <a:off x="3909345"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7" name="Graphic 790">
                  <a:extLst>
                    <a:ext uri="{FF2B5EF4-FFF2-40B4-BE49-F238E27FC236}">
                      <a16:creationId xmlns:a16="http://schemas.microsoft.com/office/drawing/2014/main" id="{E5B99433-BA4A-2F46-9AE6-1BE221523D3A}"/>
                    </a:ext>
                  </a:extLst>
                </p:cNvPr>
                <p:cNvGrpSpPr/>
                <p:nvPr/>
              </p:nvGrpSpPr>
              <p:grpSpPr>
                <a:xfrm>
                  <a:off x="4241101" y="2593085"/>
                  <a:ext cx="75723" cy="75628"/>
                  <a:chOff x="4241101" y="2593085"/>
                  <a:chExt cx="75723" cy="75628"/>
                </a:xfrm>
              </p:grpSpPr>
              <p:sp>
                <p:nvSpPr>
                  <p:cNvPr id="638" name="Freeform: Shape 246">
                    <a:extLst>
                      <a:ext uri="{FF2B5EF4-FFF2-40B4-BE49-F238E27FC236}">
                        <a16:creationId xmlns:a16="http://schemas.microsoft.com/office/drawing/2014/main" id="{96D3C6A2-35FA-8BF9-DD7A-E89C0928E036}"/>
                      </a:ext>
                    </a:extLst>
                  </p:cNvPr>
                  <p:cNvSpPr/>
                  <p:nvPr/>
                </p:nvSpPr>
                <p:spPr>
                  <a:xfrm>
                    <a:off x="4279010" y="25930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9" name="Freeform: Shape 247">
                    <a:extLst>
                      <a:ext uri="{FF2B5EF4-FFF2-40B4-BE49-F238E27FC236}">
                        <a16:creationId xmlns:a16="http://schemas.microsoft.com/office/drawing/2014/main" id="{B6A39A7D-FF3C-7B7D-5118-C60E61AC010A}"/>
                      </a:ext>
                    </a:extLst>
                  </p:cNvPr>
                  <p:cNvSpPr/>
                  <p:nvPr/>
                </p:nvSpPr>
                <p:spPr>
                  <a:xfrm>
                    <a:off x="4241101" y="26308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8" name="Graphic 790">
                  <a:extLst>
                    <a:ext uri="{FF2B5EF4-FFF2-40B4-BE49-F238E27FC236}">
                      <a16:creationId xmlns:a16="http://schemas.microsoft.com/office/drawing/2014/main" id="{092E1A34-17F2-C2AA-B845-2595A23477CB}"/>
                    </a:ext>
                  </a:extLst>
                </p:cNvPr>
                <p:cNvGrpSpPr/>
                <p:nvPr/>
              </p:nvGrpSpPr>
              <p:grpSpPr>
                <a:xfrm>
                  <a:off x="4276534" y="2621851"/>
                  <a:ext cx="75723" cy="75628"/>
                  <a:chOff x="4276534" y="2621851"/>
                  <a:chExt cx="75723" cy="75628"/>
                </a:xfrm>
              </p:grpSpPr>
              <p:sp>
                <p:nvSpPr>
                  <p:cNvPr id="636" name="Freeform: Shape 244">
                    <a:extLst>
                      <a:ext uri="{FF2B5EF4-FFF2-40B4-BE49-F238E27FC236}">
                        <a16:creationId xmlns:a16="http://schemas.microsoft.com/office/drawing/2014/main" id="{1B6BE1BC-4A27-F981-ED90-34AE64A600D4}"/>
                      </a:ext>
                    </a:extLst>
                  </p:cNvPr>
                  <p:cNvSpPr/>
                  <p:nvPr/>
                </p:nvSpPr>
                <p:spPr>
                  <a:xfrm>
                    <a:off x="4314348"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7" name="Freeform: Shape 245">
                    <a:extLst>
                      <a:ext uri="{FF2B5EF4-FFF2-40B4-BE49-F238E27FC236}">
                        <a16:creationId xmlns:a16="http://schemas.microsoft.com/office/drawing/2014/main" id="{4F3D1441-0918-1597-385C-243C5E2C7AFB}"/>
                      </a:ext>
                    </a:extLst>
                  </p:cNvPr>
                  <p:cNvSpPr/>
                  <p:nvPr/>
                </p:nvSpPr>
                <p:spPr>
                  <a:xfrm>
                    <a:off x="4276534" y="26596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59" name="Graphic 790">
                  <a:extLst>
                    <a:ext uri="{FF2B5EF4-FFF2-40B4-BE49-F238E27FC236}">
                      <a16:creationId xmlns:a16="http://schemas.microsoft.com/office/drawing/2014/main" id="{0809B3EC-323F-19DE-D926-A2111043E85E}"/>
                    </a:ext>
                  </a:extLst>
                </p:cNvPr>
                <p:cNvGrpSpPr/>
                <p:nvPr/>
              </p:nvGrpSpPr>
              <p:grpSpPr>
                <a:xfrm>
                  <a:off x="4283868" y="2621851"/>
                  <a:ext cx="75628" cy="75628"/>
                  <a:chOff x="4283868" y="2621851"/>
                  <a:chExt cx="75628" cy="75628"/>
                </a:xfrm>
              </p:grpSpPr>
              <p:sp>
                <p:nvSpPr>
                  <p:cNvPr id="634" name="Freeform: Shape 242">
                    <a:extLst>
                      <a:ext uri="{FF2B5EF4-FFF2-40B4-BE49-F238E27FC236}">
                        <a16:creationId xmlns:a16="http://schemas.microsoft.com/office/drawing/2014/main" id="{9387D6D0-B389-1121-94A2-B3D5009C0FCC}"/>
                      </a:ext>
                    </a:extLst>
                  </p:cNvPr>
                  <p:cNvSpPr/>
                  <p:nvPr/>
                </p:nvSpPr>
                <p:spPr>
                  <a:xfrm>
                    <a:off x="4321682"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5" name="Freeform: Shape 243">
                    <a:extLst>
                      <a:ext uri="{FF2B5EF4-FFF2-40B4-BE49-F238E27FC236}">
                        <a16:creationId xmlns:a16="http://schemas.microsoft.com/office/drawing/2014/main" id="{7BF7EF36-77D3-F33E-D0EE-1F923C8D19B4}"/>
                      </a:ext>
                    </a:extLst>
                  </p:cNvPr>
                  <p:cNvSpPr/>
                  <p:nvPr/>
                </p:nvSpPr>
                <p:spPr>
                  <a:xfrm>
                    <a:off x="4283868" y="26596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0" name="Graphic 790">
                  <a:extLst>
                    <a:ext uri="{FF2B5EF4-FFF2-40B4-BE49-F238E27FC236}">
                      <a16:creationId xmlns:a16="http://schemas.microsoft.com/office/drawing/2014/main" id="{368CC260-A9A6-093F-D52A-7D19A37CE560}"/>
                    </a:ext>
                  </a:extLst>
                </p:cNvPr>
                <p:cNvGrpSpPr/>
                <p:nvPr/>
              </p:nvGrpSpPr>
              <p:grpSpPr>
                <a:xfrm>
                  <a:off x="4295298" y="2656236"/>
                  <a:ext cx="75628" cy="75628"/>
                  <a:chOff x="4295298" y="2656236"/>
                  <a:chExt cx="75628" cy="75628"/>
                </a:xfrm>
              </p:grpSpPr>
              <p:sp>
                <p:nvSpPr>
                  <p:cNvPr id="632" name="Freeform: Shape 240">
                    <a:extLst>
                      <a:ext uri="{FF2B5EF4-FFF2-40B4-BE49-F238E27FC236}">
                        <a16:creationId xmlns:a16="http://schemas.microsoft.com/office/drawing/2014/main" id="{4CA4D8B5-64FB-67C0-CA92-9D4D27CBEEC4}"/>
                      </a:ext>
                    </a:extLst>
                  </p:cNvPr>
                  <p:cNvSpPr/>
                  <p:nvPr/>
                </p:nvSpPr>
                <p:spPr>
                  <a:xfrm>
                    <a:off x="4333112"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3" name="Freeform: Shape 241">
                    <a:extLst>
                      <a:ext uri="{FF2B5EF4-FFF2-40B4-BE49-F238E27FC236}">
                        <a16:creationId xmlns:a16="http://schemas.microsoft.com/office/drawing/2014/main" id="{0F4A087E-997C-CA29-3748-DEAAE9CCE427}"/>
                      </a:ext>
                    </a:extLst>
                  </p:cNvPr>
                  <p:cNvSpPr/>
                  <p:nvPr/>
                </p:nvSpPr>
                <p:spPr>
                  <a:xfrm>
                    <a:off x="4295298" y="2694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1" name="Graphic 790">
                  <a:extLst>
                    <a:ext uri="{FF2B5EF4-FFF2-40B4-BE49-F238E27FC236}">
                      <a16:creationId xmlns:a16="http://schemas.microsoft.com/office/drawing/2014/main" id="{D3923EB9-F442-9AB3-E17B-0911F6385CA2}"/>
                    </a:ext>
                  </a:extLst>
                </p:cNvPr>
                <p:cNvGrpSpPr/>
                <p:nvPr/>
              </p:nvGrpSpPr>
              <p:grpSpPr>
                <a:xfrm>
                  <a:off x="4301584" y="2656236"/>
                  <a:ext cx="75628" cy="75628"/>
                  <a:chOff x="4301584" y="2656236"/>
                  <a:chExt cx="75628" cy="75628"/>
                </a:xfrm>
              </p:grpSpPr>
              <p:sp>
                <p:nvSpPr>
                  <p:cNvPr id="630" name="Freeform: Shape 238">
                    <a:extLst>
                      <a:ext uri="{FF2B5EF4-FFF2-40B4-BE49-F238E27FC236}">
                        <a16:creationId xmlns:a16="http://schemas.microsoft.com/office/drawing/2014/main" id="{932DDE86-6957-BEC5-2574-94983BA96A9B}"/>
                      </a:ext>
                    </a:extLst>
                  </p:cNvPr>
                  <p:cNvSpPr/>
                  <p:nvPr/>
                </p:nvSpPr>
                <p:spPr>
                  <a:xfrm>
                    <a:off x="4339399"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31" name="Freeform: Shape 239">
                    <a:extLst>
                      <a:ext uri="{FF2B5EF4-FFF2-40B4-BE49-F238E27FC236}">
                        <a16:creationId xmlns:a16="http://schemas.microsoft.com/office/drawing/2014/main" id="{4B99E9AD-3230-C6D2-F649-5CFE4B337CF8}"/>
                      </a:ext>
                    </a:extLst>
                  </p:cNvPr>
                  <p:cNvSpPr/>
                  <p:nvPr/>
                </p:nvSpPr>
                <p:spPr>
                  <a:xfrm>
                    <a:off x="4301584" y="2694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2" name="Graphic 790">
                  <a:extLst>
                    <a:ext uri="{FF2B5EF4-FFF2-40B4-BE49-F238E27FC236}">
                      <a16:creationId xmlns:a16="http://schemas.microsoft.com/office/drawing/2014/main" id="{149F9D38-9D2F-3BD8-79AB-BDDA48990053}"/>
                    </a:ext>
                  </a:extLst>
                </p:cNvPr>
                <p:cNvGrpSpPr/>
                <p:nvPr/>
              </p:nvGrpSpPr>
              <p:grpSpPr>
                <a:xfrm>
                  <a:off x="4307871" y="2685097"/>
                  <a:ext cx="75628" cy="75723"/>
                  <a:chOff x="4307871" y="2685097"/>
                  <a:chExt cx="75628" cy="75723"/>
                </a:xfrm>
              </p:grpSpPr>
              <p:sp>
                <p:nvSpPr>
                  <p:cNvPr id="628" name="Freeform: Shape 236">
                    <a:extLst>
                      <a:ext uri="{FF2B5EF4-FFF2-40B4-BE49-F238E27FC236}">
                        <a16:creationId xmlns:a16="http://schemas.microsoft.com/office/drawing/2014/main" id="{1ABB5823-B676-79F2-0C92-ED7B18D4A3FA}"/>
                      </a:ext>
                    </a:extLst>
                  </p:cNvPr>
                  <p:cNvSpPr/>
                  <p:nvPr/>
                </p:nvSpPr>
                <p:spPr>
                  <a:xfrm>
                    <a:off x="4345685"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9" name="Freeform: Shape 237">
                    <a:extLst>
                      <a:ext uri="{FF2B5EF4-FFF2-40B4-BE49-F238E27FC236}">
                        <a16:creationId xmlns:a16="http://schemas.microsoft.com/office/drawing/2014/main" id="{ACE7412C-5F29-1367-AE6E-BE145D3F4ABD}"/>
                      </a:ext>
                    </a:extLst>
                  </p:cNvPr>
                  <p:cNvSpPr/>
                  <p:nvPr/>
                </p:nvSpPr>
                <p:spPr>
                  <a:xfrm>
                    <a:off x="4307871" y="27230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3" name="Graphic 790">
                  <a:extLst>
                    <a:ext uri="{FF2B5EF4-FFF2-40B4-BE49-F238E27FC236}">
                      <a16:creationId xmlns:a16="http://schemas.microsoft.com/office/drawing/2014/main" id="{D983FA59-ECBA-EDAB-E808-7E666C9F7659}"/>
                    </a:ext>
                  </a:extLst>
                </p:cNvPr>
                <p:cNvGrpSpPr/>
                <p:nvPr/>
              </p:nvGrpSpPr>
              <p:grpSpPr>
                <a:xfrm>
                  <a:off x="4314348" y="2685097"/>
                  <a:ext cx="75723" cy="75723"/>
                  <a:chOff x="4314348" y="2685097"/>
                  <a:chExt cx="75723" cy="75723"/>
                </a:xfrm>
              </p:grpSpPr>
              <p:sp>
                <p:nvSpPr>
                  <p:cNvPr id="626" name="Freeform: Shape 234">
                    <a:extLst>
                      <a:ext uri="{FF2B5EF4-FFF2-40B4-BE49-F238E27FC236}">
                        <a16:creationId xmlns:a16="http://schemas.microsoft.com/office/drawing/2014/main" id="{EC93FBA4-68D4-8C72-D173-6FEA1EAB0830}"/>
                      </a:ext>
                    </a:extLst>
                  </p:cNvPr>
                  <p:cNvSpPr/>
                  <p:nvPr/>
                </p:nvSpPr>
                <p:spPr>
                  <a:xfrm>
                    <a:off x="4352257"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7" name="Freeform: Shape 235">
                    <a:extLst>
                      <a:ext uri="{FF2B5EF4-FFF2-40B4-BE49-F238E27FC236}">
                        <a16:creationId xmlns:a16="http://schemas.microsoft.com/office/drawing/2014/main" id="{6616A0E3-D24C-3E9F-B597-233DBD2D6B28}"/>
                      </a:ext>
                    </a:extLst>
                  </p:cNvPr>
                  <p:cNvSpPr/>
                  <p:nvPr/>
                </p:nvSpPr>
                <p:spPr>
                  <a:xfrm>
                    <a:off x="4314348" y="2723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4" name="Graphic 790">
                  <a:extLst>
                    <a:ext uri="{FF2B5EF4-FFF2-40B4-BE49-F238E27FC236}">
                      <a16:creationId xmlns:a16="http://schemas.microsoft.com/office/drawing/2014/main" id="{4CB4EEEE-8A8D-A6FE-1522-E6084F2B974A}"/>
                    </a:ext>
                  </a:extLst>
                </p:cNvPr>
                <p:cNvGrpSpPr/>
                <p:nvPr/>
              </p:nvGrpSpPr>
              <p:grpSpPr>
                <a:xfrm>
                  <a:off x="4330540" y="2716910"/>
                  <a:ext cx="75723" cy="75723"/>
                  <a:chOff x="4330540" y="2716910"/>
                  <a:chExt cx="75723" cy="75723"/>
                </a:xfrm>
              </p:grpSpPr>
              <p:sp>
                <p:nvSpPr>
                  <p:cNvPr id="624" name="Freeform: Shape 232">
                    <a:extLst>
                      <a:ext uri="{FF2B5EF4-FFF2-40B4-BE49-F238E27FC236}">
                        <a16:creationId xmlns:a16="http://schemas.microsoft.com/office/drawing/2014/main" id="{54DCDA8E-8C57-26D3-A123-FCA6A08EE219}"/>
                      </a:ext>
                    </a:extLst>
                  </p:cNvPr>
                  <p:cNvSpPr/>
                  <p:nvPr/>
                </p:nvSpPr>
                <p:spPr>
                  <a:xfrm>
                    <a:off x="4368355"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5" name="Freeform: Shape 233">
                    <a:extLst>
                      <a:ext uri="{FF2B5EF4-FFF2-40B4-BE49-F238E27FC236}">
                        <a16:creationId xmlns:a16="http://schemas.microsoft.com/office/drawing/2014/main" id="{F41C55C7-EC00-45FC-8F9D-98E1159511C0}"/>
                      </a:ext>
                    </a:extLst>
                  </p:cNvPr>
                  <p:cNvSpPr/>
                  <p:nvPr/>
                </p:nvSpPr>
                <p:spPr>
                  <a:xfrm>
                    <a:off x="4330540"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5" name="Graphic 790">
                  <a:extLst>
                    <a:ext uri="{FF2B5EF4-FFF2-40B4-BE49-F238E27FC236}">
                      <a16:creationId xmlns:a16="http://schemas.microsoft.com/office/drawing/2014/main" id="{5D9D93F6-2D4F-AA43-D51E-344CD174A3B2}"/>
                    </a:ext>
                  </a:extLst>
                </p:cNvPr>
                <p:cNvGrpSpPr/>
                <p:nvPr/>
              </p:nvGrpSpPr>
              <p:grpSpPr>
                <a:xfrm>
                  <a:off x="4340827" y="2716910"/>
                  <a:ext cx="75723" cy="75723"/>
                  <a:chOff x="4340827" y="2716910"/>
                  <a:chExt cx="75723" cy="75723"/>
                </a:xfrm>
              </p:grpSpPr>
              <p:sp>
                <p:nvSpPr>
                  <p:cNvPr id="622" name="Freeform: Shape 230">
                    <a:extLst>
                      <a:ext uri="{FF2B5EF4-FFF2-40B4-BE49-F238E27FC236}">
                        <a16:creationId xmlns:a16="http://schemas.microsoft.com/office/drawing/2014/main" id="{3514E709-95A9-352A-F2BD-042DB0B7DDCE}"/>
                      </a:ext>
                    </a:extLst>
                  </p:cNvPr>
                  <p:cNvSpPr/>
                  <p:nvPr/>
                </p:nvSpPr>
                <p:spPr>
                  <a:xfrm>
                    <a:off x="4378642"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3" name="Freeform: Shape 231">
                    <a:extLst>
                      <a:ext uri="{FF2B5EF4-FFF2-40B4-BE49-F238E27FC236}">
                        <a16:creationId xmlns:a16="http://schemas.microsoft.com/office/drawing/2014/main" id="{748E5F48-B6F6-263E-F2FD-ABF57CECA0C8}"/>
                      </a:ext>
                    </a:extLst>
                  </p:cNvPr>
                  <p:cNvSpPr/>
                  <p:nvPr/>
                </p:nvSpPr>
                <p:spPr>
                  <a:xfrm>
                    <a:off x="4340827"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6" name="Graphic 790">
                  <a:extLst>
                    <a:ext uri="{FF2B5EF4-FFF2-40B4-BE49-F238E27FC236}">
                      <a16:creationId xmlns:a16="http://schemas.microsoft.com/office/drawing/2014/main" id="{08376FCC-8C2F-919C-3DE3-348F19B2FE82}"/>
                    </a:ext>
                  </a:extLst>
                </p:cNvPr>
                <p:cNvGrpSpPr/>
                <p:nvPr/>
              </p:nvGrpSpPr>
              <p:grpSpPr>
                <a:xfrm>
                  <a:off x="4340827" y="2754724"/>
                  <a:ext cx="75723" cy="75723"/>
                  <a:chOff x="4340827" y="2754724"/>
                  <a:chExt cx="75723" cy="75723"/>
                </a:xfrm>
              </p:grpSpPr>
              <p:sp>
                <p:nvSpPr>
                  <p:cNvPr id="620" name="Freeform: Shape 228">
                    <a:extLst>
                      <a:ext uri="{FF2B5EF4-FFF2-40B4-BE49-F238E27FC236}">
                        <a16:creationId xmlns:a16="http://schemas.microsoft.com/office/drawing/2014/main" id="{A46E22BC-0870-F7BA-6A26-03BEAA7C6057}"/>
                      </a:ext>
                    </a:extLst>
                  </p:cNvPr>
                  <p:cNvSpPr/>
                  <p:nvPr/>
                </p:nvSpPr>
                <p:spPr>
                  <a:xfrm>
                    <a:off x="437864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21" name="Freeform: Shape 229">
                    <a:extLst>
                      <a:ext uri="{FF2B5EF4-FFF2-40B4-BE49-F238E27FC236}">
                        <a16:creationId xmlns:a16="http://schemas.microsoft.com/office/drawing/2014/main" id="{E9B1B1A8-0B35-0EB5-78E8-44E4A5D06166}"/>
                      </a:ext>
                    </a:extLst>
                  </p:cNvPr>
                  <p:cNvSpPr/>
                  <p:nvPr/>
                </p:nvSpPr>
                <p:spPr>
                  <a:xfrm>
                    <a:off x="4340827"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7" name="Graphic 790">
                  <a:extLst>
                    <a:ext uri="{FF2B5EF4-FFF2-40B4-BE49-F238E27FC236}">
                      <a16:creationId xmlns:a16="http://schemas.microsoft.com/office/drawing/2014/main" id="{CBF7E415-3EBD-A102-C59E-E5C5CC49C3A9}"/>
                    </a:ext>
                  </a:extLst>
                </p:cNvPr>
                <p:cNvGrpSpPr/>
                <p:nvPr/>
              </p:nvGrpSpPr>
              <p:grpSpPr>
                <a:xfrm>
                  <a:off x="4352257" y="2754724"/>
                  <a:ext cx="75628" cy="75723"/>
                  <a:chOff x="4352257" y="2754724"/>
                  <a:chExt cx="75628" cy="75723"/>
                </a:xfrm>
              </p:grpSpPr>
              <p:sp>
                <p:nvSpPr>
                  <p:cNvPr id="618" name="Freeform: Shape 226">
                    <a:extLst>
                      <a:ext uri="{FF2B5EF4-FFF2-40B4-BE49-F238E27FC236}">
                        <a16:creationId xmlns:a16="http://schemas.microsoft.com/office/drawing/2014/main" id="{82DEE2EE-FA98-D14B-918A-1CDE726874CA}"/>
                      </a:ext>
                    </a:extLst>
                  </p:cNvPr>
                  <p:cNvSpPr/>
                  <p:nvPr/>
                </p:nvSpPr>
                <p:spPr>
                  <a:xfrm>
                    <a:off x="439007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9" name="Freeform: Shape 227">
                    <a:extLst>
                      <a:ext uri="{FF2B5EF4-FFF2-40B4-BE49-F238E27FC236}">
                        <a16:creationId xmlns:a16="http://schemas.microsoft.com/office/drawing/2014/main" id="{2AA9BEBD-B39F-5A4A-7242-0EC4CAF3579F}"/>
                      </a:ext>
                    </a:extLst>
                  </p:cNvPr>
                  <p:cNvSpPr/>
                  <p:nvPr/>
                </p:nvSpPr>
                <p:spPr>
                  <a:xfrm>
                    <a:off x="4352257" y="2792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8" name="Graphic 790">
                  <a:extLst>
                    <a:ext uri="{FF2B5EF4-FFF2-40B4-BE49-F238E27FC236}">
                      <a16:creationId xmlns:a16="http://schemas.microsoft.com/office/drawing/2014/main" id="{9EE0BAE5-7ABF-B21A-79BE-1FB7CAD4D591}"/>
                    </a:ext>
                  </a:extLst>
                </p:cNvPr>
                <p:cNvGrpSpPr/>
                <p:nvPr/>
              </p:nvGrpSpPr>
              <p:grpSpPr>
                <a:xfrm>
                  <a:off x="4368355" y="2754724"/>
                  <a:ext cx="75723" cy="75723"/>
                  <a:chOff x="4368355" y="2754724"/>
                  <a:chExt cx="75723" cy="75723"/>
                </a:xfrm>
              </p:grpSpPr>
              <p:sp>
                <p:nvSpPr>
                  <p:cNvPr id="616" name="Freeform: Shape 224">
                    <a:extLst>
                      <a:ext uri="{FF2B5EF4-FFF2-40B4-BE49-F238E27FC236}">
                        <a16:creationId xmlns:a16="http://schemas.microsoft.com/office/drawing/2014/main" id="{D5FE3BB8-F5B1-3A1A-6D3A-93FAE093EFAE}"/>
                      </a:ext>
                    </a:extLst>
                  </p:cNvPr>
                  <p:cNvSpPr/>
                  <p:nvPr/>
                </p:nvSpPr>
                <p:spPr>
                  <a:xfrm>
                    <a:off x="4406264"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7" name="Freeform: Shape 225">
                    <a:extLst>
                      <a:ext uri="{FF2B5EF4-FFF2-40B4-BE49-F238E27FC236}">
                        <a16:creationId xmlns:a16="http://schemas.microsoft.com/office/drawing/2014/main" id="{59B14329-5645-1098-699F-B08C4CB564FA}"/>
                      </a:ext>
                    </a:extLst>
                  </p:cNvPr>
                  <p:cNvSpPr/>
                  <p:nvPr/>
                </p:nvSpPr>
                <p:spPr>
                  <a:xfrm>
                    <a:off x="4368355"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69" name="Graphic 790">
                  <a:extLst>
                    <a:ext uri="{FF2B5EF4-FFF2-40B4-BE49-F238E27FC236}">
                      <a16:creationId xmlns:a16="http://schemas.microsoft.com/office/drawing/2014/main" id="{588DFF3B-B7C3-627E-3349-FC1E108466DB}"/>
                    </a:ext>
                  </a:extLst>
                </p:cNvPr>
                <p:cNvGrpSpPr/>
                <p:nvPr/>
              </p:nvGrpSpPr>
              <p:grpSpPr>
                <a:xfrm>
                  <a:off x="4370926" y="2769202"/>
                  <a:ext cx="75723" cy="75723"/>
                  <a:chOff x="4370926" y="2769202"/>
                  <a:chExt cx="75723" cy="75723"/>
                </a:xfrm>
              </p:grpSpPr>
              <p:sp>
                <p:nvSpPr>
                  <p:cNvPr id="614" name="Freeform: Shape 222">
                    <a:extLst>
                      <a:ext uri="{FF2B5EF4-FFF2-40B4-BE49-F238E27FC236}">
                        <a16:creationId xmlns:a16="http://schemas.microsoft.com/office/drawing/2014/main" id="{E6C2A2BB-FA05-9342-2C85-B26F60F0B004}"/>
                      </a:ext>
                    </a:extLst>
                  </p:cNvPr>
                  <p:cNvSpPr/>
                  <p:nvPr/>
                </p:nvSpPr>
                <p:spPr>
                  <a:xfrm>
                    <a:off x="4408836" y="2769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5" name="Freeform: Shape 223">
                    <a:extLst>
                      <a:ext uri="{FF2B5EF4-FFF2-40B4-BE49-F238E27FC236}">
                        <a16:creationId xmlns:a16="http://schemas.microsoft.com/office/drawing/2014/main" id="{E15227ED-820C-8BF3-F83A-BC2085C52C61}"/>
                      </a:ext>
                    </a:extLst>
                  </p:cNvPr>
                  <p:cNvSpPr/>
                  <p:nvPr/>
                </p:nvSpPr>
                <p:spPr>
                  <a:xfrm>
                    <a:off x="4370926" y="28070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0" name="Graphic 790">
                  <a:extLst>
                    <a:ext uri="{FF2B5EF4-FFF2-40B4-BE49-F238E27FC236}">
                      <a16:creationId xmlns:a16="http://schemas.microsoft.com/office/drawing/2014/main" id="{46B2BD54-CAD4-3ACC-A60C-EA8A37CD5821}"/>
                    </a:ext>
                  </a:extLst>
                </p:cNvPr>
                <p:cNvGrpSpPr/>
                <p:nvPr/>
              </p:nvGrpSpPr>
              <p:grpSpPr>
                <a:xfrm>
                  <a:off x="5061679" y="3133057"/>
                  <a:ext cx="75628" cy="75723"/>
                  <a:chOff x="5061679" y="3133057"/>
                  <a:chExt cx="75628" cy="75723"/>
                </a:xfrm>
              </p:grpSpPr>
              <p:sp>
                <p:nvSpPr>
                  <p:cNvPr id="612" name="Freeform: Shape 220">
                    <a:extLst>
                      <a:ext uri="{FF2B5EF4-FFF2-40B4-BE49-F238E27FC236}">
                        <a16:creationId xmlns:a16="http://schemas.microsoft.com/office/drawing/2014/main" id="{DA651F11-E291-2ACF-494C-6C192CD13AAA}"/>
                      </a:ext>
                    </a:extLst>
                  </p:cNvPr>
                  <p:cNvSpPr/>
                  <p:nvPr/>
                </p:nvSpPr>
                <p:spPr>
                  <a:xfrm>
                    <a:off x="5099494"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3" name="Freeform: Shape 221">
                    <a:extLst>
                      <a:ext uri="{FF2B5EF4-FFF2-40B4-BE49-F238E27FC236}">
                        <a16:creationId xmlns:a16="http://schemas.microsoft.com/office/drawing/2014/main" id="{A8963D0A-B586-B11C-2A9E-65DF7D61200B}"/>
                      </a:ext>
                    </a:extLst>
                  </p:cNvPr>
                  <p:cNvSpPr/>
                  <p:nvPr/>
                </p:nvSpPr>
                <p:spPr>
                  <a:xfrm>
                    <a:off x="5061679" y="31708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1" name="Graphic 790">
                  <a:extLst>
                    <a:ext uri="{FF2B5EF4-FFF2-40B4-BE49-F238E27FC236}">
                      <a16:creationId xmlns:a16="http://schemas.microsoft.com/office/drawing/2014/main" id="{3A2E2BAB-D284-A174-03B6-25C42868671C}"/>
                    </a:ext>
                  </a:extLst>
                </p:cNvPr>
                <p:cNvGrpSpPr/>
                <p:nvPr/>
              </p:nvGrpSpPr>
              <p:grpSpPr>
                <a:xfrm>
                  <a:off x="5108066" y="3144392"/>
                  <a:ext cx="75628" cy="75723"/>
                  <a:chOff x="5108066" y="3144392"/>
                  <a:chExt cx="75628" cy="75723"/>
                </a:xfrm>
              </p:grpSpPr>
              <p:sp>
                <p:nvSpPr>
                  <p:cNvPr id="610" name="Freeform: Shape 218">
                    <a:extLst>
                      <a:ext uri="{FF2B5EF4-FFF2-40B4-BE49-F238E27FC236}">
                        <a16:creationId xmlns:a16="http://schemas.microsoft.com/office/drawing/2014/main" id="{80FB8A35-DFA2-9806-4C14-FE49316A756F}"/>
                      </a:ext>
                    </a:extLst>
                  </p:cNvPr>
                  <p:cNvSpPr/>
                  <p:nvPr/>
                </p:nvSpPr>
                <p:spPr>
                  <a:xfrm>
                    <a:off x="5145880" y="3144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11" name="Freeform: Shape 219">
                    <a:extLst>
                      <a:ext uri="{FF2B5EF4-FFF2-40B4-BE49-F238E27FC236}">
                        <a16:creationId xmlns:a16="http://schemas.microsoft.com/office/drawing/2014/main" id="{0824E0B5-822F-9EC5-8F31-C713BAC43586}"/>
                      </a:ext>
                    </a:extLst>
                  </p:cNvPr>
                  <p:cNvSpPr/>
                  <p:nvPr/>
                </p:nvSpPr>
                <p:spPr>
                  <a:xfrm>
                    <a:off x="5108066" y="31823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2" name="Graphic 790">
                  <a:extLst>
                    <a:ext uri="{FF2B5EF4-FFF2-40B4-BE49-F238E27FC236}">
                      <a16:creationId xmlns:a16="http://schemas.microsoft.com/office/drawing/2014/main" id="{069C3416-38A4-E42A-5649-5BDA14FDCDA8}"/>
                    </a:ext>
                  </a:extLst>
                </p:cNvPr>
                <p:cNvGrpSpPr/>
                <p:nvPr/>
              </p:nvGrpSpPr>
              <p:grpSpPr>
                <a:xfrm>
                  <a:off x="5124163" y="3151726"/>
                  <a:ext cx="75723" cy="75723"/>
                  <a:chOff x="5124163" y="3151726"/>
                  <a:chExt cx="75723" cy="75723"/>
                </a:xfrm>
              </p:grpSpPr>
              <p:sp>
                <p:nvSpPr>
                  <p:cNvPr id="608" name="Freeform: Shape 216">
                    <a:extLst>
                      <a:ext uri="{FF2B5EF4-FFF2-40B4-BE49-F238E27FC236}">
                        <a16:creationId xmlns:a16="http://schemas.microsoft.com/office/drawing/2014/main" id="{C91D7C8B-7BB3-E331-2FE0-B8519BAE17C2}"/>
                      </a:ext>
                    </a:extLst>
                  </p:cNvPr>
                  <p:cNvSpPr/>
                  <p:nvPr/>
                </p:nvSpPr>
                <p:spPr>
                  <a:xfrm>
                    <a:off x="5161978" y="31517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9" name="Freeform: Shape 217">
                    <a:extLst>
                      <a:ext uri="{FF2B5EF4-FFF2-40B4-BE49-F238E27FC236}">
                        <a16:creationId xmlns:a16="http://schemas.microsoft.com/office/drawing/2014/main" id="{84AE2A52-A468-1164-E59F-FCFE9686C32F}"/>
                      </a:ext>
                    </a:extLst>
                  </p:cNvPr>
                  <p:cNvSpPr/>
                  <p:nvPr/>
                </p:nvSpPr>
                <p:spPr>
                  <a:xfrm>
                    <a:off x="5124163" y="3189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3" name="Graphic 790">
                  <a:extLst>
                    <a:ext uri="{FF2B5EF4-FFF2-40B4-BE49-F238E27FC236}">
                      <a16:creationId xmlns:a16="http://schemas.microsoft.com/office/drawing/2014/main" id="{6C4294CE-8F39-F8C5-AEAD-2C74EE7CF48E}"/>
                    </a:ext>
                  </a:extLst>
                </p:cNvPr>
                <p:cNvGrpSpPr/>
                <p:nvPr/>
              </p:nvGrpSpPr>
              <p:grpSpPr>
                <a:xfrm>
                  <a:off x="5568314" y="3300793"/>
                  <a:ext cx="75723" cy="75723"/>
                  <a:chOff x="5568314" y="3300793"/>
                  <a:chExt cx="75723" cy="75723"/>
                </a:xfrm>
              </p:grpSpPr>
              <p:sp>
                <p:nvSpPr>
                  <p:cNvPr id="606" name="Freeform: Shape 214">
                    <a:extLst>
                      <a:ext uri="{FF2B5EF4-FFF2-40B4-BE49-F238E27FC236}">
                        <a16:creationId xmlns:a16="http://schemas.microsoft.com/office/drawing/2014/main" id="{2D9AC384-A8DF-9352-6D74-97A15EB37C88}"/>
                      </a:ext>
                    </a:extLst>
                  </p:cNvPr>
                  <p:cNvSpPr/>
                  <p:nvPr/>
                </p:nvSpPr>
                <p:spPr>
                  <a:xfrm>
                    <a:off x="5606224"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7" name="Freeform: Shape 215">
                    <a:extLst>
                      <a:ext uri="{FF2B5EF4-FFF2-40B4-BE49-F238E27FC236}">
                        <a16:creationId xmlns:a16="http://schemas.microsoft.com/office/drawing/2014/main" id="{3E1A95F7-3F1A-8F3E-9A57-57A993D0F2B9}"/>
                      </a:ext>
                    </a:extLst>
                  </p:cNvPr>
                  <p:cNvSpPr/>
                  <p:nvPr/>
                </p:nvSpPr>
                <p:spPr>
                  <a:xfrm>
                    <a:off x="5568314"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4" name="Graphic 790">
                  <a:extLst>
                    <a:ext uri="{FF2B5EF4-FFF2-40B4-BE49-F238E27FC236}">
                      <a16:creationId xmlns:a16="http://schemas.microsoft.com/office/drawing/2014/main" id="{272477D2-8CAE-A0B7-2211-66DB5C14B31E}"/>
                    </a:ext>
                  </a:extLst>
                </p:cNvPr>
                <p:cNvGrpSpPr/>
                <p:nvPr/>
              </p:nvGrpSpPr>
              <p:grpSpPr>
                <a:xfrm>
                  <a:off x="5594603" y="3322319"/>
                  <a:ext cx="75723" cy="75723"/>
                  <a:chOff x="5594603" y="3322319"/>
                  <a:chExt cx="75723" cy="75723"/>
                </a:xfrm>
              </p:grpSpPr>
              <p:sp>
                <p:nvSpPr>
                  <p:cNvPr id="604" name="Freeform: Shape 212">
                    <a:extLst>
                      <a:ext uri="{FF2B5EF4-FFF2-40B4-BE49-F238E27FC236}">
                        <a16:creationId xmlns:a16="http://schemas.microsoft.com/office/drawing/2014/main" id="{FBF7BCA2-E98E-66CF-BD16-E73F5FFB5D36}"/>
                      </a:ext>
                    </a:extLst>
                  </p:cNvPr>
                  <p:cNvSpPr/>
                  <p:nvPr/>
                </p:nvSpPr>
                <p:spPr>
                  <a:xfrm>
                    <a:off x="5632513"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5" name="Freeform: Shape 213">
                    <a:extLst>
                      <a:ext uri="{FF2B5EF4-FFF2-40B4-BE49-F238E27FC236}">
                        <a16:creationId xmlns:a16="http://schemas.microsoft.com/office/drawing/2014/main" id="{5E1650E3-EF51-F105-C959-3D19A691B743}"/>
                      </a:ext>
                    </a:extLst>
                  </p:cNvPr>
                  <p:cNvSpPr/>
                  <p:nvPr/>
                </p:nvSpPr>
                <p:spPr>
                  <a:xfrm>
                    <a:off x="5594603" y="33601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5" name="Graphic 790">
                  <a:extLst>
                    <a:ext uri="{FF2B5EF4-FFF2-40B4-BE49-F238E27FC236}">
                      <a16:creationId xmlns:a16="http://schemas.microsoft.com/office/drawing/2014/main" id="{90BD2B0D-D3F1-DB16-592F-FA427CA673CD}"/>
                    </a:ext>
                  </a:extLst>
                </p:cNvPr>
                <p:cNvGrpSpPr/>
                <p:nvPr/>
              </p:nvGrpSpPr>
              <p:grpSpPr>
                <a:xfrm>
                  <a:off x="5606224" y="3360133"/>
                  <a:ext cx="75628" cy="75723"/>
                  <a:chOff x="5606224" y="3360133"/>
                  <a:chExt cx="75628" cy="75723"/>
                </a:xfrm>
              </p:grpSpPr>
              <p:sp>
                <p:nvSpPr>
                  <p:cNvPr id="602" name="Freeform: Shape 210">
                    <a:extLst>
                      <a:ext uri="{FF2B5EF4-FFF2-40B4-BE49-F238E27FC236}">
                        <a16:creationId xmlns:a16="http://schemas.microsoft.com/office/drawing/2014/main" id="{16153735-7087-5BC9-8C60-4567BF2E1098}"/>
                      </a:ext>
                    </a:extLst>
                  </p:cNvPr>
                  <p:cNvSpPr/>
                  <p:nvPr/>
                </p:nvSpPr>
                <p:spPr>
                  <a:xfrm>
                    <a:off x="5644038" y="3360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3" name="Freeform: Shape 211">
                    <a:extLst>
                      <a:ext uri="{FF2B5EF4-FFF2-40B4-BE49-F238E27FC236}">
                        <a16:creationId xmlns:a16="http://schemas.microsoft.com/office/drawing/2014/main" id="{2E0F6677-3AB7-C934-3B43-D8AEF8895C77}"/>
                      </a:ext>
                    </a:extLst>
                  </p:cNvPr>
                  <p:cNvSpPr/>
                  <p:nvPr/>
                </p:nvSpPr>
                <p:spPr>
                  <a:xfrm>
                    <a:off x="5606224" y="339804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6" name="Graphic 790">
                  <a:extLst>
                    <a:ext uri="{FF2B5EF4-FFF2-40B4-BE49-F238E27FC236}">
                      <a16:creationId xmlns:a16="http://schemas.microsoft.com/office/drawing/2014/main" id="{28DADF3F-18D7-9C69-2366-CF386B2D1E06}"/>
                    </a:ext>
                  </a:extLst>
                </p:cNvPr>
                <p:cNvGrpSpPr/>
                <p:nvPr/>
              </p:nvGrpSpPr>
              <p:grpSpPr>
                <a:xfrm>
                  <a:off x="5612224" y="3385660"/>
                  <a:ext cx="75723" cy="75723"/>
                  <a:chOff x="5612224" y="3385660"/>
                  <a:chExt cx="75723" cy="75723"/>
                </a:xfrm>
              </p:grpSpPr>
              <p:sp>
                <p:nvSpPr>
                  <p:cNvPr id="600" name="Freeform: Shape 208">
                    <a:extLst>
                      <a:ext uri="{FF2B5EF4-FFF2-40B4-BE49-F238E27FC236}">
                        <a16:creationId xmlns:a16="http://schemas.microsoft.com/office/drawing/2014/main" id="{34B8299B-046D-329F-4844-5B942C200EDA}"/>
                      </a:ext>
                    </a:extLst>
                  </p:cNvPr>
                  <p:cNvSpPr/>
                  <p:nvPr/>
                </p:nvSpPr>
                <p:spPr>
                  <a:xfrm>
                    <a:off x="5650134" y="33856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601" name="Freeform: Shape 209">
                    <a:extLst>
                      <a:ext uri="{FF2B5EF4-FFF2-40B4-BE49-F238E27FC236}">
                        <a16:creationId xmlns:a16="http://schemas.microsoft.com/office/drawing/2014/main" id="{9CF67359-C96D-720E-123C-BC7D9CF2D5AB}"/>
                      </a:ext>
                    </a:extLst>
                  </p:cNvPr>
                  <p:cNvSpPr/>
                  <p:nvPr/>
                </p:nvSpPr>
                <p:spPr>
                  <a:xfrm>
                    <a:off x="5612224"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7" name="Graphic 790">
                  <a:extLst>
                    <a:ext uri="{FF2B5EF4-FFF2-40B4-BE49-F238E27FC236}">
                      <a16:creationId xmlns:a16="http://schemas.microsoft.com/office/drawing/2014/main" id="{17FED9E8-3639-EFEE-7B23-D2E8C55407A7}"/>
                    </a:ext>
                  </a:extLst>
                </p:cNvPr>
                <p:cNvGrpSpPr/>
                <p:nvPr/>
              </p:nvGrpSpPr>
              <p:grpSpPr>
                <a:xfrm>
                  <a:off x="5619749" y="3398043"/>
                  <a:ext cx="75628" cy="75628"/>
                  <a:chOff x="5619749" y="3398043"/>
                  <a:chExt cx="75628" cy="75628"/>
                </a:xfrm>
              </p:grpSpPr>
              <p:sp>
                <p:nvSpPr>
                  <p:cNvPr id="598" name="Freeform: Shape 206">
                    <a:extLst>
                      <a:ext uri="{FF2B5EF4-FFF2-40B4-BE49-F238E27FC236}">
                        <a16:creationId xmlns:a16="http://schemas.microsoft.com/office/drawing/2014/main" id="{A2F44ABF-4063-127A-E749-3808F20A1327}"/>
                      </a:ext>
                    </a:extLst>
                  </p:cNvPr>
                  <p:cNvSpPr/>
                  <p:nvPr/>
                </p:nvSpPr>
                <p:spPr>
                  <a:xfrm>
                    <a:off x="5657563" y="33980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9" name="Freeform: Shape 207">
                    <a:extLst>
                      <a:ext uri="{FF2B5EF4-FFF2-40B4-BE49-F238E27FC236}">
                        <a16:creationId xmlns:a16="http://schemas.microsoft.com/office/drawing/2014/main" id="{726CA78B-BCB1-1621-27FA-858EE966653F}"/>
                      </a:ext>
                    </a:extLst>
                  </p:cNvPr>
                  <p:cNvSpPr/>
                  <p:nvPr/>
                </p:nvSpPr>
                <p:spPr>
                  <a:xfrm>
                    <a:off x="5619749" y="3435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8" name="Graphic 790">
                  <a:extLst>
                    <a:ext uri="{FF2B5EF4-FFF2-40B4-BE49-F238E27FC236}">
                      <a16:creationId xmlns:a16="http://schemas.microsoft.com/office/drawing/2014/main" id="{573703C1-5885-72DB-087A-CBDB2A23AA08}"/>
                    </a:ext>
                  </a:extLst>
                </p:cNvPr>
                <p:cNvGrpSpPr/>
                <p:nvPr/>
              </p:nvGrpSpPr>
              <p:grpSpPr>
                <a:xfrm>
                  <a:off x="5640514" y="3405282"/>
                  <a:ext cx="75723" cy="75628"/>
                  <a:chOff x="5640514" y="3405282"/>
                  <a:chExt cx="75723" cy="75628"/>
                </a:xfrm>
              </p:grpSpPr>
              <p:sp>
                <p:nvSpPr>
                  <p:cNvPr id="596" name="Freeform: Shape 204">
                    <a:extLst>
                      <a:ext uri="{FF2B5EF4-FFF2-40B4-BE49-F238E27FC236}">
                        <a16:creationId xmlns:a16="http://schemas.microsoft.com/office/drawing/2014/main" id="{6866FD5E-E453-9D17-7516-CAE6B1C889BF}"/>
                      </a:ext>
                    </a:extLst>
                  </p:cNvPr>
                  <p:cNvSpPr/>
                  <p:nvPr/>
                </p:nvSpPr>
                <p:spPr>
                  <a:xfrm>
                    <a:off x="5678423" y="340528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7" name="Freeform: Shape 205">
                    <a:extLst>
                      <a:ext uri="{FF2B5EF4-FFF2-40B4-BE49-F238E27FC236}">
                        <a16:creationId xmlns:a16="http://schemas.microsoft.com/office/drawing/2014/main" id="{58DA6254-FB7A-1AA6-7CFA-4D1FC762573D}"/>
                      </a:ext>
                    </a:extLst>
                  </p:cNvPr>
                  <p:cNvSpPr/>
                  <p:nvPr/>
                </p:nvSpPr>
                <p:spPr>
                  <a:xfrm>
                    <a:off x="5640514" y="3443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79" name="Graphic 790">
                  <a:extLst>
                    <a:ext uri="{FF2B5EF4-FFF2-40B4-BE49-F238E27FC236}">
                      <a16:creationId xmlns:a16="http://schemas.microsoft.com/office/drawing/2014/main" id="{95D36482-7428-CB00-DC78-AB955EE80898}"/>
                    </a:ext>
                  </a:extLst>
                </p:cNvPr>
                <p:cNvGrpSpPr/>
                <p:nvPr/>
              </p:nvGrpSpPr>
              <p:grpSpPr>
                <a:xfrm>
                  <a:off x="5579173" y="3322319"/>
                  <a:ext cx="75628" cy="75723"/>
                  <a:chOff x="5579173" y="3322319"/>
                  <a:chExt cx="75628" cy="75723"/>
                </a:xfrm>
              </p:grpSpPr>
              <p:sp>
                <p:nvSpPr>
                  <p:cNvPr id="594" name="Freeform: Shape 202">
                    <a:extLst>
                      <a:ext uri="{FF2B5EF4-FFF2-40B4-BE49-F238E27FC236}">
                        <a16:creationId xmlns:a16="http://schemas.microsoft.com/office/drawing/2014/main" id="{2BA74AD2-6FB0-275C-755B-FBE9EF38DB9D}"/>
                      </a:ext>
                    </a:extLst>
                  </p:cNvPr>
                  <p:cNvSpPr/>
                  <p:nvPr/>
                </p:nvSpPr>
                <p:spPr>
                  <a:xfrm>
                    <a:off x="5616987"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5" name="Freeform: Shape 203">
                    <a:extLst>
                      <a:ext uri="{FF2B5EF4-FFF2-40B4-BE49-F238E27FC236}">
                        <a16:creationId xmlns:a16="http://schemas.microsoft.com/office/drawing/2014/main" id="{E2F3B49D-EB16-2574-A092-5A3966736444}"/>
                      </a:ext>
                    </a:extLst>
                  </p:cNvPr>
                  <p:cNvSpPr/>
                  <p:nvPr/>
                </p:nvSpPr>
                <p:spPr>
                  <a:xfrm>
                    <a:off x="5579173" y="33601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0" name="Graphic 790">
                  <a:extLst>
                    <a:ext uri="{FF2B5EF4-FFF2-40B4-BE49-F238E27FC236}">
                      <a16:creationId xmlns:a16="http://schemas.microsoft.com/office/drawing/2014/main" id="{9E3FD0AD-FBEA-1D10-E3E1-C4A15D6178A7}"/>
                    </a:ext>
                  </a:extLst>
                </p:cNvPr>
                <p:cNvGrpSpPr/>
                <p:nvPr/>
              </p:nvGrpSpPr>
              <p:grpSpPr>
                <a:xfrm>
                  <a:off x="6010465" y="3480910"/>
                  <a:ext cx="75723" cy="75723"/>
                  <a:chOff x="6010465" y="3480910"/>
                  <a:chExt cx="75723" cy="75723"/>
                </a:xfrm>
              </p:grpSpPr>
              <p:sp>
                <p:nvSpPr>
                  <p:cNvPr id="592" name="Freeform: Shape 200">
                    <a:extLst>
                      <a:ext uri="{FF2B5EF4-FFF2-40B4-BE49-F238E27FC236}">
                        <a16:creationId xmlns:a16="http://schemas.microsoft.com/office/drawing/2014/main" id="{414726FF-30B4-9878-A37A-F3F5DDCB9038}"/>
                      </a:ext>
                    </a:extLst>
                  </p:cNvPr>
                  <p:cNvSpPr/>
                  <p:nvPr/>
                </p:nvSpPr>
                <p:spPr>
                  <a:xfrm>
                    <a:off x="6048374"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3" name="Freeform: Shape 201">
                    <a:extLst>
                      <a:ext uri="{FF2B5EF4-FFF2-40B4-BE49-F238E27FC236}">
                        <a16:creationId xmlns:a16="http://schemas.microsoft.com/office/drawing/2014/main" id="{7C4680B1-A766-3034-0A9E-9451BCC27966}"/>
                      </a:ext>
                    </a:extLst>
                  </p:cNvPr>
                  <p:cNvSpPr/>
                  <p:nvPr/>
                </p:nvSpPr>
                <p:spPr>
                  <a:xfrm>
                    <a:off x="6010465" y="35188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1" name="Graphic 790">
                  <a:extLst>
                    <a:ext uri="{FF2B5EF4-FFF2-40B4-BE49-F238E27FC236}">
                      <a16:creationId xmlns:a16="http://schemas.microsoft.com/office/drawing/2014/main" id="{59407E30-B333-FF29-3005-E5174362E051}"/>
                    </a:ext>
                  </a:extLst>
                </p:cNvPr>
                <p:cNvGrpSpPr/>
                <p:nvPr/>
              </p:nvGrpSpPr>
              <p:grpSpPr>
                <a:xfrm>
                  <a:off x="6029991" y="3480910"/>
                  <a:ext cx="75628" cy="75723"/>
                  <a:chOff x="6029991" y="3480910"/>
                  <a:chExt cx="75628" cy="75723"/>
                </a:xfrm>
              </p:grpSpPr>
              <p:sp>
                <p:nvSpPr>
                  <p:cNvPr id="590" name="Freeform: Shape 198">
                    <a:extLst>
                      <a:ext uri="{FF2B5EF4-FFF2-40B4-BE49-F238E27FC236}">
                        <a16:creationId xmlns:a16="http://schemas.microsoft.com/office/drawing/2014/main" id="{BE36410D-FDA1-6A5A-81B1-42AF521822B4}"/>
                      </a:ext>
                    </a:extLst>
                  </p:cNvPr>
                  <p:cNvSpPr/>
                  <p:nvPr/>
                </p:nvSpPr>
                <p:spPr>
                  <a:xfrm>
                    <a:off x="6067805"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91" name="Freeform: Shape 199">
                    <a:extLst>
                      <a:ext uri="{FF2B5EF4-FFF2-40B4-BE49-F238E27FC236}">
                        <a16:creationId xmlns:a16="http://schemas.microsoft.com/office/drawing/2014/main" id="{3AFCB607-DD0A-9BB7-7BB2-B04358793A4F}"/>
                      </a:ext>
                    </a:extLst>
                  </p:cNvPr>
                  <p:cNvSpPr/>
                  <p:nvPr/>
                </p:nvSpPr>
                <p:spPr>
                  <a:xfrm>
                    <a:off x="6029991" y="35188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2" name="Graphic 790">
                  <a:extLst>
                    <a:ext uri="{FF2B5EF4-FFF2-40B4-BE49-F238E27FC236}">
                      <a16:creationId xmlns:a16="http://schemas.microsoft.com/office/drawing/2014/main" id="{C69E6AA8-2A2B-B5C1-B009-ABB7D639A7BC}"/>
                    </a:ext>
                  </a:extLst>
                </p:cNvPr>
                <p:cNvGrpSpPr/>
                <p:nvPr/>
              </p:nvGrpSpPr>
              <p:grpSpPr>
                <a:xfrm>
                  <a:off x="6457092" y="3598449"/>
                  <a:ext cx="75628" cy="75723"/>
                  <a:chOff x="6457092" y="3598449"/>
                  <a:chExt cx="75628" cy="75723"/>
                </a:xfrm>
              </p:grpSpPr>
              <p:sp>
                <p:nvSpPr>
                  <p:cNvPr id="588" name="Freeform: Shape 196">
                    <a:extLst>
                      <a:ext uri="{FF2B5EF4-FFF2-40B4-BE49-F238E27FC236}">
                        <a16:creationId xmlns:a16="http://schemas.microsoft.com/office/drawing/2014/main" id="{39135E98-3A68-0B91-0A9C-B19327BD740A}"/>
                      </a:ext>
                    </a:extLst>
                  </p:cNvPr>
                  <p:cNvSpPr/>
                  <p:nvPr/>
                </p:nvSpPr>
                <p:spPr>
                  <a:xfrm>
                    <a:off x="649490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9" name="Freeform: Shape 197">
                    <a:extLst>
                      <a:ext uri="{FF2B5EF4-FFF2-40B4-BE49-F238E27FC236}">
                        <a16:creationId xmlns:a16="http://schemas.microsoft.com/office/drawing/2014/main" id="{344F0F3E-E5CB-EB9F-1587-4EF10D1CEE33}"/>
                      </a:ext>
                    </a:extLst>
                  </p:cNvPr>
                  <p:cNvSpPr/>
                  <p:nvPr/>
                </p:nvSpPr>
                <p:spPr>
                  <a:xfrm>
                    <a:off x="6457092"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3" name="Graphic 790">
                  <a:extLst>
                    <a:ext uri="{FF2B5EF4-FFF2-40B4-BE49-F238E27FC236}">
                      <a16:creationId xmlns:a16="http://schemas.microsoft.com/office/drawing/2014/main" id="{4761DC11-4AE6-0B46-BB2C-CF7C47796EB8}"/>
                    </a:ext>
                  </a:extLst>
                </p:cNvPr>
                <p:cNvGrpSpPr/>
                <p:nvPr/>
              </p:nvGrpSpPr>
              <p:grpSpPr>
                <a:xfrm>
                  <a:off x="6445567" y="3598449"/>
                  <a:ext cx="75723" cy="75723"/>
                  <a:chOff x="6445567" y="3598449"/>
                  <a:chExt cx="75723" cy="75723"/>
                </a:xfrm>
              </p:grpSpPr>
              <p:sp>
                <p:nvSpPr>
                  <p:cNvPr id="586" name="Freeform: Shape 194">
                    <a:extLst>
                      <a:ext uri="{FF2B5EF4-FFF2-40B4-BE49-F238E27FC236}">
                        <a16:creationId xmlns:a16="http://schemas.microsoft.com/office/drawing/2014/main" id="{90E16F4E-10B6-5E38-EEC2-5B7E9EBA27B4}"/>
                      </a:ext>
                    </a:extLst>
                  </p:cNvPr>
                  <p:cNvSpPr/>
                  <p:nvPr/>
                </p:nvSpPr>
                <p:spPr>
                  <a:xfrm>
                    <a:off x="648347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7" name="Freeform: Shape 195">
                    <a:extLst>
                      <a:ext uri="{FF2B5EF4-FFF2-40B4-BE49-F238E27FC236}">
                        <a16:creationId xmlns:a16="http://schemas.microsoft.com/office/drawing/2014/main" id="{1E77E3D2-447D-FA9E-348B-62B73F94F874}"/>
                      </a:ext>
                    </a:extLst>
                  </p:cNvPr>
                  <p:cNvSpPr/>
                  <p:nvPr/>
                </p:nvSpPr>
                <p:spPr>
                  <a:xfrm>
                    <a:off x="644556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4" name="Graphic 790">
                  <a:extLst>
                    <a:ext uri="{FF2B5EF4-FFF2-40B4-BE49-F238E27FC236}">
                      <a16:creationId xmlns:a16="http://schemas.microsoft.com/office/drawing/2014/main" id="{5D36CE9C-1279-244F-2D09-C64EF73B587C}"/>
                    </a:ext>
                  </a:extLst>
                </p:cNvPr>
                <p:cNvGrpSpPr/>
                <p:nvPr/>
              </p:nvGrpSpPr>
              <p:grpSpPr>
                <a:xfrm>
                  <a:off x="6434137" y="3598449"/>
                  <a:ext cx="75723" cy="75723"/>
                  <a:chOff x="6434137" y="3598449"/>
                  <a:chExt cx="75723" cy="75723"/>
                </a:xfrm>
              </p:grpSpPr>
              <p:sp>
                <p:nvSpPr>
                  <p:cNvPr id="584" name="Freeform: Shape 192">
                    <a:extLst>
                      <a:ext uri="{FF2B5EF4-FFF2-40B4-BE49-F238E27FC236}">
                        <a16:creationId xmlns:a16="http://schemas.microsoft.com/office/drawing/2014/main" id="{5E0344EE-DFCE-29EA-072A-2635B7766A36}"/>
                      </a:ext>
                    </a:extLst>
                  </p:cNvPr>
                  <p:cNvSpPr/>
                  <p:nvPr/>
                </p:nvSpPr>
                <p:spPr>
                  <a:xfrm>
                    <a:off x="647204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5" name="Freeform: Shape 193">
                    <a:extLst>
                      <a:ext uri="{FF2B5EF4-FFF2-40B4-BE49-F238E27FC236}">
                        <a16:creationId xmlns:a16="http://schemas.microsoft.com/office/drawing/2014/main" id="{3418F263-DBDB-9FFD-749D-6203E4BD16E5}"/>
                      </a:ext>
                    </a:extLst>
                  </p:cNvPr>
                  <p:cNvSpPr/>
                  <p:nvPr/>
                </p:nvSpPr>
                <p:spPr>
                  <a:xfrm>
                    <a:off x="643413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5" name="Graphic 790">
                  <a:extLst>
                    <a:ext uri="{FF2B5EF4-FFF2-40B4-BE49-F238E27FC236}">
                      <a16:creationId xmlns:a16="http://schemas.microsoft.com/office/drawing/2014/main" id="{B23C386D-77A5-C501-BA6F-0A9231AEBF22}"/>
                    </a:ext>
                  </a:extLst>
                </p:cNvPr>
                <p:cNvGrpSpPr/>
                <p:nvPr/>
              </p:nvGrpSpPr>
              <p:grpSpPr>
                <a:xfrm>
                  <a:off x="6422707" y="3598449"/>
                  <a:ext cx="75723" cy="75723"/>
                  <a:chOff x="6422707" y="3598449"/>
                  <a:chExt cx="75723" cy="75723"/>
                </a:xfrm>
              </p:grpSpPr>
              <p:sp>
                <p:nvSpPr>
                  <p:cNvPr id="582" name="Freeform: Shape 190">
                    <a:extLst>
                      <a:ext uri="{FF2B5EF4-FFF2-40B4-BE49-F238E27FC236}">
                        <a16:creationId xmlns:a16="http://schemas.microsoft.com/office/drawing/2014/main" id="{A45B4D9C-54C5-8F12-75AA-CF749F4F7CFF}"/>
                      </a:ext>
                    </a:extLst>
                  </p:cNvPr>
                  <p:cNvSpPr/>
                  <p:nvPr/>
                </p:nvSpPr>
                <p:spPr>
                  <a:xfrm>
                    <a:off x="646052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3" name="Freeform: Shape 191">
                    <a:extLst>
                      <a:ext uri="{FF2B5EF4-FFF2-40B4-BE49-F238E27FC236}">
                        <a16:creationId xmlns:a16="http://schemas.microsoft.com/office/drawing/2014/main" id="{5074C1B2-FBF3-74DF-C19E-E989E56A1770}"/>
                      </a:ext>
                    </a:extLst>
                  </p:cNvPr>
                  <p:cNvSpPr/>
                  <p:nvPr/>
                </p:nvSpPr>
                <p:spPr>
                  <a:xfrm>
                    <a:off x="642270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6" name="Graphic 790">
                  <a:extLst>
                    <a:ext uri="{FF2B5EF4-FFF2-40B4-BE49-F238E27FC236}">
                      <a16:creationId xmlns:a16="http://schemas.microsoft.com/office/drawing/2014/main" id="{8EC5D7B3-9A67-4F62-EB28-D82B773E5E71}"/>
                    </a:ext>
                  </a:extLst>
                </p:cNvPr>
                <p:cNvGrpSpPr/>
                <p:nvPr/>
              </p:nvGrpSpPr>
              <p:grpSpPr>
                <a:xfrm>
                  <a:off x="6411277" y="3598449"/>
                  <a:ext cx="75723" cy="75723"/>
                  <a:chOff x="6411277" y="3598449"/>
                  <a:chExt cx="75723" cy="75723"/>
                </a:xfrm>
              </p:grpSpPr>
              <p:sp>
                <p:nvSpPr>
                  <p:cNvPr id="580" name="Freeform: Shape 188">
                    <a:extLst>
                      <a:ext uri="{FF2B5EF4-FFF2-40B4-BE49-F238E27FC236}">
                        <a16:creationId xmlns:a16="http://schemas.microsoft.com/office/drawing/2014/main" id="{BD728EF5-464F-0BAB-3238-9BE31857AB85}"/>
                      </a:ext>
                    </a:extLst>
                  </p:cNvPr>
                  <p:cNvSpPr/>
                  <p:nvPr/>
                </p:nvSpPr>
                <p:spPr>
                  <a:xfrm>
                    <a:off x="644909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81" name="Freeform: Shape 189">
                    <a:extLst>
                      <a:ext uri="{FF2B5EF4-FFF2-40B4-BE49-F238E27FC236}">
                        <a16:creationId xmlns:a16="http://schemas.microsoft.com/office/drawing/2014/main" id="{609E5D31-CE05-8EED-756F-2A989DC76411}"/>
                      </a:ext>
                    </a:extLst>
                  </p:cNvPr>
                  <p:cNvSpPr/>
                  <p:nvPr/>
                </p:nvSpPr>
                <p:spPr>
                  <a:xfrm>
                    <a:off x="641127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7" name="Graphic 790">
                  <a:extLst>
                    <a:ext uri="{FF2B5EF4-FFF2-40B4-BE49-F238E27FC236}">
                      <a16:creationId xmlns:a16="http://schemas.microsoft.com/office/drawing/2014/main" id="{7CBC1C23-0A0F-AE5D-B382-17327A45AC3C}"/>
                    </a:ext>
                  </a:extLst>
                </p:cNvPr>
                <p:cNvGrpSpPr/>
                <p:nvPr/>
              </p:nvGrpSpPr>
              <p:grpSpPr>
                <a:xfrm>
                  <a:off x="6502717" y="3639883"/>
                  <a:ext cx="75723" cy="75723"/>
                  <a:chOff x="6502717" y="3639883"/>
                  <a:chExt cx="75723" cy="75723"/>
                </a:xfrm>
              </p:grpSpPr>
              <p:sp>
                <p:nvSpPr>
                  <p:cNvPr id="578" name="Freeform: Shape 186">
                    <a:extLst>
                      <a:ext uri="{FF2B5EF4-FFF2-40B4-BE49-F238E27FC236}">
                        <a16:creationId xmlns:a16="http://schemas.microsoft.com/office/drawing/2014/main" id="{968AC81D-9467-FB46-50A6-B997BC7300D4}"/>
                      </a:ext>
                    </a:extLst>
                  </p:cNvPr>
                  <p:cNvSpPr/>
                  <p:nvPr/>
                </p:nvSpPr>
                <p:spPr>
                  <a:xfrm>
                    <a:off x="6540531"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9" name="Freeform: Shape 187">
                    <a:extLst>
                      <a:ext uri="{FF2B5EF4-FFF2-40B4-BE49-F238E27FC236}">
                        <a16:creationId xmlns:a16="http://schemas.microsoft.com/office/drawing/2014/main" id="{8AB3AA06-BE2D-2542-06F5-BF8807F62BB7}"/>
                      </a:ext>
                    </a:extLst>
                  </p:cNvPr>
                  <p:cNvSpPr/>
                  <p:nvPr/>
                </p:nvSpPr>
                <p:spPr>
                  <a:xfrm>
                    <a:off x="650271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8" name="Graphic 790">
                  <a:extLst>
                    <a:ext uri="{FF2B5EF4-FFF2-40B4-BE49-F238E27FC236}">
                      <a16:creationId xmlns:a16="http://schemas.microsoft.com/office/drawing/2014/main" id="{F685C146-F174-70B6-81C4-4E62147CB819}"/>
                    </a:ext>
                  </a:extLst>
                </p:cNvPr>
                <p:cNvGrpSpPr/>
                <p:nvPr/>
              </p:nvGrpSpPr>
              <p:grpSpPr>
                <a:xfrm>
                  <a:off x="6916483" y="3652646"/>
                  <a:ext cx="75723" cy="75723"/>
                  <a:chOff x="6916483" y="3652646"/>
                  <a:chExt cx="75723" cy="75723"/>
                </a:xfrm>
              </p:grpSpPr>
              <p:sp>
                <p:nvSpPr>
                  <p:cNvPr id="576" name="Freeform: Shape 184">
                    <a:extLst>
                      <a:ext uri="{FF2B5EF4-FFF2-40B4-BE49-F238E27FC236}">
                        <a16:creationId xmlns:a16="http://schemas.microsoft.com/office/drawing/2014/main" id="{8F18F7E2-FD0C-7E33-D7B9-8DFA242E0B67}"/>
                      </a:ext>
                    </a:extLst>
                  </p:cNvPr>
                  <p:cNvSpPr/>
                  <p:nvPr/>
                </p:nvSpPr>
                <p:spPr>
                  <a:xfrm>
                    <a:off x="695439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7" name="Freeform: Shape 185">
                    <a:extLst>
                      <a:ext uri="{FF2B5EF4-FFF2-40B4-BE49-F238E27FC236}">
                        <a16:creationId xmlns:a16="http://schemas.microsoft.com/office/drawing/2014/main" id="{53A9A0AF-14A4-6F73-D133-3F69BFF3877B}"/>
                      </a:ext>
                    </a:extLst>
                  </p:cNvPr>
                  <p:cNvSpPr/>
                  <p:nvPr/>
                </p:nvSpPr>
                <p:spPr>
                  <a:xfrm>
                    <a:off x="6916483"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89" name="Graphic 790">
                  <a:extLst>
                    <a:ext uri="{FF2B5EF4-FFF2-40B4-BE49-F238E27FC236}">
                      <a16:creationId xmlns:a16="http://schemas.microsoft.com/office/drawing/2014/main" id="{027A79B1-F41F-9B68-AE01-F669F7220896}"/>
                    </a:ext>
                  </a:extLst>
                </p:cNvPr>
                <p:cNvGrpSpPr/>
                <p:nvPr/>
              </p:nvGrpSpPr>
              <p:grpSpPr>
                <a:xfrm>
                  <a:off x="6900862" y="3652646"/>
                  <a:ext cx="75628" cy="75723"/>
                  <a:chOff x="6900862" y="3652646"/>
                  <a:chExt cx="75628" cy="75723"/>
                </a:xfrm>
              </p:grpSpPr>
              <p:sp>
                <p:nvSpPr>
                  <p:cNvPr id="574" name="Freeform: Shape 182">
                    <a:extLst>
                      <a:ext uri="{FF2B5EF4-FFF2-40B4-BE49-F238E27FC236}">
                        <a16:creationId xmlns:a16="http://schemas.microsoft.com/office/drawing/2014/main" id="{1B402781-F6C7-91BB-C063-C8F5F7881650}"/>
                      </a:ext>
                    </a:extLst>
                  </p:cNvPr>
                  <p:cNvSpPr/>
                  <p:nvPr/>
                </p:nvSpPr>
                <p:spPr>
                  <a:xfrm>
                    <a:off x="693867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5" name="Freeform: Shape 183">
                    <a:extLst>
                      <a:ext uri="{FF2B5EF4-FFF2-40B4-BE49-F238E27FC236}">
                        <a16:creationId xmlns:a16="http://schemas.microsoft.com/office/drawing/2014/main" id="{B1F7EB25-C026-99CB-5878-B517AAB9F0A6}"/>
                      </a:ext>
                    </a:extLst>
                  </p:cNvPr>
                  <p:cNvSpPr/>
                  <p:nvPr/>
                </p:nvSpPr>
                <p:spPr>
                  <a:xfrm>
                    <a:off x="6900862"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0" name="Graphic 790">
                  <a:extLst>
                    <a:ext uri="{FF2B5EF4-FFF2-40B4-BE49-F238E27FC236}">
                      <a16:creationId xmlns:a16="http://schemas.microsoft.com/office/drawing/2014/main" id="{9004A2D4-D196-77AD-8D1D-4A624D1AEB36}"/>
                    </a:ext>
                  </a:extLst>
                </p:cNvPr>
                <p:cNvGrpSpPr/>
                <p:nvPr/>
              </p:nvGrpSpPr>
              <p:grpSpPr>
                <a:xfrm>
                  <a:off x="6885145" y="3652646"/>
                  <a:ext cx="75723" cy="75723"/>
                  <a:chOff x="6885145" y="3652646"/>
                  <a:chExt cx="75723" cy="75723"/>
                </a:xfrm>
              </p:grpSpPr>
              <p:sp>
                <p:nvSpPr>
                  <p:cNvPr id="572" name="Freeform: Shape 180">
                    <a:extLst>
                      <a:ext uri="{FF2B5EF4-FFF2-40B4-BE49-F238E27FC236}">
                        <a16:creationId xmlns:a16="http://schemas.microsoft.com/office/drawing/2014/main" id="{BDA75F01-73F2-27B9-CA1F-35A65CDB7DF2}"/>
                      </a:ext>
                    </a:extLst>
                  </p:cNvPr>
                  <p:cNvSpPr/>
                  <p:nvPr/>
                </p:nvSpPr>
                <p:spPr>
                  <a:xfrm>
                    <a:off x="6922960"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3" name="Freeform: Shape 181">
                    <a:extLst>
                      <a:ext uri="{FF2B5EF4-FFF2-40B4-BE49-F238E27FC236}">
                        <a16:creationId xmlns:a16="http://schemas.microsoft.com/office/drawing/2014/main" id="{A2D3EAE9-8D6F-B114-A160-66990679BB30}"/>
                      </a:ext>
                    </a:extLst>
                  </p:cNvPr>
                  <p:cNvSpPr/>
                  <p:nvPr/>
                </p:nvSpPr>
                <p:spPr>
                  <a:xfrm>
                    <a:off x="6885145"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1" name="Graphic 790">
                  <a:extLst>
                    <a:ext uri="{FF2B5EF4-FFF2-40B4-BE49-F238E27FC236}">
                      <a16:creationId xmlns:a16="http://schemas.microsoft.com/office/drawing/2014/main" id="{D5C716FE-273B-4834-C0FB-589D17E6EADA}"/>
                    </a:ext>
                  </a:extLst>
                </p:cNvPr>
                <p:cNvGrpSpPr/>
                <p:nvPr/>
              </p:nvGrpSpPr>
              <p:grpSpPr>
                <a:xfrm>
                  <a:off x="6869429" y="3652646"/>
                  <a:ext cx="75723" cy="75723"/>
                  <a:chOff x="6869429" y="3652646"/>
                  <a:chExt cx="75723" cy="75723"/>
                </a:xfrm>
              </p:grpSpPr>
              <p:sp>
                <p:nvSpPr>
                  <p:cNvPr id="570" name="Freeform: Shape 178">
                    <a:extLst>
                      <a:ext uri="{FF2B5EF4-FFF2-40B4-BE49-F238E27FC236}">
                        <a16:creationId xmlns:a16="http://schemas.microsoft.com/office/drawing/2014/main" id="{046E5C49-4690-14C5-51FA-B1A05F9C23BA}"/>
                      </a:ext>
                    </a:extLst>
                  </p:cNvPr>
                  <p:cNvSpPr/>
                  <p:nvPr/>
                </p:nvSpPr>
                <p:spPr>
                  <a:xfrm>
                    <a:off x="6907339"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71" name="Freeform: Shape 179">
                    <a:extLst>
                      <a:ext uri="{FF2B5EF4-FFF2-40B4-BE49-F238E27FC236}">
                        <a16:creationId xmlns:a16="http://schemas.microsoft.com/office/drawing/2014/main" id="{08C57BC8-86BA-F319-493A-1B8D655E165E}"/>
                      </a:ext>
                    </a:extLst>
                  </p:cNvPr>
                  <p:cNvSpPr/>
                  <p:nvPr/>
                </p:nvSpPr>
                <p:spPr>
                  <a:xfrm>
                    <a:off x="6869429"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2" name="Graphic 790">
                  <a:extLst>
                    <a:ext uri="{FF2B5EF4-FFF2-40B4-BE49-F238E27FC236}">
                      <a16:creationId xmlns:a16="http://schemas.microsoft.com/office/drawing/2014/main" id="{4475E63C-AE14-3440-3E97-F6F4B86A47DC}"/>
                    </a:ext>
                  </a:extLst>
                </p:cNvPr>
                <p:cNvGrpSpPr/>
                <p:nvPr/>
              </p:nvGrpSpPr>
              <p:grpSpPr>
                <a:xfrm>
                  <a:off x="6853808" y="3652646"/>
                  <a:ext cx="75628" cy="75723"/>
                  <a:chOff x="6853808" y="3652646"/>
                  <a:chExt cx="75628" cy="75723"/>
                </a:xfrm>
              </p:grpSpPr>
              <p:sp>
                <p:nvSpPr>
                  <p:cNvPr id="568" name="Freeform: Shape 176">
                    <a:extLst>
                      <a:ext uri="{FF2B5EF4-FFF2-40B4-BE49-F238E27FC236}">
                        <a16:creationId xmlns:a16="http://schemas.microsoft.com/office/drawing/2014/main" id="{2C531CDE-7399-B84C-0FAE-A665A83950F2}"/>
                      </a:ext>
                    </a:extLst>
                  </p:cNvPr>
                  <p:cNvSpPr/>
                  <p:nvPr/>
                </p:nvSpPr>
                <p:spPr>
                  <a:xfrm>
                    <a:off x="689162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9" name="Freeform: Shape 177">
                    <a:extLst>
                      <a:ext uri="{FF2B5EF4-FFF2-40B4-BE49-F238E27FC236}">
                        <a16:creationId xmlns:a16="http://schemas.microsoft.com/office/drawing/2014/main" id="{B7304DB7-50C6-CB59-C50E-0A1CEB91F306}"/>
                      </a:ext>
                    </a:extLst>
                  </p:cNvPr>
                  <p:cNvSpPr/>
                  <p:nvPr/>
                </p:nvSpPr>
                <p:spPr>
                  <a:xfrm>
                    <a:off x="6853808"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3" name="Graphic 790">
                  <a:extLst>
                    <a:ext uri="{FF2B5EF4-FFF2-40B4-BE49-F238E27FC236}">
                      <a16:creationId xmlns:a16="http://schemas.microsoft.com/office/drawing/2014/main" id="{5DD94414-3003-040D-84D2-3B20A5472DF3}"/>
                    </a:ext>
                  </a:extLst>
                </p:cNvPr>
                <p:cNvGrpSpPr/>
                <p:nvPr/>
              </p:nvGrpSpPr>
              <p:grpSpPr>
                <a:xfrm>
                  <a:off x="6923626" y="3677030"/>
                  <a:ext cx="75723" cy="75628"/>
                  <a:chOff x="6923626" y="3677030"/>
                  <a:chExt cx="75723" cy="75628"/>
                </a:xfrm>
              </p:grpSpPr>
              <p:sp>
                <p:nvSpPr>
                  <p:cNvPr id="566" name="Freeform: Shape 174">
                    <a:extLst>
                      <a:ext uri="{FF2B5EF4-FFF2-40B4-BE49-F238E27FC236}">
                        <a16:creationId xmlns:a16="http://schemas.microsoft.com/office/drawing/2014/main" id="{1FA4B89E-C60F-1DA4-29DB-89BB644AC25B}"/>
                      </a:ext>
                    </a:extLst>
                  </p:cNvPr>
                  <p:cNvSpPr/>
                  <p:nvPr/>
                </p:nvSpPr>
                <p:spPr>
                  <a:xfrm>
                    <a:off x="696153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7" name="Freeform: Shape 175">
                    <a:extLst>
                      <a:ext uri="{FF2B5EF4-FFF2-40B4-BE49-F238E27FC236}">
                        <a16:creationId xmlns:a16="http://schemas.microsoft.com/office/drawing/2014/main" id="{B02DB55E-939B-9A05-43D0-5C9EA9600570}"/>
                      </a:ext>
                    </a:extLst>
                  </p:cNvPr>
                  <p:cNvSpPr/>
                  <p:nvPr/>
                </p:nvSpPr>
                <p:spPr>
                  <a:xfrm>
                    <a:off x="6923626"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4" name="Graphic 790">
                  <a:extLst>
                    <a:ext uri="{FF2B5EF4-FFF2-40B4-BE49-F238E27FC236}">
                      <a16:creationId xmlns:a16="http://schemas.microsoft.com/office/drawing/2014/main" id="{4F87104B-DD9E-D2A6-1940-169F616A35DD}"/>
                    </a:ext>
                  </a:extLst>
                </p:cNvPr>
                <p:cNvGrpSpPr/>
                <p:nvPr/>
              </p:nvGrpSpPr>
              <p:grpSpPr>
                <a:xfrm>
                  <a:off x="6908482" y="3677030"/>
                  <a:ext cx="75723" cy="75628"/>
                  <a:chOff x="6908482" y="3677030"/>
                  <a:chExt cx="75723" cy="75628"/>
                </a:xfrm>
              </p:grpSpPr>
              <p:sp>
                <p:nvSpPr>
                  <p:cNvPr id="564" name="Freeform: Shape 172">
                    <a:extLst>
                      <a:ext uri="{FF2B5EF4-FFF2-40B4-BE49-F238E27FC236}">
                        <a16:creationId xmlns:a16="http://schemas.microsoft.com/office/drawing/2014/main" id="{833F0108-0DCE-FE70-72E9-673C317F8ECA}"/>
                      </a:ext>
                    </a:extLst>
                  </p:cNvPr>
                  <p:cNvSpPr/>
                  <p:nvPr/>
                </p:nvSpPr>
                <p:spPr>
                  <a:xfrm>
                    <a:off x="694629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5" name="Freeform: Shape 173">
                    <a:extLst>
                      <a:ext uri="{FF2B5EF4-FFF2-40B4-BE49-F238E27FC236}">
                        <a16:creationId xmlns:a16="http://schemas.microsoft.com/office/drawing/2014/main" id="{C29B8063-87E4-A9EC-A9F6-DBDAD3DB037D}"/>
                      </a:ext>
                    </a:extLst>
                  </p:cNvPr>
                  <p:cNvSpPr/>
                  <p:nvPr/>
                </p:nvSpPr>
                <p:spPr>
                  <a:xfrm>
                    <a:off x="6908482"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5" name="Graphic 790">
                  <a:extLst>
                    <a:ext uri="{FF2B5EF4-FFF2-40B4-BE49-F238E27FC236}">
                      <a16:creationId xmlns:a16="http://schemas.microsoft.com/office/drawing/2014/main" id="{5A42AC12-DFE6-CEF8-DAAC-5016643B0CEE}"/>
                    </a:ext>
                  </a:extLst>
                </p:cNvPr>
                <p:cNvGrpSpPr/>
                <p:nvPr/>
              </p:nvGrpSpPr>
              <p:grpSpPr>
                <a:xfrm>
                  <a:off x="7307960" y="3719226"/>
                  <a:ext cx="75628" cy="75723"/>
                  <a:chOff x="7307960" y="3719226"/>
                  <a:chExt cx="75628" cy="75723"/>
                </a:xfrm>
              </p:grpSpPr>
              <p:sp>
                <p:nvSpPr>
                  <p:cNvPr id="562" name="Freeform: Shape 170">
                    <a:extLst>
                      <a:ext uri="{FF2B5EF4-FFF2-40B4-BE49-F238E27FC236}">
                        <a16:creationId xmlns:a16="http://schemas.microsoft.com/office/drawing/2014/main" id="{E4D01FE6-240B-06B5-1306-7635F94E2B17}"/>
                      </a:ext>
                    </a:extLst>
                  </p:cNvPr>
                  <p:cNvSpPr/>
                  <p:nvPr/>
                </p:nvSpPr>
                <p:spPr>
                  <a:xfrm>
                    <a:off x="7345774"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3" name="Freeform: Shape 171">
                    <a:extLst>
                      <a:ext uri="{FF2B5EF4-FFF2-40B4-BE49-F238E27FC236}">
                        <a16:creationId xmlns:a16="http://schemas.microsoft.com/office/drawing/2014/main" id="{914F4034-FF80-4A3C-7CC0-33999011B4A6}"/>
                      </a:ext>
                    </a:extLst>
                  </p:cNvPr>
                  <p:cNvSpPr/>
                  <p:nvPr/>
                </p:nvSpPr>
                <p:spPr>
                  <a:xfrm>
                    <a:off x="7307960" y="37571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6" name="Graphic 790">
                  <a:extLst>
                    <a:ext uri="{FF2B5EF4-FFF2-40B4-BE49-F238E27FC236}">
                      <a16:creationId xmlns:a16="http://schemas.microsoft.com/office/drawing/2014/main" id="{2E589E66-1E5F-732B-604E-8D50326C6E99}"/>
                    </a:ext>
                  </a:extLst>
                </p:cNvPr>
                <p:cNvGrpSpPr/>
                <p:nvPr/>
              </p:nvGrpSpPr>
              <p:grpSpPr>
                <a:xfrm>
                  <a:off x="7302150" y="3719226"/>
                  <a:ext cx="75723" cy="75723"/>
                  <a:chOff x="7302150" y="3719226"/>
                  <a:chExt cx="75723" cy="75723"/>
                </a:xfrm>
              </p:grpSpPr>
              <p:sp>
                <p:nvSpPr>
                  <p:cNvPr id="560" name="Freeform: Shape 168">
                    <a:extLst>
                      <a:ext uri="{FF2B5EF4-FFF2-40B4-BE49-F238E27FC236}">
                        <a16:creationId xmlns:a16="http://schemas.microsoft.com/office/drawing/2014/main" id="{88341784-1035-CC35-4762-76D1A3C291B4}"/>
                      </a:ext>
                    </a:extLst>
                  </p:cNvPr>
                  <p:cNvSpPr/>
                  <p:nvPr/>
                </p:nvSpPr>
                <p:spPr>
                  <a:xfrm>
                    <a:off x="7340059"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61" name="Freeform: Shape 169">
                    <a:extLst>
                      <a:ext uri="{FF2B5EF4-FFF2-40B4-BE49-F238E27FC236}">
                        <a16:creationId xmlns:a16="http://schemas.microsoft.com/office/drawing/2014/main" id="{D6AAACFC-70EF-B302-1A47-6B0E46E87753}"/>
                      </a:ext>
                    </a:extLst>
                  </p:cNvPr>
                  <p:cNvSpPr/>
                  <p:nvPr/>
                </p:nvSpPr>
                <p:spPr>
                  <a:xfrm>
                    <a:off x="730215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7" name="Graphic 790">
                  <a:extLst>
                    <a:ext uri="{FF2B5EF4-FFF2-40B4-BE49-F238E27FC236}">
                      <a16:creationId xmlns:a16="http://schemas.microsoft.com/office/drawing/2014/main" id="{352D23AF-0811-54EF-48C1-75B515D9112C}"/>
                    </a:ext>
                  </a:extLst>
                </p:cNvPr>
                <p:cNvGrpSpPr/>
                <p:nvPr/>
              </p:nvGrpSpPr>
              <p:grpSpPr>
                <a:xfrm>
                  <a:off x="7318819" y="3763898"/>
                  <a:ext cx="75723" cy="75723"/>
                  <a:chOff x="7318819" y="3763898"/>
                  <a:chExt cx="75723" cy="75723"/>
                </a:xfrm>
              </p:grpSpPr>
              <p:sp>
                <p:nvSpPr>
                  <p:cNvPr id="558" name="Freeform: Shape 166">
                    <a:extLst>
                      <a:ext uri="{FF2B5EF4-FFF2-40B4-BE49-F238E27FC236}">
                        <a16:creationId xmlns:a16="http://schemas.microsoft.com/office/drawing/2014/main" id="{4050C01D-E316-1A2A-3AC0-410D982AD0F7}"/>
                      </a:ext>
                    </a:extLst>
                  </p:cNvPr>
                  <p:cNvSpPr/>
                  <p:nvPr/>
                </p:nvSpPr>
                <p:spPr>
                  <a:xfrm>
                    <a:off x="7356633" y="3763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59" name="Freeform: Shape 167">
                    <a:extLst>
                      <a:ext uri="{FF2B5EF4-FFF2-40B4-BE49-F238E27FC236}">
                        <a16:creationId xmlns:a16="http://schemas.microsoft.com/office/drawing/2014/main" id="{C99EBDFC-75FE-45C3-7EC2-C1E927BD9470}"/>
                      </a:ext>
                    </a:extLst>
                  </p:cNvPr>
                  <p:cNvSpPr/>
                  <p:nvPr/>
                </p:nvSpPr>
                <p:spPr>
                  <a:xfrm>
                    <a:off x="7318819" y="3801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8" name="Graphic 790">
                  <a:extLst>
                    <a:ext uri="{FF2B5EF4-FFF2-40B4-BE49-F238E27FC236}">
                      <a16:creationId xmlns:a16="http://schemas.microsoft.com/office/drawing/2014/main" id="{E1C926B1-34D9-339A-302C-AAE4B97F70CE}"/>
                    </a:ext>
                  </a:extLst>
                </p:cNvPr>
                <p:cNvGrpSpPr/>
                <p:nvPr/>
              </p:nvGrpSpPr>
              <p:grpSpPr>
                <a:xfrm>
                  <a:off x="7329391" y="3772661"/>
                  <a:ext cx="75723" cy="75628"/>
                  <a:chOff x="7329391" y="3772661"/>
                  <a:chExt cx="75723" cy="75628"/>
                </a:xfrm>
              </p:grpSpPr>
              <p:sp>
                <p:nvSpPr>
                  <p:cNvPr id="556" name="Freeform: Shape 164">
                    <a:extLst>
                      <a:ext uri="{FF2B5EF4-FFF2-40B4-BE49-F238E27FC236}">
                        <a16:creationId xmlns:a16="http://schemas.microsoft.com/office/drawing/2014/main" id="{1CB755B5-3FA8-9022-1FA3-CA3C3E9FADF2}"/>
                      </a:ext>
                    </a:extLst>
                  </p:cNvPr>
                  <p:cNvSpPr/>
                  <p:nvPr/>
                </p:nvSpPr>
                <p:spPr>
                  <a:xfrm>
                    <a:off x="7367206"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57" name="Freeform: Shape 165">
                    <a:extLst>
                      <a:ext uri="{FF2B5EF4-FFF2-40B4-BE49-F238E27FC236}">
                        <a16:creationId xmlns:a16="http://schemas.microsoft.com/office/drawing/2014/main" id="{0A6677EF-AF20-729D-B6EC-7FB7FB22C82F}"/>
                      </a:ext>
                    </a:extLst>
                  </p:cNvPr>
                  <p:cNvSpPr/>
                  <p:nvPr/>
                </p:nvSpPr>
                <p:spPr>
                  <a:xfrm>
                    <a:off x="7329391"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499" name="Graphic 790">
                  <a:extLst>
                    <a:ext uri="{FF2B5EF4-FFF2-40B4-BE49-F238E27FC236}">
                      <a16:creationId xmlns:a16="http://schemas.microsoft.com/office/drawing/2014/main" id="{BDE14C7E-A72D-BEFD-3FEC-BB55650B202C}"/>
                    </a:ext>
                  </a:extLst>
                </p:cNvPr>
                <p:cNvGrpSpPr/>
                <p:nvPr/>
              </p:nvGrpSpPr>
              <p:grpSpPr>
                <a:xfrm>
                  <a:off x="7377874" y="3772661"/>
                  <a:ext cx="75723" cy="75628"/>
                  <a:chOff x="7377874" y="3772661"/>
                  <a:chExt cx="75723" cy="75628"/>
                </a:xfrm>
              </p:grpSpPr>
              <p:sp>
                <p:nvSpPr>
                  <p:cNvPr id="554" name="Freeform: Shape 162">
                    <a:extLst>
                      <a:ext uri="{FF2B5EF4-FFF2-40B4-BE49-F238E27FC236}">
                        <a16:creationId xmlns:a16="http://schemas.microsoft.com/office/drawing/2014/main" id="{BB785A2A-6F69-FB58-711A-D23C014F98DA}"/>
                      </a:ext>
                    </a:extLst>
                  </p:cNvPr>
                  <p:cNvSpPr/>
                  <p:nvPr/>
                </p:nvSpPr>
                <p:spPr>
                  <a:xfrm>
                    <a:off x="7415688"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55" name="Freeform: Shape 163">
                    <a:extLst>
                      <a:ext uri="{FF2B5EF4-FFF2-40B4-BE49-F238E27FC236}">
                        <a16:creationId xmlns:a16="http://schemas.microsoft.com/office/drawing/2014/main" id="{7A99EF4A-35DB-48E0-FEA5-FBCD09359822}"/>
                      </a:ext>
                    </a:extLst>
                  </p:cNvPr>
                  <p:cNvSpPr/>
                  <p:nvPr/>
                </p:nvSpPr>
                <p:spPr>
                  <a:xfrm>
                    <a:off x="7377874"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0" name="Graphic 790">
                  <a:extLst>
                    <a:ext uri="{FF2B5EF4-FFF2-40B4-BE49-F238E27FC236}">
                      <a16:creationId xmlns:a16="http://schemas.microsoft.com/office/drawing/2014/main" id="{D24FA71B-2DC4-F788-E537-674CC3872570}"/>
                    </a:ext>
                  </a:extLst>
                </p:cNvPr>
                <p:cNvGrpSpPr/>
                <p:nvPr/>
              </p:nvGrpSpPr>
              <p:grpSpPr>
                <a:xfrm>
                  <a:off x="7350061" y="3772661"/>
                  <a:ext cx="75628" cy="75628"/>
                  <a:chOff x="7350061" y="3772661"/>
                  <a:chExt cx="75628" cy="75628"/>
                </a:xfrm>
              </p:grpSpPr>
              <p:sp>
                <p:nvSpPr>
                  <p:cNvPr id="552" name="Freeform: Shape 160">
                    <a:extLst>
                      <a:ext uri="{FF2B5EF4-FFF2-40B4-BE49-F238E27FC236}">
                        <a16:creationId xmlns:a16="http://schemas.microsoft.com/office/drawing/2014/main" id="{3F827331-82A9-59B1-3672-B385DE4CF9CE}"/>
                      </a:ext>
                    </a:extLst>
                  </p:cNvPr>
                  <p:cNvSpPr/>
                  <p:nvPr/>
                </p:nvSpPr>
                <p:spPr>
                  <a:xfrm>
                    <a:off x="7387875"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53" name="Freeform: Shape 161">
                    <a:extLst>
                      <a:ext uri="{FF2B5EF4-FFF2-40B4-BE49-F238E27FC236}">
                        <a16:creationId xmlns:a16="http://schemas.microsoft.com/office/drawing/2014/main" id="{47E60D39-4D75-8C82-1B1A-634B41C080C0}"/>
                      </a:ext>
                    </a:extLst>
                  </p:cNvPr>
                  <p:cNvSpPr/>
                  <p:nvPr/>
                </p:nvSpPr>
                <p:spPr>
                  <a:xfrm>
                    <a:off x="7350061" y="38104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1" name="Graphic 790">
                  <a:extLst>
                    <a:ext uri="{FF2B5EF4-FFF2-40B4-BE49-F238E27FC236}">
                      <a16:creationId xmlns:a16="http://schemas.microsoft.com/office/drawing/2014/main" id="{4DDF6F0C-61B3-C8E5-560E-6AB9E99FDCC1}"/>
                    </a:ext>
                  </a:extLst>
                </p:cNvPr>
                <p:cNvGrpSpPr/>
                <p:nvPr/>
              </p:nvGrpSpPr>
              <p:grpSpPr>
                <a:xfrm>
                  <a:off x="7285481" y="3719226"/>
                  <a:ext cx="75723" cy="75723"/>
                  <a:chOff x="7285481" y="3719226"/>
                  <a:chExt cx="75723" cy="75723"/>
                </a:xfrm>
              </p:grpSpPr>
              <p:sp>
                <p:nvSpPr>
                  <p:cNvPr id="550" name="Freeform: Shape 158">
                    <a:extLst>
                      <a:ext uri="{FF2B5EF4-FFF2-40B4-BE49-F238E27FC236}">
                        <a16:creationId xmlns:a16="http://schemas.microsoft.com/office/drawing/2014/main" id="{4BEA5432-B63C-72B7-DE08-A87DB8DD6548}"/>
                      </a:ext>
                    </a:extLst>
                  </p:cNvPr>
                  <p:cNvSpPr/>
                  <p:nvPr/>
                </p:nvSpPr>
                <p:spPr>
                  <a:xfrm>
                    <a:off x="7323295"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51" name="Freeform: Shape 159">
                    <a:extLst>
                      <a:ext uri="{FF2B5EF4-FFF2-40B4-BE49-F238E27FC236}">
                        <a16:creationId xmlns:a16="http://schemas.microsoft.com/office/drawing/2014/main" id="{F22FADA2-AD95-174A-0EE9-5DF27C03CA5C}"/>
                      </a:ext>
                    </a:extLst>
                  </p:cNvPr>
                  <p:cNvSpPr/>
                  <p:nvPr/>
                </p:nvSpPr>
                <p:spPr>
                  <a:xfrm>
                    <a:off x="7285481"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2" name="Graphic 790">
                  <a:extLst>
                    <a:ext uri="{FF2B5EF4-FFF2-40B4-BE49-F238E27FC236}">
                      <a16:creationId xmlns:a16="http://schemas.microsoft.com/office/drawing/2014/main" id="{DEDFF3C6-0036-22C3-618F-F5B468F31BD6}"/>
                    </a:ext>
                  </a:extLst>
                </p:cNvPr>
                <p:cNvGrpSpPr/>
                <p:nvPr/>
              </p:nvGrpSpPr>
              <p:grpSpPr>
                <a:xfrm>
                  <a:off x="7730870" y="3838193"/>
                  <a:ext cx="75723" cy="75628"/>
                  <a:chOff x="7730870" y="3838193"/>
                  <a:chExt cx="75723" cy="75628"/>
                </a:xfrm>
              </p:grpSpPr>
              <p:sp>
                <p:nvSpPr>
                  <p:cNvPr id="548" name="Freeform: Shape 156">
                    <a:extLst>
                      <a:ext uri="{FF2B5EF4-FFF2-40B4-BE49-F238E27FC236}">
                        <a16:creationId xmlns:a16="http://schemas.microsoft.com/office/drawing/2014/main" id="{E6D90368-D7B0-7F54-50F3-99C795E81F82}"/>
                      </a:ext>
                    </a:extLst>
                  </p:cNvPr>
                  <p:cNvSpPr/>
                  <p:nvPr/>
                </p:nvSpPr>
                <p:spPr>
                  <a:xfrm>
                    <a:off x="776868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9" name="Freeform: Shape 157">
                    <a:extLst>
                      <a:ext uri="{FF2B5EF4-FFF2-40B4-BE49-F238E27FC236}">
                        <a16:creationId xmlns:a16="http://schemas.microsoft.com/office/drawing/2014/main" id="{9C461151-870B-1A77-EA95-AC5DF3FCF3AB}"/>
                      </a:ext>
                    </a:extLst>
                  </p:cNvPr>
                  <p:cNvSpPr/>
                  <p:nvPr/>
                </p:nvSpPr>
                <p:spPr>
                  <a:xfrm>
                    <a:off x="7730870"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3" name="Graphic 790">
                  <a:extLst>
                    <a:ext uri="{FF2B5EF4-FFF2-40B4-BE49-F238E27FC236}">
                      <a16:creationId xmlns:a16="http://schemas.microsoft.com/office/drawing/2014/main" id="{263F4393-F852-168D-EB9B-21A5CC169C35}"/>
                    </a:ext>
                  </a:extLst>
                </p:cNvPr>
                <p:cNvGrpSpPr/>
                <p:nvPr/>
              </p:nvGrpSpPr>
              <p:grpSpPr>
                <a:xfrm>
                  <a:off x="7744015" y="3838193"/>
                  <a:ext cx="75723" cy="75628"/>
                  <a:chOff x="7744015" y="3838193"/>
                  <a:chExt cx="75723" cy="75628"/>
                </a:xfrm>
              </p:grpSpPr>
              <p:sp>
                <p:nvSpPr>
                  <p:cNvPr id="546" name="Freeform: Shape 154">
                    <a:extLst>
                      <a:ext uri="{FF2B5EF4-FFF2-40B4-BE49-F238E27FC236}">
                        <a16:creationId xmlns:a16="http://schemas.microsoft.com/office/drawing/2014/main" id="{D3CDD42B-0A60-44D1-E8F0-4D3E34F89096}"/>
                      </a:ext>
                    </a:extLst>
                  </p:cNvPr>
                  <p:cNvSpPr/>
                  <p:nvPr/>
                </p:nvSpPr>
                <p:spPr>
                  <a:xfrm>
                    <a:off x="778192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7" name="Freeform: Shape 155">
                    <a:extLst>
                      <a:ext uri="{FF2B5EF4-FFF2-40B4-BE49-F238E27FC236}">
                        <a16:creationId xmlns:a16="http://schemas.microsoft.com/office/drawing/2014/main" id="{158667AF-D939-F2E3-B491-B54BBCDB4643}"/>
                      </a:ext>
                    </a:extLst>
                  </p:cNvPr>
                  <p:cNvSpPr/>
                  <p:nvPr/>
                </p:nvSpPr>
                <p:spPr>
                  <a:xfrm>
                    <a:off x="7744015"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4" name="Graphic 790">
                  <a:extLst>
                    <a:ext uri="{FF2B5EF4-FFF2-40B4-BE49-F238E27FC236}">
                      <a16:creationId xmlns:a16="http://schemas.microsoft.com/office/drawing/2014/main" id="{EE23F037-1621-C2E2-CD08-D27EB2A6F1F3}"/>
                    </a:ext>
                  </a:extLst>
                </p:cNvPr>
                <p:cNvGrpSpPr/>
                <p:nvPr/>
              </p:nvGrpSpPr>
              <p:grpSpPr>
                <a:xfrm>
                  <a:off x="7836788" y="3873626"/>
                  <a:ext cx="75723" cy="75628"/>
                  <a:chOff x="7836788" y="3873626"/>
                  <a:chExt cx="75723" cy="75628"/>
                </a:xfrm>
              </p:grpSpPr>
              <p:sp>
                <p:nvSpPr>
                  <p:cNvPr id="544" name="Freeform: Shape 152">
                    <a:extLst>
                      <a:ext uri="{FF2B5EF4-FFF2-40B4-BE49-F238E27FC236}">
                        <a16:creationId xmlns:a16="http://schemas.microsoft.com/office/drawing/2014/main" id="{B9749F6A-F676-E60E-26E0-0EF52F0A921A}"/>
                      </a:ext>
                    </a:extLst>
                  </p:cNvPr>
                  <p:cNvSpPr/>
                  <p:nvPr/>
                </p:nvSpPr>
                <p:spPr>
                  <a:xfrm>
                    <a:off x="787469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5" name="Freeform: Shape 153">
                    <a:extLst>
                      <a:ext uri="{FF2B5EF4-FFF2-40B4-BE49-F238E27FC236}">
                        <a16:creationId xmlns:a16="http://schemas.microsoft.com/office/drawing/2014/main" id="{A07E7BE9-8727-24FC-1719-4539807E2EFA}"/>
                      </a:ext>
                    </a:extLst>
                  </p:cNvPr>
                  <p:cNvSpPr/>
                  <p:nvPr/>
                </p:nvSpPr>
                <p:spPr>
                  <a:xfrm>
                    <a:off x="7836788"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5" name="Graphic 790">
                  <a:extLst>
                    <a:ext uri="{FF2B5EF4-FFF2-40B4-BE49-F238E27FC236}">
                      <a16:creationId xmlns:a16="http://schemas.microsoft.com/office/drawing/2014/main" id="{A0647D38-9E42-1BB7-5D03-F60BA57FA608}"/>
                    </a:ext>
                  </a:extLst>
                </p:cNvPr>
                <p:cNvGrpSpPr/>
                <p:nvPr/>
              </p:nvGrpSpPr>
              <p:grpSpPr>
                <a:xfrm>
                  <a:off x="7788401" y="3873626"/>
                  <a:ext cx="75628" cy="75628"/>
                  <a:chOff x="7788401" y="3873626"/>
                  <a:chExt cx="75628" cy="75628"/>
                </a:xfrm>
              </p:grpSpPr>
              <p:sp>
                <p:nvSpPr>
                  <p:cNvPr id="542" name="Freeform: Shape 150">
                    <a:extLst>
                      <a:ext uri="{FF2B5EF4-FFF2-40B4-BE49-F238E27FC236}">
                        <a16:creationId xmlns:a16="http://schemas.microsoft.com/office/drawing/2014/main" id="{9ADC2193-BFA9-1093-E9D7-1C00FC2BDF7B}"/>
                      </a:ext>
                    </a:extLst>
                  </p:cNvPr>
                  <p:cNvSpPr/>
                  <p:nvPr/>
                </p:nvSpPr>
                <p:spPr>
                  <a:xfrm>
                    <a:off x="782621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3" name="Freeform: Shape 151">
                    <a:extLst>
                      <a:ext uri="{FF2B5EF4-FFF2-40B4-BE49-F238E27FC236}">
                        <a16:creationId xmlns:a16="http://schemas.microsoft.com/office/drawing/2014/main" id="{EA232A04-C4C7-FAEA-A664-8A411D9E23DF}"/>
                      </a:ext>
                    </a:extLst>
                  </p:cNvPr>
                  <p:cNvSpPr/>
                  <p:nvPr/>
                </p:nvSpPr>
                <p:spPr>
                  <a:xfrm>
                    <a:off x="778840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6" name="Graphic 790">
                  <a:extLst>
                    <a:ext uri="{FF2B5EF4-FFF2-40B4-BE49-F238E27FC236}">
                      <a16:creationId xmlns:a16="http://schemas.microsoft.com/office/drawing/2014/main" id="{C048D218-D095-46EB-F63F-FF7FDDC4F224}"/>
                    </a:ext>
                  </a:extLst>
                </p:cNvPr>
                <p:cNvGrpSpPr/>
                <p:nvPr/>
              </p:nvGrpSpPr>
              <p:grpSpPr>
                <a:xfrm>
                  <a:off x="7781924" y="3873626"/>
                  <a:ext cx="75628" cy="75628"/>
                  <a:chOff x="7781924" y="3873626"/>
                  <a:chExt cx="75628" cy="75628"/>
                </a:xfrm>
              </p:grpSpPr>
              <p:sp>
                <p:nvSpPr>
                  <p:cNvPr id="540" name="Freeform: Shape 148">
                    <a:extLst>
                      <a:ext uri="{FF2B5EF4-FFF2-40B4-BE49-F238E27FC236}">
                        <a16:creationId xmlns:a16="http://schemas.microsoft.com/office/drawing/2014/main" id="{77013AAF-AB34-0A1F-F8A5-D26DDB0CEC73}"/>
                      </a:ext>
                    </a:extLst>
                  </p:cNvPr>
                  <p:cNvSpPr/>
                  <p:nvPr/>
                </p:nvSpPr>
                <p:spPr>
                  <a:xfrm>
                    <a:off x="781973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41" name="Freeform: Shape 149">
                    <a:extLst>
                      <a:ext uri="{FF2B5EF4-FFF2-40B4-BE49-F238E27FC236}">
                        <a16:creationId xmlns:a16="http://schemas.microsoft.com/office/drawing/2014/main" id="{1360C287-932C-9424-196D-8181B314E212}"/>
                      </a:ext>
                    </a:extLst>
                  </p:cNvPr>
                  <p:cNvSpPr/>
                  <p:nvPr/>
                </p:nvSpPr>
                <p:spPr>
                  <a:xfrm>
                    <a:off x="778192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7" name="Graphic 790">
                  <a:extLst>
                    <a:ext uri="{FF2B5EF4-FFF2-40B4-BE49-F238E27FC236}">
                      <a16:creationId xmlns:a16="http://schemas.microsoft.com/office/drawing/2014/main" id="{CFCF344A-38C5-85B4-EECB-748523CD2427}"/>
                    </a:ext>
                  </a:extLst>
                </p:cNvPr>
                <p:cNvGrpSpPr/>
                <p:nvPr/>
              </p:nvGrpSpPr>
              <p:grpSpPr>
                <a:xfrm>
                  <a:off x="7769351" y="3873626"/>
                  <a:ext cx="75628" cy="75628"/>
                  <a:chOff x="7769351" y="3873626"/>
                  <a:chExt cx="75628" cy="75628"/>
                </a:xfrm>
              </p:grpSpPr>
              <p:sp>
                <p:nvSpPr>
                  <p:cNvPr id="538" name="Freeform: Shape 146">
                    <a:extLst>
                      <a:ext uri="{FF2B5EF4-FFF2-40B4-BE49-F238E27FC236}">
                        <a16:creationId xmlns:a16="http://schemas.microsoft.com/office/drawing/2014/main" id="{4B2C23E8-071C-DC56-C2C1-76B9D1F47159}"/>
                      </a:ext>
                    </a:extLst>
                  </p:cNvPr>
                  <p:cNvSpPr/>
                  <p:nvPr/>
                </p:nvSpPr>
                <p:spPr>
                  <a:xfrm>
                    <a:off x="780716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9" name="Freeform: Shape 147">
                    <a:extLst>
                      <a:ext uri="{FF2B5EF4-FFF2-40B4-BE49-F238E27FC236}">
                        <a16:creationId xmlns:a16="http://schemas.microsoft.com/office/drawing/2014/main" id="{56AE72C0-EF8D-407D-F88F-3ECF7EDE392F}"/>
                      </a:ext>
                    </a:extLst>
                  </p:cNvPr>
                  <p:cNvSpPr/>
                  <p:nvPr/>
                </p:nvSpPr>
                <p:spPr>
                  <a:xfrm>
                    <a:off x="776935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8" name="Graphic 790">
                  <a:extLst>
                    <a:ext uri="{FF2B5EF4-FFF2-40B4-BE49-F238E27FC236}">
                      <a16:creationId xmlns:a16="http://schemas.microsoft.com/office/drawing/2014/main" id="{8CDB73C5-5335-2859-F519-58AC2FAD0166}"/>
                    </a:ext>
                  </a:extLst>
                </p:cNvPr>
                <p:cNvGrpSpPr/>
                <p:nvPr/>
              </p:nvGrpSpPr>
              <p:grpSpPr>
                <a:xfrm>
                  <a:off x="7762874" y="3873626"/>
                  <a:ext cx="75628" cy="75628"/>
                  <a:chOff x="7762874" y="3873626"/>
                  <a:chExt cx="75628" cy="75628"/>
                </a:xfrm>
              </p:grpSpPr>
              <p:sp>
                <p:nvSpPr>
                  <p:cNvPr id="536" name="Freeform: Shape 144">
                    <a:extLst>
                      <a:ext uri="{FF2B5EF4-FFF2-40B4-BE49-F238E27FC236}">
                        <a16:creationId xmlns:a16="http://schemas.microsoft.com/office/drawing/2014/main" id="{F7D840E4-A87D-9A8A-FC23-10782EA4BC76}"/>
                      </a:ext>
                    </a:extLst>
                  </p:cNvPr>
                  <p:cNvSpPr/>
                  <p:nvPr/>
                </p:nvSpPr>
                <p:spPr>
                  <a:xfrm>
                    <a:off x="780068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7" name="Freeform: Shape 145">
                    <a:extLst>
                      <a:ext uri="{FF2B5EF4-FFF2-40B4-BE49-F238E27FC236}">
                        <a16:creationId xmlns:a16="http://schemas.microsoft.com/office/drawing/2014/main" id="{E83F0FB4-594F-6413-D319-11A52458D0A8}"/>
                      </a:ext>
                    </a:extLst>
                  </p:cNvPr>
                  <p:cNvSpPr/>
                  <p:nvPr/>
                </p:nvSpPr>
                <p:spPr>
                  <a:xfrm>
                    <a:off x="776287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09" name="Graphic 790">
                  <a:extLst>
                    <a:ext uri="{FF2B5EF4-FFF2-40B4-BE49-F238E27FC236}">
                      <a16:creationId xmlns:a16="http://schemas.microsoft.com/office/drawing/2014/main" id="{5B5C63BB-7776-7115-79CF-217EA124A978}"/>
                    </a:ext>
                  </a:extLst>
                </p:cNvPr>
                <p:cNvGrpSpPr/>
                <p:nvPr/>
              </p:nvGrpSpPr>
              <p:grpSpPr>
                <a:xfrm>
                  <a:off x="7753730" y="3873626"/>
                  <a:ext cx="75723" cy="75628"/>
                  <a:chOff x="7753730" y="3873626"/>
                  <a:chExt cx="75723" cy="75628"/>
                </a:xfrm>
              </p:grpSpPr>
              <p:sp>
                <p:nvSpPr>
                  <p:cNvPr id="534" name="Freeform: Shape 142">
                    <a:extLst>
                      <a:ext uri="{FF2B5EF4-FFF2-40B4-BE49-F238E27FC236}">
                        <a16:creationId xmlns:a16="http://schemas.microsoft.com/office/drawing/2014/main" id="{FF58E2B1-D14E-2875-97FD-4298E8ADDCC5}"/>
                      </a:ext>
                    </a:extLst>
                  </p:cNvPr>
                  <p:cNvSpPr/>
                  <p:nvPr/>
                </p:nvSpPr>
                <p:spPr>
                  <a:xfrm>
                    <a:off x="7791640"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5" name="Freeform: Shape 143">
                    <a:extLst>
                      <a:ext uri="{FF2B5EF4-FFF2-40B4-BE49-F238E27FC236}">
                        <a16:creationId xmlns:a16="http://schemas.microsoft.com/office/drawing/2014/main" id="{91D76A54-B9FC-2954-1A30-58B7244D611D}"/>
                      </a:ext>
                    </a:extLst>
                  </p:cNvPr>
                  <p:cNvSpPr/>
                  <p:nvPr/>
                </p:nvSpPr>
                <p:spPr>
                  <a:xfrm>
                    <a:off x="7753730"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0" name="Graphic 790">
                  <a:extLst>
                    <a:ext uri="{FF2B5EF4-FFF2-40B4-BE49-F238E27FC236}">
                      <a16:creationId xmlns:a16="http://schemas.microsoft.com/office/drawing/2014/main" id="{42511AFF-419A-DE85-F1DC-A48D5C30D494}"/>
                    </a:ext>
                  </a:extLst>
                </p:cNvPr>
                <p:cNvGrpSpPr/>
                <p:nvPr/>
              </p:nvGrpSpPr>
              <p:grpSpPr>
                <a:xfrm>
                  <a:off x="7747253" y="3873626"/>
                  <a:ext cx="75723" cy="75628"/>
                  <a:chOff x="7747253" y="3873626"/>
                  <a:chExt cx="75723" cy="75628"/>
                </a:xfrm>
              </p:grpSpPr>
              <p:sp>
                <p:nvSpPr>
                  <p:cNvPr id="532" name="Freeform: Shape 140">
                    <a:extLst>
                      <a:ext uri="{FF2B5EF4-FFF2-40B4-BE49-F238E27FC236}">
                        <a16:creationId xmlns:a16="http://schemas.microsoft.com/office/drawing/2014/main" id="{2D6F39FE-E9DD-A5CC-175C-DE4E97C3D994}"/>
                      </a:ext>
                    </a:extLst>
                  </p:cNvPr>
                  <p:cNvSpPr/>
                  <p:nvPr/>
                </p:nvSpPr>
                <p:spPr>
                  <a:xfrm>
                    <a:off x="7785163"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3" name="Freeform: Shape 141">
                    <a:extLst>
                      <a:ext uri="{FF2B5EF4-FFF2-40B4-BE49-F238E27FC236}">
                        <a16:creationId xmlns:a16="http://schemas.microsoft.com/office/drawing/2014/main" id="{6110F257-33E9-882F-BE02-DE9261549C43}"/>
                      </a:ext>
                    </a:extLst>
                  </p:cNvPr>
                  <p:cNvSpPr/>
                  <p:nvPr/>
                </p:nvSpPr>
                <p:spPr>
                  <a:xfrm>
                    <a:off x="7747253"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1" name="Graphic 790">
                  <a:extLst>
                    <a:ext uri="{FF2B5EF4-FFF2-40B4-BE49-F238E27FC236}">
                      <a16:creationId xmlns:a16="http://schemas.microsoft.com/office/drawing/2014/main" id="{B577DFAB-90FD-1E5D-7C7D-5AFD1D22A3AB}"/>
                    </a:ext>
                  </a:extLst>
                </p:cNvPr>
                <p:cNvGrpSpPr/>
                <p:nvPr/>
              </p:nvGrpSpPr>
              <p:grpSpPr>
                <a:xfrm>
                  <a:off x="8155590" y="3932491"/>
                  <a:ext cx="75723" cy="75628"/>
                  <a:chOff x="8155590" y="3932491"/>
                  <a:chExt cx="75723" cy="75628"/>
                </a:xfrm>
              </p:grpSpPr>
              <p:sp>
                <p:nvSpPr>
                  <p:cNvPr id="530" name="Freeform: Shape 138">
                    <a:extLst>
                      <a:ext uri="{FF2B5EF4-FFF2-40B4-BE49-F238E27FC236}">
                        <a16:creationId xmlns:a16="http://schemas.microsoft.com/office/drawing/2014/main" id="{A550B1B1-F7CA-C8C6-5F53-B3141AAC232B}"/>
                      </a:ext>
                    </a:extLst>
                  </p:cNvPr>
                  <p:cNvSpPr/>
                  <p:nvPr/>
                </p:nvSpPr>
                <p:spPr>
                  <a:xfrm>
                    <a:off x="8193404"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31" name="Freeform: Shape 139">
                    <a:extLst>
                      <a:ext uri="{FF2B5EF4-FFF2-40B4-BE49-F238E27FC236}">
                        <a16:creationId xmlns:a16="http://schemas.microsoft.com/office/drawing/2014/main" id="{8369FC75-537D-A4AF-B45A-C9C941F36C30}"/>
                      </a:ext>
                    </a:extLst>
                  </p:cNvPr>
                  <p:cNvSpPr/>
                  <p:nvPr/>
                </p:nvSpPr>
                <p:spPr>
                  <a:xfrm>
                    <a:off x="8155590"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2" name="Graphic 790">
                  <a:extLst>
                    <a:ext uri="{FF2B5EF4-FFF2-40B4-BE49-F238E27FC236}">
                      <a16:creationId xmlns:a16="http://schemas.microsoft.com/office/drawing/2014/main" id="{6F952201-CE92-FFC2-6647-622AF272071B}"/>
                    </a:ext>
                  </a:extLst>
                </p:cNvPr>
                <p:cNvGrpSpPr/>
                <p:nvPr/>
              </p:nvGrpSpPr>
              <p:grpSpPr>
                <a:xfrm>
                  <a:off x="8236743" y="3932491"/>
                  <a:ext cx="75723" cy="75628"/>
                  <a:chOff x="8236743" y="3932491"/>
                  <a:chExt cx="75723" cy="75628"/>
                </a:xfrm>
              </p:grpSpPr>
              <p:sp>
                <p:nvSpPr>
                  <p:cNvPr id="528" name="Freeform: Shape 136">
                    <a:extLst>
                      <a:ext uri="{FF2B5EF4-FFF2-40B4-BE49-F238E27FC236}">
                        <a16:creationId xmlns:a16="http://schemas.microsoft.com/office/drawing/2014/main" id="{59A2F7C4-3657-4875-3B8E-9D527195A8E8}"/>
                      </a:ext>
                    </a:extLst>
                  </p:cNvPr>
                  <p:cNvSpPr/>
                  <p:nvPr/>
                </p:nvSpPr>
                <p:spPr>
                  <a:xfrm>
                    <a:off x="8274557"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9" name="Freeform: Shape 137">
                    <a:extLst>
                      <a:ext uri="{FF2B5EF4-FFF2-40B4-BE49-F238E27FC236}">
                        <a16:creationId xmlns:a16="http://schemas.microsoft.com/office/drawing/2014/main" id="{BADF33B5-4CB8-9D03-74A6-94CF3284FDFB}"/>
                      </a:ext>
                    </a:extLst>
                  </p:cNvPr>
                  <p:cNvSpPr/>
                  <p:nvPr/>
                </p:nvSpPr>
                <p:spPr>
                  <a:xfrm>
                    <a:off x="8236743"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3" name="Graphic 790">
                  <a:extLst>
                    <a:ext uri="{FF2B5EF4-FFF2-40B4-BE49-F238E27FC236}">
                      <a16:creationId xmlns:a16="http://schemas.microsoft.com/office/drawing/2014/main" id="{85D1E74E-5BA3-20E8-F30D-FD7D81C97E5C}"/>
                    </a:ext>
                  </a:extLst>
                </p:cNvPr>
                <p:cNvGrpSpPr/>
                <p:nvPr/>
              </p:nvGrpSpPr>
              <p:grpSpPr>
                <a:xfrm>
                  <a:off x="8224837" y="3932491"/>
                  <a:ext cx="75628" cy="75628"/>
                  <a:chOff x="8224837" y="3932491"/>
                  <a:chExt cx="75628" cy="75628"/>
                </a:xfrm>
              </p:grpSpPr>
              <p:sp>
                <p:nvSpPr>
                  <p:cNvPr id="526" name="Freeform: Shape 134">
                    <a:extLst>
                      <a:ext uri="{FF2B5EF4-FFF2-40B4-BE49-F238E27FC236}">
                        <a16:creationId xmlns:a16="http://schemas.microsoft.com/office/drawing/2014/main" id="{6CE3B321-092C-F6F4-7A37-11AE8B459E19}"/>
                      </a:ext>
                    </a:extLst>
                  </p:cNvPr>
                  <p:cNvSpPr/>
                  <p:nvPr/>
                </p:nvSpPr>
                <p:spPr>
                  <a:xfrm>
                    <a:off x="8262651"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7" name="Freeform: Shape 135">
                    <a:extLst>
                      <a:ext uri="{FF2B5EF4-FFF2-40B4-BE49-F238E27FC236}">
                        <a16:creationId xmlns:a16="http://schemas.microsoft.com/office/drawing/2014/main" id="{3B7632B5-D7F5-8E4E-18BB-548BCEAFF876}"/>
                      </a:ext>
                    </a:extLst>
                  </p:cNvPr>
                  <p:cNvSpPr/>
                  <p:nvPr/>
                </p:nvSpPr>
                <p:spPr>
                  <a:xfrm>
                    <a:off x="8224837"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4" name="Graphic 790">
                  <a:extLst>
                    <a:ext uri="{FF2B5EF4-FFF2-40B4-BE49-F238E27FC236}">
                      <a16:creationId xmlns:a16="http://schemas.microsoft.com/office/drawing/2014/main" id="{CDC5A30C-7A73-39B2-A4DE-4700D47035AF}"/>
                    </a:ext>
                  </a:extLst>
                </p:cNvPr>
                <p:cNvGrpSpPr/>
                <p:nvPr/>
              </p:nvGrpSpPr>
              <p:grpSpPr>
                <a:xfrm>
                  <a:off x="8212835" y="3932491"/>
                  <a:ext cx="75723" cy="75628"/>
                  <a:chOff x="8212835" y="3932491"/>
                  <a:chExt cx="75723" cy="75628"/>
                </a:xfrm>
              </p:grpSpPr>
              <p:sp>
                <p:nvSpPr>
                  <p:cNvPr id="524" name="Freeform: Shape 132">
                    <a:extLst>
                      <a:ext uri="{FF2B5EF4-FFF2-40B4-BE49-F238E27FC236}">
                        <a16:creationId xmlns:a16="http://schemas.microsoft.com/office/drawing/2014/main" id="{F4E4C7FB-3344-F296-6BF1-F76749774832}"/>
                      </a:ext>
                    </a:extLst>
                  </p:cNvPr>
                  <p:cNvSpPr/>
                  <p:nvPr/>
                </p:nvSpPr>
                <p:spPr>
                  <a:xfrm>
                    <a:off x="8250649"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5" name="Freeform: Shape 133">
                    <a:extLst>
                      <a:ext uri="{FF2B5EF4-FFF2-40B4-BE49-F238E27FC236}">
                        <a16:creationId xmlns:a16="http://schemas.microsoft.com/office/drawing/2014/main" id="{18C01E84-3570-F01B-B17E-69B48A31D07B}"/>
                      </a:ext>
                    </a:extLst>
                  </p:cNvPr>
                  <p:cNvSpPr/>
                  <p:nvPr/>
                </p:nvSpPr>
                <p:spPr>
                  <a:xfrm>
                    <a:off x="8212835"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5" name="Graphic 790">
                  <a:extLst>
                    <a:ext uri="{FF2B5EF4-FFF2-40B4-BE49-F238E27FC236}">
                      <a16:creationId xmlns:a16="http://schemas.microsoft.com/office/drawing/2014/main" id="{8B38B258-EE04-8699-6B57-5E9B45A9743F}"/>
                    </a:ext>
                  </a:extLst>
                </p:cNvPr>
                <p:cNvGrpSpPr/>
                <p:nvPr/>
              </p:nvGrpSpPr>
              <p:grpSpPr>
                <a:xfrm>
                  <a:off x="8146541" y="3932491"/>
                  <a:ext cx="75628" cy="75628"/>
                  <a:chOff x="8146541" y="3932491"/>
                  <a:chExt cx="75628" cy="75628"/>
                </a:xfrm>
              </p:grpSpPr>
              <p:sp>
                <p:nvSpPr>
                  <p:cNvPr id="522" name="Freeform: Shape 130">
                    <a:extLst>
                      <a:ext uri="{FF2B5EF4-FFF2-40B4-BE49-F238E27FC236}">
                        <a16:creationId xmlns:a16="http://schemas.microsoft.com/office/drawing/2014/main" id="{3D32F3C7-858B-210F-F405-59C4927055DD}"/>
                      </a:ext>
                    </a:extLst>
                  </p:cNvPr>
                  <p:cNvSpPr/>
                  <p:nvPr/>
                </p:nvSpPr>
                <p:spPr>
                  <a:xfrm>
                    <a:off x="8184355"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3" name="Freeform: Shape 131">
                    <a:extLst>
                      <a:ext uri="{FF2B5EF4-FFF2-40B4-BE49-F238E27FC236}">
                        <a16:creationId xmlns:a16="http://schemas.microsoft.com/office/drawing/2014/main" id="{2CE05B94-059E-DFA7-9F57-5388CA41AA19}"/>
                      </a:ext>
                    </a:extLst>
                  </p:cNvPr>
                  <p:cNvSpPr/>
                  <p:nvPr/>
                </p:nvSpPr>
                <p:spPr>
                  <a:xfrm>
                    <a:off x="8146541"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6" name="Graphic 790">
                  <a:extLst>
                    <a:ext uri="{FF2B5EF4-FFF2-40B4-BE49-F238E27FC236}">
                      <a16:creationId xmlns:a16="http://schemas.microsoft.com/office/drawing/2014/main" id="{83387BBD-8A4C-DD52-7F8F-20B903F5441A}"/>
                    </a:ext>
                  </a:extLst>
                </p:cNvPr>
                <p:cNvGrpSpPr/>
                <p:nvPr/>
              </p:nvGrpSpPr>
              <p:grpSpPr>
                <a:xfrm>
                  <a:off x="8166544" y="3932491"/>
                  <a:ext cx="75723" cy="75628"/>
                  <a:chOff x="8166544" y="3932491"/>
                  <a:chExt cx="75723" cy="75628"/>
                </a:xfrm>
              </p:grpSpPr>
              <p:sp>
                <p:nvSpPr>
                  <p:cNvPr id="520" name="Freeform: Shape 128">
                    <a:extLst>
                      <a:ext uri="{FF2B5EF4-FFF2-40B4-BE49-F238E27FC236}">
                        <a16:creationId xmlns:a16="http://schemas.microsoft.com/office/drawing/2014/main" id="{DB795DA2-E829-3407-2F00-E8B89FDE8DD3}"/>
                      </a:ext>
                    </a:extLst>
                  </p:cNvPr>
                  <p:cNvSpPr/>
                  <p:nvPr/>
                </p:nvSpPr>
                <p:spPr>
                  <a:xfrm>
                    <a:off x="8204358"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21" name="Freeform: Shape 129">
                    <a:extLst>
                      <a:ext uri="{FF2B5EF4-FFF2-40B4-BE49-F238E27FC236}">
                        <a16:creationId xmlns:a16="http://schemas.microsoft.com/office/drawing/2014/main" id="{701C61A6-79C7-8E52-19A2-55980A6F2F74}"/>
                      </a:ext>
                    </a:extLst>
                  </p:cNvPr>
                  <p:cNvSpPr/>
                  <p:nvPr/>
                </p:nvSpPr>
                <p:spPr>
                  <a:xfrm>
                    <a:off x="8166544"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517" name="Graphic 790">
                  <a:extLst>
                    <a:ext uri="{FF2B5EF4-FFF2-40B4-BE49-F238E27FC236}">
                      <a16:creationId xmlns:a16="http://schemas.microsoft.com/office/drawing/2014/main" id="{8FAFC312-36C7-09D3-39BB-0B4A61853B6A}"/>
                    </a:ext>
                  </a:extLst>
                </p:cNvPr>
                <p:cNvGrpSpPr/>
                <p:nvPr/>
              </p:nvGrpSpPr>
              <p:grpSpPr>
                <a:xfrm>
                  <a:off x="8200929" y="3932491"/>
                  <a:ext cx="75628" cy="75628"/>
                  <a:chOff x="8200929" y="3932491"/>
                  <a:chExt cx="75628" cy="75628"/>
                </a:xfrm>
              </p:grpSpPr>
              <p:sp>
                <p:nvSpPr>
                  <p:cNvPr id="518" name="Freeform: Shape 126">
                    <a:extLst>
                      <a:ext uri="{FF2B5EF4-FFF2-40B4-BE49-F238E27FC236}">
                        <a16:creationId xmlns:a16="http://schemas.microsoft.com/office/drawing/2014/main" id="{6F52BBB3-29FB-3580-2B07-7362A12CCD20}"/>
                      </a:ext>
                    </a:extLst>
                  </p:cNvPr>
                  <p:cNvSpPr/>
                  <p:nvPr/>
                </p:nvSpPr>
                <p:spPr>
                  <a:xfrm>
                    <a:off x="8238743"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519" name="Freeform: Shape 127">
                    <a:extLst>
                      <a:ext uri="{FF2B5EF4-FFF2-40B4-BE49-F238E27FC236}">
                        <a16:creationId xmlns:a16="http://schemas.microsoft.com/office/drawing/2014/main" id="{85210BB2-1CC1-AD43-EB94-2F83A4E3D6A8}"/>
                      </a:ext>
                    </a:extLst>
                  </p:cNvPr>
                  <p:cNvSpPr/>
                  <p:nvPr/>
                </p:nvSpPr>
                <p:spPr>
                  <a:xfrm>
                    <a:off x="8200929" y="39703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404" name="Freeform: Shape 12">
                <a:extLst>
                  <a:ext uri="{FF2B5EF4-FFF2-40B4-BE49-F238E27FC236}">
                    <a16:creationId xmlns:a16="http://schemas.microsoft.com/office/drawing/2014/main" id="{25165CBD-FD32-E04F-720D-06D276678B7C}"/>
                  </a:ext>
                </a:extLst>
              </p:cNvPr>
              <p:cNvSpPr/>
              <p:nvPr/>
            </p:nvSpPr>
            <p:spPr>
              <a:xfrm>
                <a:off x="3500437" y="2409824"/>
                <a:ext cx="5148833" cy="2004345"/>
              </a:xfrm>
              <a:custGeom>
                <a:avLst/>
                <a:gdLst>
                  <a:gd name="connsiteX0" fmla="*/ 5148834 w 5148833"/>
                  <a:gd name="connsiteY0" fmla="*/ 2004346 h 2004345"/>
                  <a:gd name="connsiteX1" fmla="*/ 5136070 w 5148833"/>
                  <a:gd name="connsiteY1" fmla="*/ 2004346 h 2004345"/>
                  <a:gd name="connsiteX2" fmla="*/ 5136070 w 5148833"/>
                  <a:gd name="connsiteY2" fmla="*/ 1735074 h 2004345"/>
                  <a:gd name="connsiteX3" fmla="*/ 4866132 w 5148833"/>
                  <a:gd name="connsiteY3" fmla="*/ 1735074 h 2004345"/>
                  <a:gd name="connsiteX4" fmla="*/ 4866132 w 5148833"/>
                  <a:gd name="connsiteY4" fmla="*/ 1560576 h 2004345"/>
                  <a:gd name="connsiteX5" fmla="*/ 4399217 w 5148833"/>
                  <a:gd name="connsiteY5" fmla="*/ 1560576 h 2004345"/>
                  <a:gd name="connsiteX6" fmla="*/ 4399217 w 5148833"/>
                  <a:gd name="connsiteY6" fmla="*/ 1501521 h 2004345"/>
                  <a:gd name="connsiteX7" fmla="*/ 4281869 w 5148833"/>
                  <a:gd name="connsiteY7" fmla="*/ 1501521 h 2004345"/>
                  <a:gd name="connsiteX8" fmla="*/ 4281869 w 5148833"/>
                  <a:gd name="connsiteY8" fmla="*/ 1466279 h 2004345"/>
                  <a:gd name="connsiteX9" fmla="*/ 4236911 w 5148833"/>
                  <a:gd name="connsiteY9" fmla="*/ 1466279 h 2004345"/>
                  <a:gd name="connsiteX10" fmla="*/ 4236911 w 5148833"/>
                  <a:gd name="connsiteY10" fmla="*/ 1429798 h 2004345"/>
                  <a:gd name="connsiteX11" fmla="*/ 3962686 w 5148833"/>
                  <a:gd name="connsiteY11" fmla="*/ 1429798 h 2004345"/>
                  <a:gd name="connsiteX12" fmla="*/ 3962686 w 5148833"/>
                  <a:gd name="connsiteY12" fmla="*/ 1400651 h 2004345"/>
                  <a:gd name="connsiteX13" fmla="*/ 3863435 w 5148833"/>
                  <a:gd name="connsiteY13" fmla="*/ 1400651 h 2004345"/>
                  <a:gd name="connsiteX14" fmla="*/ 3863435 w 5148833"/>
                  <a:gd name="connsiteY14" fmla="*/ 1347311 h 2004345"/>
                  <a:gd name="connsiteX15" fmla="*/ 3746183 w 5148833"/>
                  <a:gd name="connsiteY15" fmla="*/ 1347311 h 2004345"/>
                  <a:gd name="connsiteX16" fmla="*/ 3746183 w 5148833"/>
                  <a:gd name="connsiteY16" fmla="*/ 1323404 h 2004345"/>
                  <a:gd name="connsiteX17" fmla="*/ 3654457 w 5148833"/>
                  <a:gd name="connsiteY17" fmla="*/ 1323404 h 2004345"/>
                  <a:gd name="connsiteX18" fmla="*/ 3654457 w 5148833"/>
                  <a:gd name="connsiteY18" fmla="*/ 1307021 h 2004345"/>
                  <a:gd name="connsiteX19" fmla="*/ 3455765 w 5148833"/>
                  <a:gd name="connsiteY19" fmla="*/ 1307021 h 2004345"/>
                  <a:gd name="connsiteX20" fmla="*/ 3455765 w 5148833"/>
                  <a:gd name="connsiteY20" fmla="*/ 1280827 h 2004345"/>
                  <a:gd name="connsiteX21" fmla="*/ 3342037 w 5148833"/>
                  <a:gd name="connsiteY21" fmla="*/ 1280827 h 2004345"/>
                  <a:gd name="connsiteX22" fmla="*/ 3342037 w 5148833"/>
                  <a:gd name="connsiteY22" fmla="*/ 1268063 h 2004345"/>
                  <a:gd name="connsiteX23" fmla="*/ 3001042 w 5148833"/>
                  <a:gd name="connsiteY23" fmla="*/ 1268063 h 2004345"/>
                  <a:gd name="connsiteX24" fmla="*/ 3001042 w 5148833"/>
                  <a:gd name="connsiteY24" fmla="*/ 1226534 h 2004345"/>
                  <a:gd name="connsiteX25" fmla="*/ 2599563 w 5148833"/>
                  <a:gd name="connsiteY25" fmla="*/ 1226534 h 2004345"/>
                  <a:gd name="connsiteX26" fmla="*/ 2599563 w 5148833"/>
                  <a:gd name="connsiteY26" fmla="*/ 1190244 h 2004345"/>
                  <a:gd name="connsiteX27" fmla="*/ 2576608 w 5148833"/>
                  <a:gd name="connsiteY27" fmla="*/ 1190244 h 2004345"/>
                  <a:gd name="connsiteX28" fmla="*/ 2576608 w 5148833"/>
                  <a:gd name="connsiteY28" fmla="*/ 1108234 h 2004345"/>
                  <a:gd name="connsiteX29" fmla="*/ 2523744 w 5148833"/>
                  <a:gd name="connsiteY29" fmla="*/ 1108234 h 2004345"/>
                  <a:gd name="connsiteX30" fmla="*/ 2523744 w 5148833"/>
                  <a:gd name="connsiteY30" fmla="*/ 1100900 h 2004345"/>
                  <a:gd name="connsiteX31" fmla="*/ 2485930 w 5148833"/>
                  <a:gd name="connsiteY31" fmla="*/ 1100900 h 2004345"/>
                  <a:gd name="connsiteX32" fmla="*/ 2485930 w 5148833"/>
                  <a:gd name="connsiteY32" fmla="*/ 1077849 h 2004345"/>
                  <a:gd name="connsiteX33" fmla="*/ 2390394 w 5148833"/>
                  <a:gd name="connsiteY33" fmla="*/ 1077849 h 2004345"/>
                  <a:gd name="connsiteX34" fmla="*/ 2390394 w 5148833"/>
                  <a:gd name="connsiteY34" fmla="*/ 1071086 h 2004345"/>
                  <a:gd name="connsiteX35" fmla="*/ 2258473 w 5148833"/>
                  <a:gd name="connsiteY35" fmla="*/ 1071086 h 2004345"/>
                  <a:gd name="connsiteX36" fmla="*/ 2258473 w 5148833"/>
                  <a:gd name="connsiteY36" fmla="*/ 1060799 h 2004345"/>
                  <a:gd name="connsiteX37" fmla="*/ 2232851 w 5148833"/>
                  <a:gd name="connsiteY37" fmla="*/ 1060799 h 2004345"/>
                  <a:gd name="connsiteX38" fmla="*/ 2232851 w 5148833"/>
                  <a:gd name="connsiteY38" fmla="*/ 1050417 h 2004345"/>
                  <a:gd name="connsiteX39" fmla="*/ 2194941 w 5148833"/>
                  <a:gd name="connsiteY39" fmla="*/ 1050417 h 2004345"/>
                  <a:gd name="connsiteX40" fmla="*/ 2194941 w 5148833"/>
                  <a:gd name="connsiteY40" fmla="*/ 1040702 h 2004345"/>
                  <a:gd name="connsiteX41" fmla="*/ 2181416 w 5148833"/>
                  <a:gd name="connsiteY41" fmla="*/ 1040702 h 2004345"/>
                  <a:gd name="connsiteX42" fmla="*/ 2181416 w 5148833"/>
                  <a:gd name="connsiteY42" fmla="*/ 1030986 h 2004345"/>
                  <a:gd name="connsiteX43" fmla="*/ 2164842 w 5148833"/>
                  <a:gd name="connsiteY43" fmla="*/ 1030986 h 2004345"/>
                  <a:gd name="connsiteX44" fmla="*/ 2164842 w 5148833"/>
                  <a:gd name="connsiteY44" fmla="*/ 1015746 h 2004345"/>
                  <a:gd name="connsiteX45" fmla="*/ 2149697 w 5148833"/>
                  <a:gd name="connsiteY45" fmla="*/ 1015746 h 2004345"/>
                  <a:gd name="connsiteX46" fmla="*/ 2149697 w 5148833"/>
                  <a:gd name="connsiteY46" fmla="*/ 986028 h 2004345"/>
                  <a:gd name="connsiteX47" fmla="*/ 2132076 w 5148833"/>
                  <a:gd name="connsiteY47" fmla="*/ 986028 h 2004345"/>
                  <a:gd name="connsiteX48" fmla="*/ 2132076 w 5148833"/>
                  <a:gd name="connsiteY48" fmla="*/ 952595 h 2004345"/>
                  <a:gd name="connsiteX49" fmla="*/ 2114836 w 5148833"/>
                  <a:gd name="connsiteY49" fmla="*/ 952595 h 2004345"/>
                  <a:gd name="connsiteX50" fmla="*/ 2114836 w 5148833"/>
                  <a:gd name="connsiteY50" fmla="*/ 929450 h 2004345"/>
                  <a:gd name="connsiteX51" fmla="*/ 2037779 w 5148833"/>
                  <a:gd name="connsiteY51" fmla="*/ 929450 h 2004345"/>
                  <a:gd name="connsiteX52" fmla="*/ 2037779 w 5148833"/>
                  <a:gd name="connsiteY52" fmla="*/ 916115 h 2004345"/>
                  <a:gd name="connsiteX53" fmla="*/ 1989201 w 5148833"/>
                  <a:gd name="connsiteY53" fmla="*/ 916115 h 2004345"/>
                  <a:gd name="connsiteX54" fmla="*/ 1989201 w 5148833"/>
                  <a:gd name="connsiteY54" fmla="*/ 908780 h 2004345"/>
                  <a:gd name="connsiteX55" fmla="*/ 1956911 w 5148833"/>
                  <a:gd name="connsiteY55" fmla="*/ 908780 h 2004345"/>
                  <a:gd name="connsiteX56" fmla="*/ 1956911 w 5148833"/>
                  <a:gd name="connsiteY56" fmla="*/ 903351 h 2004345"/>
                  <a:gd name="connsiteX57" fmla="*/ 1935099 w 5148833"/>
                  <a:gd name="connsiteY57" fmla="*/ 903351 h 2004345"/>
                  <a:gd name="connsiteX58" fmla="*/ 1935099 w 5148833"/>
                  <a:gd name="connsiteY58" fmla="*/ 890588 h 2004345"/>
                  <a:gd name="connsiteX59" fmla="*/ 1919859 w 5148833"/>
                  <a:gd name="connsiteY59" fmla="*/ 890588 h 2004345"/>
                  <a:gd name="connsiteX60" fmla="*/ 1919859 w 5148833"/>
                  <a:gd name="connsiteY60" fmla="*/ 886873 h 2004345"/>
                  <a:gd name="connsiteX61" fmla="*/ 1874901 w 5148833"/>
                  <a:gd name="connsiteY61" fmla="*/ 886873 h 2004345"/>
                  <a:gd name="connsiteX62" fmla="*/ 1874901 w 5148833"/>
                  <a:gd name="connsiteY62" fmla="*/ 872871 h 2004345"/>
                  <a:gd name="connsiteX63" fmla="*/ 1751552 w 5148833"/>
                  <a:gd name="connsiteY63" fmla="*/ 872871 h 2004345"/>
                  <a:gd name="connsiteX64" fmla="*/ 1751552 w 5148833"/>
                  <a:gd name="connsiteY64" fmla="*/ 850392 h 2004345"/>
                  <a:gd name="connsiteX65" fmla="*/ 1713738 w 5148833"/>
                  <a:gd name="connsiteY65" fmla="*/ 850392 h 2004345"/>
                  <a:gd name="connsiteX66" fmla="*/ 1713738 w 5148833"/>
                  <a:gd name="connsiteY66" fmla="*/ 787051 h 2004345"/>
                  <a:gd name="connsiteX67" fmla="*/ 1632871 w 5148833"/>
                  <a:gd name="connsiteY67" fmla="*/ 787051 h 2004345"/>
                  <a:gd name="connsiteX68" fmla="*/ 1632871 w 5148833"/>
                  <a:gd name="connsiteY68" fmla="*/ 761619 h 2004345"/>
                  <a:gd name="connsiteX69" fmla="*/ 1503426 w 5148833"/>
                  <a:gd name="connsiteY69" fmla="*/ 761619 h 2004345"/>
                  <a:gd name="connsiteX70" fmla="*/ 1503426 w 5148833"/>
                  <a:gd name="connsiteY70" fmla="*/ 747713 h 2004345"/>
                  <a:gd name="connsiteX71" fmla="*/ 1443800 w 5148833"/>
                  <a:gd name="connsiteY71" fmla="*/ 747713 h 2004345"/>
                  <a:gd name="connsiteX72" fmla="*/ 1443800 w 5148833"/>
                  <a:gd name="connsiteY72" fmla="*/ 740950 h 2004345"/>
                  <a:gd name="connsiteX73" fmla="*/ 1423130 w 5148833"/>
                  <a:gd name="connsiteY73" fmla="*/ 740950 h 2004345"/>
                  <a:gd name="connsiteX74" fmla="*/ 1423130 w 5148833"/>
                  <a:gd name="connsiteY74" fmla="*/ 732663 h 2004345"/>
                  <a:gd name="connsiteX75" fmla="*/ 1404938 w 5148833"/>
                  <a:gd name="connsiteY75" fmla="*/ 732663 h 2004345"/>
                  <a:gd name="connsiteX76" fmla="*/ 1404938 w 5148833"/>
                  <a:gd name="connsiteY76" fmla="*/ 716661 h 2004345"/>
                  <a:gd name="connsiteX77" fmla="*/ 1383602 w 5148833"/>
                  <a:gd name="connsiteY77" fmla="*/ 716661 h 2004345"/>
                  <a:gd name="connsiteX78" fmla="*/ 1383602 w 5148833"/>
                  <a:gd name="connsiteY78" fmla="*/ 712375 h 2004345"/>
                  <a:gd name="connsiteX79" fmla="*/ 1329500 w 5148833"/>
                  <a:gd name="connsiteY79" fmla="*/ 712375 h 2004345"/>
                  <a:gd name="connsiteX80" fmla="*/ 1329500 w 5148833"/>
                  <a:gd name="connsiteY80" fmla="*/ 680180 h 2004345"/>
                  <a:gd name="connsiteX81" fmla="*/ 1318641 w 5148833"/>
                  <a:gd name="connsiteY81" fmla="*/ 680180 h 2004345"/>
                  <a:gd name="connsiteX82" fmla="*/ 1318641 w 5148833"/>
                  <a:gd name="connsiteY82" fmla="*/ 653415 h 2004345"/>
                  <a:gd name="connsiteX83" fmla="*/ 1288066 w 5148833"/>
                  <a:gd name="connsiteY83" fmla="*/ 653415 h 2004345"/>
                  <a:gd name="connsiteX84" fmla="*/ 1288066 w 5148833"/>
                  <a:gd name="connsiteY84" fmla="*/ 593217 h 2004345"/>
                  <a:gd name="connsiteX85" fmla="*/ 1264730 w 5148833"/>
                  <a:gd name="connsiteY85" fmla="*/ 593217 h 2004345"/>
                  <a:gd name="connsiteX86" fmla="*/ 1264730 w 5148833"/>
                  <a:gd name="connsiteY86" fmla="*/ 552545 h 2004345"/>
                  <a:gd name="connsiteX87" fmla="*/ 1253871 w 5148833"/>
                  <a:gd name="connsiteY87" fmla="*/ 552545 h 2004345"/>
                  <a:gd name="connsiteX88" fmla="*/ 1253871 w 5148833"/>
                  <a:gd name="connsiteY88" fmla="*/ 517208 h 2004345"/>
                  <a:gd name="connsiteX89" fmla="*/ 1234631 w 5148833"/>
                  <a:gd name="connsiteY89" fmla="*/ 517208 h 2004345"/>
                  <a:gd name="connsiteX90" fmla="*/ 1234631 w 5148833"/>
                  <a:gd name="connsiteY90" fmla="*/ 499586 h 2004345"/>
                  <a:gd name="connsiteX91" fmla="*/ 1205103 w 5148833"/>
                  <a:gd name="connsiteY91" fmla="*/ 499586 h 2004345"/>
                  <a:gd name="connsiteX92" fmla="*/ 1205103 w 5148833"/>
                  <a:gd name="connsiteY92" fmla="*/ 484918 h 2004345"/>
                  <a:gd name="connsiteX93" fmla="*/ 1169575 w 5148833"/>
                  <a:gd name="connsiteY93" fmla="*/ 484918 h 2004345"/>
                  <a:gd name="connsiteX94" fmla="*/ 1169575 w 5148833"/>
                  <a:gd name="connsiteY94" fmla="*/ 466154 h 2004345"/>
                  <a:gd name="connsiteX95" fmla="*/ 1141667 w 5148833"/>
                  <a:gd name="connsiteY95" fmla="*/ 466154 h 2004345"/>
                  <a:gd name="connsiteX96" fmla="*/ 1141667 w 5148833"/>
                  <a:gd name="connsiteY96" fmla="*/ 458248 h 2004345"/>
                  <a:gd name="connsiteX97" fmla="*/ 1122807 w 5148833"/>
                  <a:gd name="connsiteY97" fmla="*/ 458248 h 2004345"/>
                  <a:gd name="connsiteX98" fmla="*/ 1122807 w 5148833"/>
                  <a:gd name="connsiteY98" fmla="*/ 453390 h 2004345"/>
                  <a:gd name="connsiteX99" fmla="*/ 1094804 w 5148833"/>
                  <a:gd name="connsiteY99" fmla="*/ 453390 h 2004345"/>
                  <a:gd name="connsiteX100" fmla="*/ 1094804 w 5148833"/>
                  <a:gd name="connsiteY100" fmla="*/ 442817 h 2004345"/>
                  <a:gd name="connsiteX101" fmla="*/ 957453 w 5148833"/>
                  <a:gd name="connsiteY101" fmla="*/ 442817 h 2004345"/>
                  <a:gd name="connsiteX102" fmla="*/ 957453 w 5148833"/>
                  <a:gd name="connsiteY102" fmla="*/ 423196 h 2004345"/>
                  <a:gd name="connsiteX103" fmla="*/ 939165 w 5148833"/>
                  <a:gd name="connsiteY103" fmla="*/ 423196 h 2004345"/>
                  <a:gd name="connsiteX104" fmla="*/ 939165 w 5148833"/>
                  <a:gd name="connsiteY104" fmla="*/ 409670 h 2004345"/>
                  <a:gd name="connsiteX105" fmla="*/ 914686 w 5148833"/>
                  <a:gd name="connsiteY105" fmla="*/ 409670 h 2004345"/>
                  <a:gd name="connsiteX106" fmla="*/ 914686 w 5148833"/>
                  <a:gd name="connsiteY106" fmla="*/ 382238 h 2004345"/>
                  <a:gd name="connsiteX107" fmla="*/ 885730 w 5148833"/>
                  <a:gd name="connsiteY107" fmla="*/ 382238 h 2004345"/>
                  <a:gd name="connsiteX108" fmla="*/ 885730 w 5148833"/>
                  <a:gd name="connsiteY108" fmla="*/ 362807 h 2004345"/>
                  <a:gd name="connsiteX109" fmla="*/ 870490 w 5148833"/>
                  <a:gd name="connsiteY109" fmla="*/ 362807 h 2004345"/>
                  <a:gd name="connsiteX110" fmla="*/ 870490 w 5148833"/>
                  <a:gd name="connsiteY110" fmla="*/ 336042 h 2004345"/>
                  <a:gd name="connsiteX111" fmla="*/ 845249 w 5148833"/>
                  <a:gd name="connsiteY111" fmla="*/ 336042 h 2004345"/>
                  <a:gd name="connsiteX112" fmla="*/ 845249 w 5148833"/>
                  <a:gd name="connsiteY112" fmla="*/ 287465 h 2004345"/>
                  <a:gd name="connsiteX113" fmla="*/ 824198 w 5148833"/>
                  <a:gd name="connsiteY113" fmla="*/ 287465 h 2004345"/>
                  <a:gd name="connsiteX114" fmla="*/ 824198 w 5148833"/>
                  <a:gd name="connsiteY114" fmla="*/ 245459 h 2004345"/>
                  <a:gd name="connsiteX115" fmla="*/ 792385 w 5148833"/>
                  <a:gd name="connsiteY115" fmla="*/ 245459 h 2004345"/>
                  <a:gd name="connsiteX116" fmla="*/ 792385 w 5148833"/>
                  <a:gd name="connsiteY116" fmla="*/ 224219 h 2004345"/>
                  <a:gd name="connsiteX117" fmla="*/ 768382 w 5148833"/>
                  <a:gd name="connsiteY117" fmla="*/ 224219 h 2004345"/>
                  <a:gd name="connsiteX118" fmla="*/ 768382 w 5148833"/>
                  <a:gd name="connsiteY118" fmla="*/ 203549 h 2004345"/>
                  <a:gd name="connsiteX119" fmla="*/ 699040 w 5148833"/>
                  <a:gd name="connsiteY119" fmla="*/ 203549 h 2004345"/>
                  <a:gd name="connsiteX120" fmla="*/ 699040 w 5148833"/>
                  <a:gd name="connsiteY120" fmla="*/ 190119 h 2004345"/>
                  <a:gd name="connsiteX121" fmla="*/ 682657 w 5148833"/>
                  <a:gd name="connsiteY121" fmla="*/ 190119 h 2004345"/>
                  <a:gd name="connsiteX122" fmla="*/ 682657 w 5148833"/>
                  <a:gd name="connsiteY122" fmla="*/ 181642 h 2004345"/>
                  <a:gd name="connsiteX123" fmla="*/ 645509 w 5148833"/>
                  <a:gd name="connsiteY123" fmla="*/ 181642 h 2004345"/>
                  <a:gd name="connsiteX124" fmla="*/ 645509 w 5148833"/>
                  <a:gd name="connsiteY124" fmla="*/ 174974 h 2004345"/>
                  <a:gd name="connsiteX125" fmla="*/ 609029 w 5148833"/>
                  <a:gd name="connsiteY125" fmla="*/ 174974 h 2004345"/>
                  <a:gd name="connsiteX126" fmla="*/ 609029 w 5148833"/>
                  <a:gd name="connsiteY126" fmla="*/ 167640 h 2004345"/>
                  <a:gd name="connsiteX127" fmla="*/ 579882 w 5148833"/>
                  <a:gd name="connsiteY127" fmla="*/ 167640 h 2004345"/>
                  <a:gd name="connsiteX128" fmla="*/ 579882 w 5148833"/>
                  <a:gd name="connsiteY128" fmla="*/ 154877 h 2004345"/>
                  <a:gd name="connsiteX129" fmla="*/ 498443 w 5148833"/>
                  <a:gd name="connsiteY129" fmla="*/ 154877 h 2004345"/>
                  <a:gd name="connsiteX130" fmla="*/ 498443 w 5148833"/>
                  <a:gd name="connsiteY130" fmla="*/ 142780 h 2004345"/>
                  <a:gd name="connsiteX131" fmla="*/ 431006 w 5148833"/>
                  <a:gd name="connsiteY131" fmla="*/ 142780 h 2004345"/>
                  <a:gd name="connsiteX132" fmla="*/ 431006 w 5148833"/>
                  <a:gd name="connsiteY132" fmla="*/ 122682 h 2004345"/>
                  <a:gd name="connsiteX133" fmla="*/ 403574 w 5148833"/>
                  <a:gd name="connsiteY133" fmla="*/ 122682 h 2004345"/>
                  <a:gd name="connsiteX134" fmla="*/ 403574 w 5148833"/>
                  <a:gd name="connsiteY134" fmla="*/ 100965 h 2004345"/>
                  <a:gd name="connsiteX135" fmla="*/ 369570 w 5148833"/>
                  <a:gd name="connsiteY135" fmla="*/ 100965 h 2004345"/>
                  <a:gd name="connsiteX136" fmla="*/ 369570 w 5148833"/>
                  <a:gd name="connsiteY136" fmla="*/ 81344 h 2004345"/>
                  <a:gd name="connsiteX137" fmla="*/ 302038 w 5148833"/>
                  <a:gd name="connsiteY137" fmla="*/ 81344 h 2004345"/>
                  <a:gd name="connsiteX138" fmla="*/ 302038 w 5148833"/>
                  <a:gd name="connsiteY138" fmla="*/ 73438 h 2004345"/>
                  <a:gd name="connsiteX139" fmla="*/ 199930 w 5148833"/>
                  <a:gd name="connsiteY139" fmla="*/ 73438 h 2004345"/>
                  <a:gd name="connsiteX140" fmla="*/ 199930 w 5148833"/>
                  <a:gd name="connsiteY140" fmla="*/ 60008 h 2004345"/>
                  <a:gd name="connsiteX141" fmla="*/ 144590 w 5148833"/>
                  <a:gd name="connsiteY141" fmla="*/ 60008 h 2004345"/>
                  <a:gd name="connsiteX142" fmla="*/ 144590 w 5148833"/>
                  <a:gd name="connsiteY142" fmla="*/ 50959 h 2004345"/>
                  <a:gd name="connsiteX143" fmla="*/ 96488 w 5148833"/>
                  <a:gd name="connsiteY143" fmla="*/ 50959 h 2004345"/>
                  <a:gd name="connsiteX144" fmla="*/ 96488 w 5148833"/>
                  <a:gd name="connsiteY144" fmla="*/ 44863 h 2004345"/>
                  <a:gd name="connsiteX145" fmla="*/ 78867 w 5148833"/>
                  <a:gd name="connsiteY145" fmla="*/ 44863 h 2004345"/>
                  <a:gd name="connsiteX146" fmla="*/ 78867 w 5148833"/>
                  <a:gd name="connsiteY146" fmla="*/ 30861 h 2004345"/>
                  <a:gd name="connsiteX147" fmla="*/ 50292 w 5148833"/>
                  <a:gd name="connsiteY147" fmla="*/ 30861 h 2004345"/>
                  <a:gd name="connsiteX148" fmla="*/ 50292 w 5148833"/>
                  <a:gd name="connsiteY148" fmla="*/ 22384 h 2004345"/>
                  <a:gd name="connsiteX149" fmla="*/ 33338 w 5148833"/>
                  <a:gd name="connsiteY149" fmla="*/ 22384 h 2004345"/>
                  <a:gd name="connsiteX150" fmla="*/ 33338 w 5148833"/>
                  <a:gd name="connsiteY150" fmla="*/ 0 h 2004345"/>
                  <a:gd name="connsiteX151" fmla="*/ 0 w 5148833"/>
                  <a:gd name="connsiteY151" fmla="*/ 0 h 200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148833" h="2004345">
                    <a:moveTo>
                      <a:pt x="5148834" y="2004346"/>
                    </a:moveTo>
                    <a:lnTo>
                      <a:pt x="5136070" y="2004346"/>
                    </a:lnTo>
                    <a:lnTo>
                      <a:pt x="5136070" y="1735074"/>
                    </a:lnTo>
                    <a:lnTo>
                      <a:pt x="4866132" y="1735074"/>
                    </a:lnTo>
                    <a:lnTo>
                      <a:pt x="4866132" y="1560576"/>
                    </a:lnTo>
                    <a:lnTo>
                      <a:pt x="4399217" y="1560576"/>
                    </a:lnTo>
                    <a:lnTo>
                      <a:pt x="4399217" y="1501521"/>
                    </a:lnTo>
                    <a:lnTo>
                      <a:pt x="4281869" y="1501521"/>
                    </a:lnTo>
                    <a:lnTo>
                      <a:pt x="4281869" y="1466279"/>
                    </a:lnTo>
                    <a:lnTo>
                      <a:pt x="4236911" y="1466279"/>
                    </a:lnTo>
                    <a:lnTo>
                      <a:pt x="4236911" y="1429798"/>
                    </a:lnTo>
                    <a:lnTo>
                      <a:pt x="3962686" y="1429798"/>
                    </a:lnTo>
                    <a:lnTo>
                      <a:pt x="3962686" y="1400651"/>
                    </a:lnTo>
                    <a:lnTo>
                      <a:pt x="3863435" y="1400651"/>
                    </a:lnTo>
                    <a:lnTo>
                      <a:pt x="3863435" y="1347311"/>
                    </a:lnTo>
                    <a:lnTo>
                      <a:pt x="3746183" y="1347311"/>
                    </a:lnTo>
                    <a:lnTo>
                      <a:pt x="3746183" y="1323404"/>
                    </a:lnTo>
                    <a:lnTo>
                      <a:pt x="3654457" y="1323404"/>
                    </a:lnTo>
                    <a:lnTo>
                      <a:pt x="3654457" y="1307021"/>
                    </a:lnTo>
                    <a:lnTo>
                      <a:pt x="3455765" y="1307021"/>
                    </a:lnTo>
                    <a:lnTo>
                      <a:pt x="3455765" y="1280827"/>
                    </a:lnTo>
                    <a:lnTo>
                      <a:pt x="3342037" y="1280827"/>
                    </a:lnTo>
                    <a:lnTo>
                      <a:pt x="3342037" y="1268063"/>
                    </a:lnTo>
                    <a:lnTo>
                      <a:pt x="3001042" y="1268063"/>
                    </a:lnTo>
                    <a:lnTo>
                      <a:pt x="3001042" y="1226534"/>
                    </a:lnTo>
                    <a:lnTo>
                      <a:pt x="2599563" y="1226534"/>
                    </a:lnTo>
                    <a:lnTo>
                      <a:pt x="2599563" y="1190244"/>
                    </a:lnTo>
                    <a:lnTo>
                      <a:pt x="2576608" y="1190244"/>
                    </a:lnTo>
                    <a:lnTo>
                      <a:pt x="2576608" y="1108234"/>
                    </a:lnTo>
                    <a:lnTo>
                      <a:pt x="2523744" y="1108234"/>
                    </a:lnTo>
                    <a:lnTo>
                      <a:pt x="2523744" y="1100900"/>
                    </a:lnTo>
                    <a:lnTo>
                      <a:pt x="2485930" y="1100900"/>
                    </a:lnTo>
                    <a:lnTo>
                      <a:pt x="2485930" y="1077849"/>
                    </a:lnTo>
                    <a:lnTo>
                      <a:pt x="2390394" y="1077849"/>
                    </a:lnTo>
                    <a:lnTo>
                      <a:pt x="2390394" y="1071086"/>
                    </a:lnTo>
                    <a:lnTo>
                      <a:pt x="2258473" y="1071086"/>
                    </a:lnTo>
                    <a:lnTo>
                      <a:pt x="2258473" y="1060799"/>
                    </a:lnTo>
                    <a:lnTo>
                      <a:pt x="2232851" y="1060799"/>
                    </a:lnTo>
                    <a:lnTo>
                      <a:pt x="2232851" y="1050417"/>
                    </a:lnTo>
                    <a:lnTo>
                      <a:pt x="2194941" y="1050417"/>
                    </a:lnTo>
                    <a:lnTo>
                      <a:pt x="2194941" y="1040702"/>
                    </a:lnTo>
                    <a:lnTo>
                      <a:pt x="2181416" y="1040702"/>
                    </a:lnTo>
                    <a:lnTo>
                      <a:pt x="2181416" y="1030986"/>
                    </a:lnTo>
                    <a:lnTo>
                      <a:pt x="2164842" y="1030986"/>
                    </a:lnTo>
                    <a:lnTo>
                      <a:pt x="2164842" y="1015746"/>
                    </a:lnTo>
                    <a:lnTo>
                      <a:pt x="2149697" y="1015746"/>
                    </a:lnTo>
                    <a:lnTo>
                      <a:pt x="2149697" y="986028"/>
                    </a:lnTo>
                    <a:lnTo>
                      <a:pt x="2132076" y="986028"/>
                    </a:lnTo>
                    <a:lnTo>
                      <a:pt x="2132076" y="952595"/>
                    </a:lnTo>
                    <a:lnTo>
                      <a:pt x="2114836" y="952595"/>
                    </a:lnTo>
                    <a:lnTo>
                      <a:pt x="2114836" y="929450"/>
                    </a:lnTo>
                    <a:lnTo>
                      <a:pt x="2037779" y="929450"/>
                    </a:lnTo>
                    <a:lnTo>
                      <a:pt x="2037779" y="916115"/>
                    </a:lnTo>
                    <a:lnTo>
                      <a:pt x="1989201" y="916115"/>
                    </a:lnTo>
                    <a:lnTo>
                      <a:pt x="1989201" y="908780"/>
                    </a:lnTo>
                    <a:lnTo>
                      <a:pt x="1956911" y="908780"/>
                    </a:lnTo>
                    <a:lnTo>
                      <a:pt x="1956911" y="903351"/>
                    </a:lnTo>
                    <a:lnTo>
                      <a:pt x="1935099" y="903351"/>
                    </a:lnTo>
                    <a:lnTo>
                      <a:pt x="1935099" y="890588"/>
                    </a:lnTo>
                    <a:lnTo>
                      <a:pt x="1919859" y="890588"/>
                    </a:lnTo>
                    <a:lnTo>
                      <a:pt x="1919859" y="886873"/>
                    </a:lnTo>
                    <a:lnTo>
                      <a:pt x="1874901" y="886873"/>
                    </a:lnTo>
                    <a:lnTo>
                      <a:pt x="1874901" y="872871"/>
                    </a:lnTo>
                    <a:lnTo>
                      <a:pt x="1751552" y="872871"/>
                    </a:lnTo>
                    <a:lnTo>
                      <a:pt x="1751552" y="850392"/>
                    </a:lnTo>
                    <a:lnTo>
                      <a:pt x="1713738" y="850392"/>
                    </a:lnTo>
                    <a:lnTo>
                      <a:pt x="1713738" y="787051"/>
                    </a:lnTo>
                    <a:lnTo>
                      <a:pt x="1632871" y="787051"/>
                    </a:lnTo>
                    <a:lnTo>
                      <a:pt x="1632871" y="761619"/>
                    </a:lnTo>
                    <a:lnTo>
                      <a:pt x="1503426" y="761619"/>
                    </a:lnTo>
                    <a:lnTo>
                      <a:pt x="1503426" y="747713"/>
                    </a:lnTo>
                    <a:lnTo>
                      <a:pt x="1443800" y="747713"/>
                    </a:lnTo>
                    <a:lnTo>
                      <a:pt x="1443800" y="740950"/>
                    </a:lnTo>
                    <a:lnTo>
                      <a:pt x="1423130" y="740950"/>
                    </a:lnTo>
                    <a:lnTo>
                      <a:pt x="1423130" y="732663"/>
                    </a:lnTo>
                    <a:lnTo>
                      <a:pt x="1404938" y="732663"/>
                    </a:lnTo>
                    <a:lnTo>
                      <a:pt x="1404938" y="716661"/>
                    </a:lnTo>
                    <a:lnTo>
                      <a:pt x="1383602" y="716661"/>
                    </a:lnTo>
                    <a:lnTo>
                      <a:pt x="1383602" y="712375"/>
                    </a:lnTo>
                    <a:lnTo>
                      <a:pt x="1329500" y="712375"/>
                    </a:lnTo>
                    <a:lnTo>
                      <a:pt x="1329500" y="680180"/>
                    </a:lnTo>
                    <a:lnTo>
                      <a:pt x="1318641" y="680180"/>
                    </a:lnTo>
                    <a:lnTo>
                      <a:pt x="1318641" y="653415"/>
                    </a:lnTo>
                    <a:lnTo>
                      <a:pt x="1288066" y="653415"/>
                    </a:lnTo>
                    <a:lnTo>
                      <a:pt x="1288066" y="593217"/>
                    </a:lnTo>
                    <a:lnTo>
                      <a:pt x="1264730" y="593217"/>
                    </a:lnTo>
                    <a:lnTo>
                      <a:pt x="1264730" y="552545"/>
                    </a:lnTo>
                    <a:lnTo>
                      <a:pt x="1253871" y="552545"/>
                    </a:lnTo>
                    <a:lnTo>
                      <a:pt x="1253871" y="517208"/>
                    </a:lnTo>
                    <a:lnTo>
                      <a:pt x="1234631" y="517208"/>
                    </a:lnTo>
                    <a:lnTo>
                      <a:pt x="1234631" y="499586"/>
                    </a:lnTo>
                    <a:lnTo>
                      <a:pt x="1205103" y="499586"/>
                    </a:lnTo>
                    <a:lnTo>
                      <a:pt x="1205103" y="484918"/>
                    </a:lnTo>
                    <a:lnTo>
                      <a:pt x="1169575" y="484918"/>
                    </a:lnTo>
                    <a:lnTo>
                      <a:pt x="1169575" y="466154"/>
                    </a:lnTo>
                    <a:lnTo>
                      <a:pt x="1141667" y="466154"/>
                    </a:lnTo>
                    <a:lnTo>
                      <a:pt x="1141667" y="458248"/>
                    </a:lnTo>
                    <a:lnTo>
                      <a:pt x="1122807" y="458248"/>
                    </a:lnTo>
                    <a:lnTo>
                      <a:pt x="1122807" y="453390"/>
                    </a:lnTo>
                    <a:lnTo>
                      <a:pt x="1094804" y="453390"/>
                    </a:lnTo>
                    <a:lnTo>
                      <a:pt x="1094804" y="442817"/>
                    </a:lnTo>
                    <a:lnTo>
                      <a:pt x="957453" y="442817"/>
                    </a:lnTo>
                    <a:lnTo>
                      <a:pt x="957453" y="423196"/>
                    </a:lnTo>
                    <a:lnTo>
                      <a:pt x="939165" y="423196"/>
                    </a:lnTo>
                    <a:lnTo>
                      <a:pt x="939165" y="409670"/>
                    </a:lnTo>
                    <a:lnTo>
                      <a:pt x="914686" y="409670"/>
                    </a:lnTo>
                    <a:lnTo>
                      <a:pt x="914686" y="382238"/>
                    </a:lnTo>
                    <a:lnTo>
                      <a:pt x="885730" y="382238"/>
                    </a:lnTo>
                    <a:lnTo>
                      <a:pt x="885730" y="362807"/>
                    </a:lnTo>
                    <a:lnTo>
                      <a:pt x="870490" y="362807"/>
                    </a:lnTo>
                    <a:lnTo>
                      <a:pt x="870490" y="336042"/>
                    </a:lnTo>
                    <a:lnTo>
                      <a:pt x="845249" y="336042"/>
                    </a:lnTo>
                    <a:lnTo>
                      <a:pt x="845249" y="287465"/>
                    </a:lnTo>
                    <a:lnTo>
                      <a:pt x="824198" y="287465"/>
                    </a:lnTo>
                    <a:lnTo>
                      <a:pt x="824198" y="245459"/>
                    </a:lnTo>
                    <a:lnTo>
                      <a:pt x="792385" y="245459"/>
                    </a:lnTo>
                    <a:lnTo>
                      <a:pt x="792385" y="224219"/>
                    </a:lnTo>
                    <a:lnTo>
                      <a:pt x="768382" y="224219"/>
                    </a:lnTo>
                    <a:lnTo>
                      <a:pt x="768382" y="203549"/>
                    </a:lnTo>
                    <a:lnTo>
                      <a:pt x="699040" y="203549"/>
                    </a:lnTo>
                    <a:lnTo>
                      <a:pt x="699040" y="190119"/>
                    </a:lnTo>
                    <a:lnTo>
                      <a:pt x="682657" y="190119"/>
                    </a:lnTo>
                    <a:lnTo>
                      <a:pt x="682657" y="181642"/>
                    </a:lnTo>
                    <a:lnTo>
                      <a:pt x="645509" y="181642"/>
                    </a:lnTo>
                    <a:lnTo>
                      <a:pt x="645509" y="174974"/>
                    </a:lnTo>
                    <a:lnTo>
                      <a:pt x="609029" y="174974"/>
                    </a:lnTo>
                    <a:lnTo>
                      <a:pt x="609029" y="167640"/>
                    </a:lnTo>
                    <a:lnTo>
                      <a:pt x="579882" y="167640"/>
                    </a:lnTo>
                    <a:lnTo>
                      <a:pt x="579882" y="154877"/>
                    </a:lnTo>
                    <a:lnTo>
                      <a:pt x="498443" y="154877"/>
                    </a:lnTo>
                    <a:lnTo>
                      <a:pt x="498443" y="142780"/>
                    </a:lnTo>
                    <a:lnTo>
                      <a:pt x="431006" y="142780"/>
                    </a:lnTo>
                    <a:lnTo>
                      <a:pt x="431006" y="122682"/>
                    </a:lnTo>
                    <a:lnTo>
                      <a:pt x="403574" y="122682"/>
                    </a:lnTo>
                    <a:lnTo>
                      <a:pt x="403574" y="100965"/>
                    </a:lnTo>
                    <a:lnTo>
                      <a:pt x="369570" y="100965"/>
                    </a:lnTo>
                    <a:lnTo>
                      <a:pt x="369570" y="81344"/>
                    </a:lnTo>
                    <a:lnTo>
                      <a:pt x="302038" y="81344"/>
                    </a:lnTo>
                    <a:lnTo>
                      <a:pt x="302038" y="73438"/>
                    </a:lnTo>
                    <a:lnTo>
                      <a:pt x="199930" y="73438"/>
                    </a:lnTo>
                    <a:lnTo>
                      <a:pt x="199930" y="60008"/>
                    </a:lnTo>
                    <a:lnTo>
                      <a:pt x="144590" y="60008"/>
                    </a:lnTo>
                    <a:lnTo>
                      <a:pt x="144590" y="50959"/>
                    </a:lnTo>
                    <a:lnTo>
                      <a:pt x="96488" y="50959"/>
                    </a:lnTo>
                    <a:lnTo>
                      <a:pt x="96488" y="44863"/>
                    </a:lnTo>
                    <a:lnTo>
                      <a:pt x="78867" y="44863"/>
                    </a:lnTo>
                    <a:lnTo>
                      <a:pt x="78867" y="30861"/>
                    </a:lnTo>
                    <a:lnTo>
                      <a:pt x="50292" y="30861"/>
                    </a:lnTo>
                    <a:lnTo>
                      <a:pt x="50292" y="22384"/>
                    </a:lnTo>
                    <a:lnTo>
                      <a:pt x="33338" y="22384"/>
                    </a:lnTo>
                    <a:lnTo>
                      <a:pt x="33338" y="0"/>
                    </a:lnTo>
                    <a:lnTo>
                      <a:pt x="0" y="0"/>
                    </a:lnTo>
                  </a:path>
                </a:pathLst>
              </a:custGeom>
              <a:noFill/>
              <a:ln w="19050" cap="flat">
                <a:solidFill>
                  <a:srgbClr val="003865">
                    <a:lumMod val="75000"/>
                    <a:lumOff val="2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 name="Group 14">
              <a:extLst>
                <a:ext uri="{FF2B5EF4-FFF2-40B4-BE49-F238E27FC236}">
                  <a16:creationId xmlns:a16="http://schemas.microsoft.com/office/drawing/2014/main" id="{870C5C12-1E20-32F7-7834-312D14FBA2E3}"/>
                </a:ext>
              </a:extLst>
            </p:cNvPr>
            <p:cNvGrpSpPr/>
            <p:nvPr/>
          </p:nvGrpSpPr>
          <p:grpSpPr>
            <a:xfrm>
              <a:off x="1776159" y="1223742"/>
              <a:ext cx="8701286" cy="2062527"/>
              <a:chOff x="3467093" y="2552717"/>
              <a:chExt cx="5257502" cy="1752422"/>
            </a:xfrm>
          </p:grpSpPr>
          <p:sp>
            <p:nvSpPr>
              <p:cNvPr id="78" name="Freeform: Shape 355">
                <a:extLst>
                  <a:ext uri="{FF2B5EF4-FFF2-40B4-BE49-F238E27FC236}">
                    <a16:creationId xmlns:a16="http://schemas.microsoft.com/office/drawing/2014/main" id="{7445F123-F728-5F2C-1C3A-8B980A07CA47}"/>
                  </a:ext>
                </a:extLst>
              </p:cNvPr>
              <p:cNvSpPr/>
              <p:nvPr/>
            </p:nvSpPr>
            <p:spPr>
              <a:xfrm>
                <a:off x="3497573" y="2588508"/>
                <a:ext cx="5196352" cy="1676888"/>
              </a:xfrm>
              <a:custGeom>
                <a:avLst/>
                <a:gdLst>
                  <a:gd name="connsiteX0" fmla="*/ 5196364 w 5196363"/>
                  <a:gd name="connsiteY0" fmla="*/ 1676876 h 1676876"/>
                  <a:gd name="connsiteX1" fmla="*/ 3869150 w 5196363"/>
                  <a:gd name="connsiteY1" fmla="*/ 1676876 h 1676876"/>
                  <a:gd name="connsiteX2" fmla="*/ 3869150 w 5196363"/>
                  <a:gd name="connsiteY2" fmla="*/ 1600200 h 1676876"/>
                  <a:gd name="connsiteX3" fmla="*/ 3667316 w 5196363"/>
                  <a:gd name="connsiteY3" fmla="*/ 1600200 h 1676876"/>
                  <a:gd name="connsiteX4" fmla="*/ 3667316 w 5196363"/>
                  <a:gd name="connsiteY4" fmla="*/ 1580769 h 1676876"/>
                  <a:gd name="connsiteX5" fmla="*/ 3473958 w 5196363"/>
                  <a:gd name="connsiteY5" fmla="*/ 1580769 h 1676876"/>
                  <a:gd name="connsiteX6" fmla="*/ 3473958 w 5196363"/>
                  <a:gd name="connsiteY6" fmla="*/ 1518761 h 1676876"/>
                  <a:gd name="connsiteX7" fmla="*/ 3431381 w 5196363"/>
                  <a:gd name="connsiteY7" fmla="*/ 1518761 h 1676876"/>
                  <a:gd name="connsiteX8" fmla="*/ 3431381 w 5196363"/>
                  <a:gd name="connsiteY8" fmla="*/ 1483519 h 1676876"/>
                  <a:gd name="connsiteX9" fmla="*/ 3042285 w 5196363"/>
                  <a:gd name="connsiteY9" fmla="*/ 1483519 h 1676876"/>
                  <a:gd name="connsiteX10" fmla="*/ 3042285 w 5196363"/>
                  <a:gd name="connsiteY10" fmla="*/ 1439704 h 1676876"/>
                  <a:gd name="connsiteX11" fmla="*/ 2999708 w 5196363"/>
                  <a:gd name="connsiteY11" fmla="*/ 1439704 h 1676876"/>
                  <a:gd name="connsiteX12" fmla="*/ 2999708 w 5196363"/>
                  <a:gd name="connsiteY12" fmla="*/ 1383792 h 1676876"/>
                  <a:gd name="connsiteX13" fmla="*/ 2957227 w 5196363"/>
                  <a:gd name="connsiteY13" fmla="*/ 1383792 h 1676876"/>
                  <a:gd name="connsiteX14" fmla="*/ 2957227 w 5196363"/>
                  <a:gd name="connsiteY14" fmla="*/ 1358265 h 1676876"/>
                  <a:gd name="connsiteX15" fmla="*/ 2816161 w 5196363"/>
                  <a:gd name="connsiteY15" fmla="*/ 1358265 h 1676876"/>
                  <a:gd name="connsiteX16" fmla="*/ 2816161 w 5196363"/>
                  <a:gd name="connsiteY16" fmla="*/ 1346073 h 1676876"/>
                  <a:gd name="connsiteX17" fmla="*/ 2679954 w 5196363"/>
                  <a:gd name="connsiteY17" fmla="*/ 1346073 h 1676876"/>
                  <a:gd name="connsiteX18" fmla="*/ 2679954 w 5196363"/>
                  <a:gd name="connsiteY18" fmla="*/ 1327880 h 1676876"/>
                  <a:gd name="connsiteX19" fmla="*/ 2624042 w 5196363"/>
                  <a:gd name="connsiteY19" fmla="*/ 1327880 h 1676876"/>
                  <a:gd name="connsiteX20" fmla="*/ 2624042 w 5196363"/>
                  <a:gd name="connsiteY20" fmla="*/ 1291400 h 1676876"/>
                  <a:gd name="connsiteX21" fmla="*/ 2565654 w 5196363"/>
                  <a:gd name="connsiteY21" fmla="*/ 1291400 h 1676876"/>
                  <a:gd name="connsiteX22" fmla="*/ 2565654 w 5196363"/>
                  <a:gd name="connsiteY22" fmla="*/ 1269492 h 1676876"/>
                  <a:gd name="connsiteX23" fmla="*/ 2524316 w 5196363"/>
                  <a:gd name="connsiteY23" fmla="*/ 1269492 h 1676876"/>
                  <a:gd name="connsiteX24" fmla="*/ 2524316 w 5196363"/>
                  <a:gd name="connsiteY24" fmla="*/ 1251299 h 1676876"/>
                  <a:gd name="connsiteX25" fmla="*/ 2473261 w 5196363"/>
                  <a:gd name="connsiteY25" fmla="*/ 1251299 h 1676876"/>
                  <a:gd name="connsiteX26" fmla="*/ 2473261 w 5196363"/>
                  <a:gd name="connsiteY26" fmla="*/ 1233011 h 1676876"/>
                  <a:gd name="connsiteX27" fmla="*/ 2209324 w 5196363"/>
                  <a:gd name="connsiteY27" fmla="*/ 1233011 h 1676876"/>
                  <a:gd name="connsiteX28" fmla="*/ 2209324 w 5196363"/>
                  <a:gd name="connsiteY28" fmla="*/ 1203865 h 1676876"/>
                  <a:gd name="connsiteX29" fmla="*/ 2155889 w 5196363"/>
                  <a:gd name="connsiteY29" fmla="*/ 1203865 h 1676876"/>
                  <a:gd name="connsiteX30" fmla="*/ 2155889 w 5196363"/>
                  <a:gd name="connsiteY30" fmla="*/ 1164908 h 1676876"/>
                  <a:gd name="connsiteX31" fmla="*/ 2118170 w 5196363"/>
                  <a:gd name="connsiteY31" fmla="*/ 1164908 h 1676876"/>
                  <a:gd name="connsiteX32" fmla="*/ 2118170 w 5196363"/>
                  <a:gd name="connsiteY32" fmla="*/ 1126046 h 1676876"/>
                  <a:gd name="connsiteX33" fmla="*/ 2084165 w 5196363"/>
                  <a:gd name="connsiteY33" fmla="*/ 1126046 h 1676876"/>
                  <a:gd name="connsiteX34" fmla="*/ 2084165 w 5196363"/>
                  <a:gd name="connsiteY34" fmla="*/ 1116235 h 1676876"/>
                  <a:gd name="connsiteX35" fmla="*/ 1988058 w 5196363"/>
                  <a:gd name="connsiteY35" fmla="*/ 1116235 h 1676876"/>
                  <a:gd name="connsiteX36" fmla="*/ 1988058 w 5196363"/>
                  <a:gd name="connsiteY36" fmla="*/ 1084707 h 1676876"/>
                  <a:gd name="connsiteX37" fmla="*/ 1926050 w 5196363"/>
                  <a:gd name="connsiteY37" fmla="*/ 1084707 h 1676876"/>
                  <a:gd name="connsiteX38" fmla="*/ 1926050 w 5196363"/>
                  <a:gd name="connsiteY38" fmla="*/ 1071277 h 1676876"/>
                  <a:gd name="connsiteX39" fmla="*/ 1829943 w 5196363"/>
                  <a:gd name="connsiteY39" fmla="*/ 1071277 h 1676876"/>
                  <a:gd name="connsiteX40" fmla="*/ 1829943 w 5196363"/>
                  <a:gd name="connsiteY40" fmla="*/ 1046131 h 1676876"/>
                  <a:gd name="connsiteX41" fmla="*/ 1753362 w 5196363"/>
                  <a:gd name="connsiteY41" fmla="*/ 1046131 h 1676876"/>
                  <a:gd name="connsiteX42" fmla="*/ 1753362 w 5196363"/>
                  <a:gd name="connsiteY42" fmla="*/ 999554 h 1676876"/>
                  <a:gd name="connsiteX43" fmla="*/ 1720596 w 5196363"/>
                  <a:gd name="connsiteY43" fmla="*/ 999554 h 1676876"/>
                  <a:gd name="connsiteX44" fmla="*/ 1720596 w 5196363"/>
                  <a:gd name="connsiteY44" fmla="*/ 910780 h 1676876"/>
                  <a:gd name="connsiteX45" fmla="*/ 1676781 w 5196363"/>
                  <a:gd name="connsiteY45" fmla="*/ 910780 h 1676876"/>
                  <a:gd name="connsiteX46" fmla="*/ 1676781 w 5196363"/>
                  <a:gd name="connsiteY46" fmla="*/ 872871 h 1676876"/>
                  <a:gd name="connsiteX47" fmla="*/ 1595914 w 5196363"/>
                  <a:gd name="connsiteY47" fmla="*/ 872871 h 1676876"/>
                  <a:gd name="connsiteX48" fmla="*/ 1595914 w 5196363"/>
                  <a:gd name="connsiteY48" fmla="*/ 863346 h 1676876"/>
                  <a:gd name="connsiteX49" fmla="*/ 1529620 w 5196363"/>
                  <a:gd name="connsiteY49" fmla="*/ 863346 h 1676876"/>
                  <a:gd name="connsiteX50" fmla="*/ 1529620 w 5196363"/>
                  <a:gd name="connsiteY50" fmla="*/ 842677 h 1676876"/>
                  <a:gd name="connsiteX51" fmla="*/ 1461516 w 5196363"/>
                  <a:gd name="connsiteY51" fmla="*/ 842677 h 1676876"/>
                  <a:gd name="connsiteX52" fmla="*/ 1461516 w 5196363"/>
                  <a:gd name="connsiteY52" fmla="*/ 820769 h 1676876"/>
                  <a:gd name="connsiteX53" fmla="*/ 1357027 w 5196363"/>
                  <a:gd name="connsiteY53" fmla="*/ 820769 h 1676876"/>
                  <a:gd name="connsiteX54" fmla="*/ 1357027 w 5196363"/>
                  <a:gd name="connsiteY54" fmla="*/ 790766 h 1676876"/>
                  <a:gd name="connsiteX55" fmla="*/ 1326642 w 5196363"/>
                  <a:gd name="connsiteY55" fmla="*/ 790766 h 1676876"/>
                  <a:gd name="connsiteX56" fmla="*/ 1326642 w 5196363"/>
                  <a:gd name="connsiteY56" fmla="*/ 766096 h 1676876"/>
                  <a:gd name="connsiteX57" fmla="*/ 1286351 w 5196363"/>
                  <a:gd name="connsiteY57" fmla="*/ 766096 h 1676876"/>
                  <a:gd name="connsiteX58" fmla="*/ 1286351 w 5196363"/>
                  <a:gd name="connsiteY58" fmla="*/ 646557 h 1676876"/>
                  <a:gd name="connsiteX59" fmla="*/ 1264825 w 5196363"/>
                  <a:gd name="connsiteY59" fmla="*/ 646557 h 1676876"/>
                  <a:gd name="connsiteX60" fmla="*/ 1264825 w 5196363"/>
                  <a:gd name="connsiteY60" fmla="*/ 612077 h 1676876"/>
                  <a:gd name="connsiteX61" fmla="*/ 1201293 w 5196363"/>
                  <a:gd name="connsiteY61" fmla="*/ 612077 h 1676876"/>
                  <a:gd name="connsiteX62" fmla="*/ 1201293 w 5196363"/>
                  <a:gd name="connsiteY62" fmla="*/ 583692 h 1676876"/>
                  <a:gd name="connsiteX63" fmla="*/ 1179481 w 5196363"/>
                  <a:gd name="connsiteY63" fmla="*/ 583692 h 1676876"/>
                  <a:gd name="connsiteX64" fmla="*/ 1179481 w 5196363"/>
                  <a:gd name="connsiteY64" fmla="*/ 561785 h 1676876"/>
                  <a:gd name="connsiteX65" fmla="*/ 1089470 w 5196363"/>
                  <a:gd name="connsiteY65" fmla="*/ 561785 h 1676876"/>
                  <a:gd name="connsiteX66" fmla="*/ 1089470 w 5196363"/>
                  <a:gd name="connsiteY66" fmla="*/ 545973 h 1676876"/>
                  <a:gd name="connsiteX67" fmla="*/ 976408 w 5196363"/>
                  <a:gd name="connsiteY67" fmla="*/ 545973 h 1676876"/>
                  <a:gd name="connsiteX68" fmla="*/ 976408 w 5196363"/>
                  <a:gd name="connsiteY68" fmla="*/ 522923 h 1676876"/>
                  <a:gd name="connsiteX69" fmla="*/ 913162 w 5196363"/>
                  <a:gd name="connsiteY69" fmla="*/ 522923 h 1676876"/>
                  <a:gd name="connsiteX70" fmla="*/ 913162 w 5196363"/>
                  <a:gd name="connsiteY70" fmla="*/ 485013 h 1676876"/>
                  <a:gd name="connsiteX71" fmla="*/ 869347 w 5196363"/>
                  <a:gd name="connsiteY71" fmla="*/ 485013 h 1676876"/>
                  <a:gd name="connsiteX72" fmla="*/ 869347 w 5196363"/>
                  <a:gd name="connsiteY72" fmla="*/ 423196 h 1676876"/>
                  <a:gd name="connsiteX73" fmla="*/ 844963 w 5196363"/>
                  <a:gd name="connsiteY73" fmla="*/ 423196 h 1676876"/>
                  <a:gd name="connsiteX74" fmla="*/ 844963 w 5196363"/>
                  <a:gd name="connsiteY74" fmla="*/ 364808 h 1676876"/>
                  <a:gd name="connsiteX75" fmla="*/ 826103 w 5196363"/>
                  <a:gd name="connsiteY75" fmla="*/ 364808 h 1676876"/>
                  <a:gd name="connsiteX76" fmla="*/ 826103 w 5196363"/>
                  <a:gd name="connsiteY76" fmla="*/ 316135 h 1676876"/>
                  <a:gd name="connsiteX77" fmla="*/ 772097 w 5196363"/>
                  <a:gd name="connsiteY77" fmla="*/ 316135 h 1676876"/>
                  <a:gd name="connsiteX78" fmla="*/ 772097 w 5196363"/>
                  <a:gd name="connsiteY78" fmla="*/ 272415 h 1676876"/>
                  <a:gd name="connsiteX79" fmla="*/ 693039 w 5196363"/>
                  <a:gd name="connsiteY79" fmla="*/ 272415 h 1676876"/>
                  <a:gd name="connsiteX80" fmla="*/ 693039 w 5196363"/>
                  <a:gd name="connsiteY80" fmla="*/ 256604 h 1676876"/>
                  <a:gd name="connsiteX81" fmla="*/ 659035 w 5196363"/>
                  <a:gd name="connsiteY81" fmla="*/ 256604 h 1676876"/>
                  <a:gd name="connsiteX82" fmla="*/ 659035 w 5196363"/>
                  <a:gd name="connsiteY82" fmla="*/ 242030 h 1676876"/>
                  <a:gd name="connsiteX83" fmla="*/ 597027 w 5196363"/>
                  <a:gd name="connsiteY83" fmla="*/ 242030 h 1676876"/>
                  <a:gd name="connsiteX84" fmla="*/ 597027 w 5196363"/>
                  <a:gd name="connsiteY84" fmla="*/ 231077 h 1676876"/>
                  <a:gd name="connsiteX85" fmla="*/ 491204 w 5196363"/>
                  <a:gd name="connsiteY85" fmla="*/ 231077 h 1676876"/>
                  <a:gd name="connsiteX86" fmla="*/ 491204 w 5196363"/>
                  <a:gd name="connsiteY86" fmla="*/ 214027 h 1676876"/>
                  <a:gd name="connsiteX87" fmla="*/ 429196 w 5196363"/>
                  <a:gd name="connsiteY87" fmla="*/ 214027 h 1676876"/>
                  <a:gd name="connsiteX88" fmla="*/ 429196 w 5196363"/>
                  <a:gd name="connsiteY88" fmla="*/ 100965 h 1676876"/>
                  <a:gd name="connsiteX89" fmla="*/ 376904 w 5196363"/>
                  <a:gd name="connsiteY89" fmla="*/ 100965 h 1676876"/>
                  <a:gd name="connsiteX90" fmla="*/ 376904 w 5196363"/>
                  <a:gd name="connsiteY90" fmla="*/ 65723 h 1676876"/>
                  <a:gd name="connsiteX91" fmla="*/ 322231 w 5196363"/>
                  <a:gd name="connsiteY91" fmla="*/ 65723 h 1676876"/>
                  <a:gd name="connsiteX92" fmla="*/ 322231 w 5196363"/>
                  <a:gd name="connsiteY92" fmla="*/ 52292 h 1676876"/>
                  <a:gd name="connsiteX93" fmla="*/ 290608 w 5196363"/>
                  <a:gd name="connsiteY93" fmla="*/ 52292 h 1676876"/>
                  <a:gd name="connsiteX94" fmla="*/ 290608 w 5196363"/>
                  <a:gd name="connsiteY94" fmla="*/ 32861 h 1676876"/>
                  <a:gd name="connsiteX95" fmla="*/ 198215 w 5196363"/>
                  <a:gd name="connsiteY95" fmla="*/ 32861 h 1676876"/>
                  <a:gd name="connsiteX96" fmla="*/ 198215 w 5196363"/>
                  <a:gd name="connsiteY96" fmla="*/ 17050 h 1676876"/>
                  <a:gd name="connsiteX97" fmla="*/ 96012 w 5196363"/>
                  <a:gd name="connsiteY97" fmla="*/ 17050 h 1676876"/>
                  <a:gd name="connsiteX98" fmla="*/ 96012 w 5196363"/>
                  <a:gd name="connsiteY98" fmla="*/ 0 h 1676876"/>
                  <a:gd name="connsiteX99" fmla="*/ 0 w 5196363"/>
                  <a:gd name="connsiteY99" fmla="*/ 0 h 16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96363" h="1676876">
                    <a:moveTo>
                      <a:pt x="5196364" y="1676876"/>
                    </a:moveTo>
                    <a:lnTo>
                      <a:pt x="3869150" y="1676876"/>
                    </a:lnTo>
                    <a:lnTo>
                      <a:pt x="3869150" y="1600200"/>
                    </a:lnTo>
                    <a:lnTo>
                      <a:pt x="3667316" y="1600200"/>
                    </a:lnTo>
                    <a:lnTo>
                      <a:pt x="3667316" y="1580769"/>
                    </a:lnTo>
                    <a:lnTo>
                      <a:pt x="3473958" y="1580769"/>
                    </a:lnTo>
                    <a:lnTo>
                      <a:pt x="3473958" y="1518761"/>
                    </a:lnTo>
                    <a:lnTo>
                      <a:pt x="3431381" y="1518761"/>
                    </a:lnTo>
                    <a:lnTo>
                      <a:pt x="3431381" y="1483519"/>
                    </a:lnTo>
                    <a:lnTo>
                      <a:pt x="3042285" y="1483519"/>
                    </a:lnTo>
                    <a:lnTo>
                      <a:pt x="3042285" y="1439704"/>
                    </a:lnTo>
                    <a:lnTo>
                      <a:pt x="2999708" y="1439704"/>
                    </a:lnTo>
                    <a:lnTo>
                      <a:pt x="2999708" y="1383792"/>
                    </a:lnTo>
                    <a:lnTo>
                      <a:pt x="2957227" y="1383792"/>
                    </a:lnTo>
                    <a:lnTo>
                      <a:pt x="2957227" y="1358265"/>
                    </a:lnTo>
                    <a:lnTo>
                      <a:pt x="2816161" y="1358265"/>
                    </a:lnTo>
                    <a:lnTo>
                      <a:pt x="2816161" y="1346073"/>
                    </a:lnTo>
                    <a:lnTo>
                      <a:pt x="2679954" y="1346073"/>
                    </a:lnTo>
                    <a:lnTo>
                      <a:pt x="2679954" y="1327880"/>
                    </a:lnTo>
                    <a:lnTo>
                      <a:pt x="2624042" y="1327880"/>
                    </a:lnTo>
                    <a:lnTo>
                      <a:pt x="2624042" y="1291400"/>
                    </a:lnTo>
                    <a:lnTo>
                      <a:pt x="2565654" y="1291400"/>
                    </a:lnTo>
                    <a:lnTo>
                      <a:pt x="2565654" y="1269492"/>
                    </a:lnTo>
                    <a:lnTo>
                      <a:pt x="2524316" y="1269492"/>
                    </a:lnTo>
                    <a:lnTo>
                      <a:pt x="2524316" y="1251299"/>
                    </a:lnTo>
                    <a:lnTo>
                      <a:pt x="2473261" y="1251299"/>
                    </a:lnTo>
                    <a:lnTo>
                      <a:pt x="2473261" y="1233011"/>
                    </a:lnTo>
                    <a:lnTo>
                      <a:pt x="2209324" y="1233011"/>
                    </a:lnTo>
                    <a:lnTo>
                      <a:pt x="2209324" y="1203865"/>
                    </a:lnTo>
                    <a:lnTo>
                      <a:pt x="2155889" y="1203865"/>
                    </a:lnTo>
                    <a:lnTo>
                      <a:pt x="2155889" y="1164908"/>
                    </a:lnTo>
                    <a:lnTo>
                      <a:pt x="2118170" y="1164908"/>
                    </a:lnTo>
                    <a:lnTo>
                      <a:pt x="2118170" y="1126046"/>
                    </a:lnTo>
                    <a:lnTo>
                      <a:pt x="2084165" y="1126046"/>
                    </a:lnTo>
                    <a:lnTo>
                      <a:pt x="2084165" y="1116235"/>
                    </a:lnTo>
                    <a:lnTo>
                      <a:pt x="1988058" y="1116235"/>
                    </a:lnTo>
                    <a:lnTo>
                      <a:pt x="1988058" y="1084707"/>
                    </a:lnTo>
                    <a:lnTo>
                      <a:pt x="1926050" y="1084707"/>
                    </a:lnTo>
                    <a:lnTo>
                      <a:pt x="1926050" y="1071277"/>
                    </a:lnTo>
                    <a:lnTo>
                      <a:pt x="1829943" y="1071277"/>
                    </a:lnTo>
                    <a:lnTo>
                      <a:pt x="1829943" y="1046131"/>
                    </a:lnTo>
                    <a:lnTo>
                      <a:pt x="1753362" y="1046131"/>
                    </a:lnTo>
                    <a:lnTo>
                      <a:pt x="1753362" y="999554"/>
                    </a:lnTo>
                    <a:lnTo>
                      <a:pt x="1720596" y="999554"/>
                    </a:lnTo>
                    <a:lnTo>
                      <a:pt x="1720596" y="910780"/>
                    </a:lnTo>
                    <a:lnTo>
                      <a:pt x="1676781" y="910780"/>
                    </a:lnTo>
                    <a:lnTo>
                      <a:pt x="1676781" y="872871"/>
                    </a:lnTo>
                    <a:lnTo>
                      <a:pt x="1595914" y="872871"/>
                    </a:lnTo>
                    <a:lnTo>
                      <a:pt x="1595914" y="863346"/>
                    </a:lnTo>
                    <a:lnTo>
                      <a:pt x="1529620" y="863346"/>
                    </a:lnTo>
                    <a:lnTo>
                      <a:pt x="1529620" y="842677"/>
                    </a:lnTo>
                    <a:lnTo>
                      <a:pt x="1461516" y="842677"/>
                    </a:lnTo>
                    <a:lnTo>
                      <a:pt x="1461516" y="820769"/>
                    </a:lnTo>
                    <a:lnTo>
                      <a:pt x="1357027" y="820769"/>
                    </a:lnTo>
                    <a:lnTo>
                      <a:pt x="1357027" y="790766"/>
                    </a:lnTo>
                    <a:lnTo>
                      <a:pt x="1326642" y="790766"/>
                    </a:lnTo>
                    <a:lnTo>
                      <a:pt x="1326642" y="766096"/>
                    </a:lnTo>
                    <a:lnTo>
                      <a:pt x="1286351" y="766096"/>
                    </a:lnTo>
                    <a:lnTo>
                      <a:pt x="1286351" y="646557"/>
                    </a:lnTo>
                    <a:lnTo>
                      <a:pt x="1264825" y="646557"/>
                    </a:lnTo>
                    <a:lnTo>
                      <a:pt x="1264825" y="612077"/>
                    </a:lnTo>
                    <a:lnTo>
                      <a:pt x="1201293" y="612077"/>
                    </a:lnTo>
                    <a:lnTo>
                      <a:pt x="1201293" y="583692"/>
                    </a:lnTo>
                    <a:lnTo>
                      <a:pt x="1179481" y="583692"/>
                    </a:lnTo>
                    <a:lnTo>
                      <a:pt x="1179481" y="561785"/>
                    </a:lnTo>
                    <a:lnTo>
                      <a:pt x="1089470" y="561785"/>
                    </a:lnTo>
                    <a:lnTo>
                      <a:pt x="1089470" y="545973"/>
                    </a:lnTo>
                    <a:lnTo>
                      <a:pt x="976408" y="545973"/>
                    </a:lnTo>
                    <a:lnTo>
                      <a:pt x="976408" y="522923"/>
                    </a:lnTo>
                    <a:lnTo>
                      <a:pt x="913162" y="522923"/>
                    </a:lnTo>
                    <a:lnTo>
                      <a:pt x="913162" y="485013"/>
                    </a:lnTo>
                    <a:lnTo>
                      <a:pt x="869347" y="485013"/>
                    </a:lnTo>
                    <a:lnTo>
                      <a:pt x="869347" y="423196"/>
                    </a:lnTo>
                    <a:lnTo>
                      <a:pt x="844963" y="423196"/>
                    </a:lnTo>
                    <a:lnTo>
                      <a:pt x="844963" y="364808"/>
                    </a:lnTo>
                    <a:lnTo>
                      <a:pt x="826103" y="364808"/>
                    </a:lnTo>
                    <a:lnTo>
                      <a:pt x="826103" y="316135"/>
                    </a:lnTo>
                    <a:lnTo>
                      <a:pt x="772097" y="316135"/>
                    </a:lnTo>
                    <a:lnTo>
                      <a:pt x="772097" y="272415"/>
                    </a:lnTo>
                    <a:lnTo>
                      <a:pt x="693039" y="272415"/>
                    </a:lnTo>
                    <a:lnTo>
                      <a:pt x="693039" y="256604"/>
                    </a:lnTo>
                    <a:lnTo>
                      <a:pt x="659035" y="256604"/>
                    </a:lnTo>
                    <a:lnTo>
                      <a:pt x="659035" y="242030"/>
                    </a:lnTo>
                    <a:lnTo>
                      <a:pt x="597027" y="242030"/>
                    </a:lnTo>
                    <a:lnTo>
                      <a:pt x="597027" y="231077"/>
                    </a:lnTo>
                    <a:lnTo>
                      <a:pt x="491204" y="231077"/>
                    </a:lnTo>
                    <a:lnTo>
                      <a:pt x="491204" y="214027"/>
                    </a:lnTo>
                    <a:lnTo>
                      <a:pt x="429196" y="214027"/>
                    </a:lnTo>
                    <a:lnTo>
                      <a:pt x="429196" y="100965"/>
                    </a:lnTo>
                    <a:lnTo>
                      <a:pt x="376904" y="100965"/>
                    </a:lnTo>
                    <a:lnTo>
                      <a:pt x="376904" y="65723"/>
                    </a:lnTo>
                    <a:lnTo>
                      <a:pt x="322231" y="65723"/>
                    </a:lnTo>
                    <a:lnTo>
                      <a:pt x="322231" y="52292"/>
                    </a:lnTo>
                    <a:lnTo>
                      <a:pt x="290608" y="52292"/>
                    </a:lnTo>
                    <a:lnTo>
                      <a:pt x="290608" y="32861"/>
                    </a:lnTo>
                    <a:lnTo>
                      <a:pt x="198215" y="32861"/>
                    </a:lnTo>
                    <a:lnTo>
                      <a:pt x="198215" y="17050"/>
                    </a:lnTo>
                    <a:lnTo>
                      <a:pt x="96012" y="17050"/>
                    </a:lnTo>
                    <a:lnTo>
                      <a:pt x="96012" y="0"/>
                    </a:lnTo>
                    <a:lnTo>
                      <a:pt x="0" y="0"/>
                    </a:lnTo>
                  </a:path>
                </a:pathLst>
              </a:custGeom>
              <a:noFill/>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nvGrpSpPr>
              <p:cNvPr id="79" name="Graphic 112">
                <a:extLst>
                  <a:ext uri="{FF2B5EF4-FFF2-40B4-BE49-F238E27FC236}">
                    <a16:creationId xmlns:a16="http://schemas.microsoft.com/office/drawing/2014/main" id="{CBFB08D0-7287-E486-BA93-285B0A6EC2CE}"/>
                  </a:ext>
                </a:extLst>
              </p:cNvPr>
              <p:cNvGrpSpPr/>
              <p:nvPr/>
            </p:nvGrpSpPr>
            <p:grpSpPr>
              <a:xfrm>
                <a:off x="3467093" y="2552717"/>
                <a:ext cx="75723" cy="75723"/>
                <a:chOff x="3467100" y="2552700"/>
                <a:chExt cx="75723" cy="75723"/>
              </a:xfrm>
            </p:grpSpPr>
            <p:sp>
              <p:nvSpPr>
                <p:cNvPr id="401" name="Freeform: Shape 678">
                  <a:extLst>
                    <a:ext uri="{FF2B5EF4-FFF2-40B4-BE49-F238E27FC236}">
                      <a16:creationId xmlns:a16="http://schemas.microsoft.com/office/drawing/2014/main" id="{C5D7B314-A639-D582-2994-036239B8FB2C}"/>
                    </a:ext>
                  </a:extLst>
                </p:cNvPr>
                <p:cNvSpPr/>
                <p:nvPr/>
              </p:nvSpPr>
              <p:spPr>
                <a:xfrm>
                  <a:off x="3504914" y="2552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02" name="Freeform: Shape 679">
                  <a:extLst>
                    <a:ext uri="{FF2B5EF4-FFF2-40B4-BE49-F238E27FC236}">
                      <a16:creationId xmlns:a16="http://schemas.microsoft.com/office/drawing/2014/main" id="{75663C15-84D7-401C-1C7B-9F051CC0BFB5}"/>
                    </a:ext>
                  </a:extLst>
                </p:cNvPr>
                <p:cNvSpPr/>
                <p:nvPr/>
              </p:nvSpPr>
              <p:spPr>
                <a:xfrm>
                  <a:off x="3467100" y="2590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0" name="Graphic 112">
                <a:extLst>
                  <a:ext uri="{FF2B5EF4-FFF2-40B4-BE49-F238E27FC236}">
                    <a16:creationId xmlns:a16="http://schemas.microsoft.com/office/drawing/2014/main" id="{289F3598-A7E9-1178-4923-666A81065813}"/>
                  </a:ext>
                </a:extLst>
              </p:cNvPr>
              <p:cNvGrpSpPr/>
              <p:nvPr/>
            </p:nvGrpSpPr>
            <p:grpSpPr>
              <a:xfrm>
                <a:off x="3935912" y="2766744"/>
                <a:ext cx="75723" cy="75629"/>
                <a:chOff x="3935920" y="2766726"/>
                <a:chExt cx="75723" cy="75628"/>
              </a:xfrm>
            </p:grpSpPr>
            <p:sp>
              <p:nvSpPr>
                <p:cNvPr id="399" name="Freeform: Shape 676">
                  <a:extLst>
                    <a:ext uri="{FF2B5EF4-FFF2-40B4-BE49-F238E27FC236}">
                      <a16:creationId xmlns:a16="http://schemas.microsoft.com/office/drawing/2014/main" id="{00E0B423-6C59-A32F-34E8-09F9D582C695}"/>
                    </a:ext>
                  </a:extLst>
                </p:cNvPr>
                <p:cNvSpPr/>
                <p:nvPr/>
              </p:nvSpPr>
              <p:spPr>
                <a:xfrm>
                  <a:off x="3973830"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400" name="Freeform: Shape 677">
                  <a:extLst>
                    <a:ext uri="{FF2B5EF4-FFF2-40B4-BE49-F238E27FC236}">
                      <a16:creationId xmlns:a16="http://schemas.microsoft.com/office/drawing/2014/main" id="{E8B6B32A-DAEE-3B1B-458F-99E2879B5796}"/>
                    </a:ext>
                  </a:extLst>
                </p:cNvPr>
                <p:cNvSpPr/>
                <p:nvPr/>
              </p:nvSpPr>
              <p:spPr>
                <a:xfrm>
                  <a:off x="393592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1" name="Graphic 112">
                <a:extLst>
                  <a:ext uri="{FF2B5EF4-FFF2-40B4-BE49-F238E27FC236}">
                    <a16:creationId xmlns:a16="http://schemas.microsoft.com/office/drawing/2014/main" id="{CB44654C-C41E-9A1C-7135-29FE6EA8DE6E}"/>
                  </a:ext>
                </a:extLst>
              </p:cNvPr>
              <p:cNvGrpSpPr/>
              <p:nvPr/>
            </p:nvGrpSpPr>
            <p:grpSpPr>
              <a:xfrm>
                <a:off x="3901432" y="2766744"/>
                <a:ext cx="75723" cy="75629"/>
                <a:chOff x="3901440" y="2766726"/>
                <a:chExt cx="75723" cy="75628"/>
              </a:xfrm>
            </p:grpSpPr>
            <p:sp>
              <p:nvSpPr>
                <p:cNvPr id="397" name="Freeform: Shape 674">
                  <a:extLst>
                    <a:ext uri="{FF2B5EF4-FFF2-40B4-BE49-F238E27FC236}">
                      <a16:creationId xmlns:a16="http://schemas.microsoft.com/office/drawing/2014/main" id="{4E4211E4-3463-74B1-5A38-7EE889F13987}"/>
                    </a:ext>
                  </a:extLst>
                </p:cNvPr>
                <p:cNvSpPr/>
                <p:nvPr/>
              </p:nvSpPr>
              <p:spPr>
                <a:xfrm>
                  <a:off x="3939254"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8" name="Freeform: Shape 675">
                  <a:extLst>
                    <a:ext uri="{FF2B5EF4-FFF2-40B4-BE49-F238E27FC236}">
                      <a16:creationId xmlns:a16="http://schemas.microsoft.com/office/drawing/2014/main" id="{7EFF896A-DCFE-EF82-9F5B-473C864708E0}"/>
                    </a:ext>
                  </a:extLst>
                </p:cNvPr>
                <p:cNvSpPr/>
                <p:nvPr/>
              </p:nvSpPr>
              <p:spPr>
                <a:xfrm>
                  <a:off x="390144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2" name="Graphic 112">
                <a:extLst>
                  <a:ext uri="{FF2B5EF4-FFF2-40B4-BE49-F238E27FC236}">
                    <a16:creationId xmlns:a16="http://schemas.microsoft.com/office/drawing/2014/main" id="{490AB161-FB92-D022-310C-361CA072344D}"/>
                  </a:ext>
                </a:extLst>
              </p:cNvPr>
              <p:cNvGrpSpPr/>
              <p:nvPr/>
            </p:nvGrpSpPr>
            <p:grpSpPr>
              <a:xfrm>
                <a:off x="4510364" y="3098694"/>
                <a:ext cx="75628" cy="75723"/>
                <a:chOff x="4510373" y="3098673"/>
                <a:chExt cx="75628" cy="75723"/>
              </a:xfrm>
            </p:grpSpPr>
            <p:sp>
              <p:nvSpPr>
                <p:cNvPr id="395" name="Freeform: Shape 672">
                  <a:extLst>
                    <a:ext uri="{FF2B5EF4-FFF2-40B4-BE49-F238E27FC236}">
                      <a16:creationId xmlns:a16="http://schemas.microsoft.com/office/drawing/2014/main" id="{C673FEFD-753E-87EF-5B7D-0F852CC8CE68}"/>
                    </a:ext>
                  </a:extLst>
                </p:cNvPr>
                <p:cNvSpPr/>
                <p:nvPr/>
              </p:nvSpPr>
              <p:spPr>
                <a:xfrm>
                  <a:off x="4548187" y="3098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6" name="Freeform: Shape 673">
                  <a:extLst>
                    <a:ext uri="{FF2B5EF4-FFF2-40B4-BE49-F238E27FC236}">
                      <a16:creationId xmlns:a16="http://schemas.microsoft.com/office/drawing/2014/main" id="{F43C9AF3-36FA-92DA-681B-17DBDB05C5E0}"/>
                    </a:ext>
                  </a:extLst>
                </p:cNvPr>
                <p:cNvSpPr/>
                <p:nvPr/>
              </p:nvSpPr>
              <p:spPr>
                <a:xfrm>
                  <a:off x="4510373" y="31364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3" name="Graphic 112">
                <a:extLst>
                  <a:ext uri="{FF2B5EF4-FFF2-40B4-BE49-F238E27FC236}">
                    <a16:creationId xmlns:a16="http://schemas.microsoft.com/office/drawing/2014/main" id="{C8E450A0-7D01-7640-F386-3BF041BCB33B}"/>
                  </a:ext>
                </a:extLst>
              </p:cNvPr>
              <p:cNvGrpSpPr/>
              <p:nvPr/>
            </p:nvGrpSpPr>
            <p:grpSpPr>
              <a:xfrm>
                <a:off x="4693910" y="3164798"/>
                <a:ext cx="75723" cy="75629"/>
                <a:chOff x="4693920" y="3164776"/>
                <a:chExt cx="75723" cy="75628"/>
              </a:xfrm>
            </p:grpSpPr>
            <p:sp>
              <p:nvSpPr>
                <p:cNvPr id="393" name="Freeform: Shape 670">
                  <a:extLst>
                    <a:ext uri="{FF2B5EF4-FFF2-40B4-BE49-F238E27FC236}">
                      <a16:creationId xmlns:a16="http://schemas.microsoft.com/office/drawing/2014/main" id="{2ECDD9DA-4207-7E83-CEA2-AF14C6DE2AB6}"/>
                    </a:ext>
                  </a:extLst>
                </p:cNvPr>
                <p:cNvSpPr/>
                <p:nvPr/>
              </p:nvSpPr>
              <p:spPr>
                <a:xfrm>
                  <a:off x="4731829" y="316477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4" name="Freeform: Shape 671">
                  <a:extLst>
                    <a:ext uri="{FF2B5EF4-FFF2-40B4-BE49-F238E27FC236}">
                      <a16:creationId xmlns:a16="http://schemas.microsoft.com/office/drawing/2014/main" id="{92EDE0BD-17BE-2B3D-99FA-D32D92957F8E}"/>
                    </a:ext>
                  </a:extLst>
                </p:cNvPr>
                <p:cNvSpPr/>
                <p:nvPr/>
              </p:nvSpPr>
              <p:spPr>
                <a:xfrm>
                  <a:off x="4693920" y="3202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4" name="Graphic 112">
                <a:extLst>
                  <a:ext uri="{FF2B5EF4-FFF2-40B4-BE49-F238E27FC236}">
                    <a16:creationId xmlns:a16="http://schemas.microsoft.com/office/drawing/2014/main" id="{9F3DA694-3557-F836-AF99-85A3E2EF14AE}"/>
                  </a:ext>
                </a:extLst>
              </p:cNvPr>
              <p:cNvGrpSpPr/>
              <p:nvPr/>
            </p:nvGrpSpPr>
            <p:grpSpPr>
              <a:xfrm>
                <a:off x="4786397" y="3343488"/>
                <a:ext cx="75628" cy="75723"/>
                <a:chOff x="4786407" y="3343465"/>
                <a:chExt cx="75628" cy="75723"/>
              </a:xfrm>
            </p:grpSpPr>
            <p:sp>
              <p:nvSpPr>
                <p:cNvPr id="391" name="Freeform: Shape 668">
                  <a:extLst>
                    <a:ext uri="{FF2B5EF4-FFF2-40B4-BE49-F238E27FC236}">
                      <a16:creationId xmlns:a16="http://schemas.microsoft.com/office/drawing/2014/main" id="{A2E75116-AD5F-D7E2-7397-D0ABAD0ABB9E}"/>
                    </a:ext>
                  </a:extLst>
                </p:cNvPr>
                <p:cNvSpPr/>
                <p:nvPr/>
              </p:nvSpPr>
              <p:spPr>
                <a:xfrm>
                  <a:off x="4824222" y="3343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2" name="Freeform: Shape 669">
                  <a:extLst>
                    <a:ext uri="{FF2B5EF4-FFF2-40B4-BE49-F238E27FC236}">
                      <a16:creationId xmlns:a16="http://schemas.microsoft.com/office/drawing/2014/main" id="{708B7803-B540-79E9-161C-410DD0D2F1EF}"/>
                    </a:ext>
                  </a:extLst>
                </p:cNvPr>
                <p:cNvSpPr/>
                <p:nvPr/>
              </p:nvSpPr>
              <p:spPr>
                <a:xfrm>
                  <a:off x="4786407" y="33812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5" name="Graphic 112">
                <a:extLst>
                  <a:ext uri="{FF2B5EF4-FFF2-40B4-BE49-F238E27FC236}">
                    <a16:creationId xmlns:a16="http://schemas.microsoft.com/office/drawing/2014/main" id="{6F4441B0-4D9C-9559-5211-4869594A7BC3}"/>
                  </a:ext>
                </a:extLst>
              </p:cNvPr>
              <p:cNvGrpSpPr/>
              <p:nvPr/>
            </p:nvGrpSpPr>
            <p:grpSpPr>
              <a:xfrm>
                <a:off x="5238643" y="3598855"/>
                <a:ext cx="75628" cy="75723"/>
                <a:chOff x="5238654" y="3598830"/>
                <a:chExt cx="75628" cy="75723"/>
              </a:xfrm>
            </p:grpSpPr>
            <p:sp>
              <p:nvSpPr>
                <p:cNvPr id="389" name="Freeform: Shape 666">
                  <a:extLst>
                    <a:ext uri="{FF2B5EF4-FFF2-40B4-BE49-F238E27FC236}">
                      <a16:creationId xmlns:a16="http://schemas.microsoft.com/office/drawing/2014/main" id="{AA32A8C9-7631-7CA0-C464-7436791C4845}"/>
                    </a:ext>
                  </a:extLst>
                </p:cNvPr>
                <p:cNvSpPr/>
                <p:nvPr/>
              </p:nvSpPr>
              <p:spPr>
                <a:xfrm>
                  <a:off x="5276469"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90" name="Freeform: Shape 667">
                  <a:extLst>
                    <a:ext uri="{FF2B5EF4-FFF2-40B4-BE49-F238E27FC236}">
                      <a16:creationId xmlns:a16="http://schemas.microsoft.com/office/drawing/2014/main" id="{A754ACD0-CF3F-35FC-17AA-EE3398E3A1A8}"/>
                    </a:ext>
                  </a:extLst>
                </p:cNvPr>
                <p:cNvSpPr/>
                <p:nvPr/>
              </p:nvSpPr>
              <p:spPr>
                <a:xfrm>
                  <a:off x="5238654"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6" name="Graphic 112">
                <a:extLst>
                  <a:ext uri="{FF2B5EF4-FFF2-40B4-BE49-F238E27FC236}">
                    <a16:creationId xmlns:a16="http://schemas.microsoft.com/office/drawing/2014/main" id="{54ED85D9-AC8E-4723-B7BE-FA44033F8912}"/>
                  </a:ext>
                </a:extLst>
              </p:cNvPr>
              <p:cNvGrpSpPr/>
              <p:nvPr/>
            </p:nvGrpSpPr>
            <p:grpSpPr>
              <a:xfrm>
                <a:off x="5690318" y="3775164"/>
                <a:ext cx="75723" cy="75723"/>
                <a:chOff x="5690330" y="3775138"/>
                <a:chExt cx="75723" cy="75723"/>
              </a:xfrm>
            </p:grpSpPr>
            <p:sp>
              <p:nvSpPr>
                <p:cNvPr id="387" name="Freeform: Shape 664">
                  <a:extLst>
                    <a:ext uri="{FF2B5EF4-FFF2-40B4-BE49-F238E27FC236}">
                      <a16:creationId xmlns:a16="http://schemas.microsoft.com/office/drawing/2014/main" id="{F5972F10-4D7A-306B-5023-1C0FE8D9A5AC}"/>
                    </a:ext>
                  </a:extLst>
                </p:cNvPr>
                <p:cNvSpPr/>
                <p:nvPr/>
              </p:nvSpPr>
              <p:spPr>
                <a:xfrm>
                  <a:off x="5728144" y="3775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8" name="Freeform: Shape 665">
                  <a:extLst>
                    <a:ext uri="{FF2B5EF4-FFF2-40B4-BE49-F238E27FC236}">
                      <a16:creationId xmlns:a16="http://schemas.microsoft.com/office/drawing/2014/main" id="{666FBF09-B15E-8593-AF88-9F971024556D}"/>
                    </a:ext>
                  </a:extLst>
                </p:cNvPr>
                <p:cNvSpPr/>
                <p:nvPr/>
              </p:nvSpPr>
              <p:spPr>
                <a:xfrm>
                  <a:off x="5690330" y="3812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7" name="Graphic 112">
                <a:extLst>
                  <a:ext uri="{FF2B5EF4-FFF2-40B4-BE49-F238E27FC236}">
                    <a16:creationId xmlns:a16="http://schemas.microsoft.com/office/drawing/2014/main" id="{EEA148BB-FE3F-9246-5967-6AD9B2DFF022}"/>
                  </a:ext>
                </a:extLst>
              </p:cNvPr>
              <p:cNvGrpSpPr/>
              <p:nvPr/>
            </p:nvGrpSpPr>
            <p:grpSpPr>
              <a:xfrm>
                <a:off x="5902535" y="3795548"/>
                <a:ext cx="75628" cy="75723"/>
                <a:chOff x="5902547" y="3795522"/>
                <a:chExt cx="75628" cy="75723"/>
              </a:xfrm>
            </p:grpSpPr>
            <p:sp>
              <p:nvSpPr>
                <p:cNvPr id="385" name="Freeform: Shape 662">
                  <a:extLst>
                    <a:ext uri="{FF2B5EF4-FFF2-40B4-BE49-F238E27FC236}">
                      <a16:creationId xmlns:a16="http://schemas.microsoft.com/office/drawing/2014/main" id="{7B97B6FC-92DB-5DF9-EA10-A5F2A5DD2049}"/>
                    </a:ext>
                  </a:extLst>
                </p:cNvPr>
                <p:cNvSpPr/>
                <p:nvPr/>
              </p:nvSpPr>
              <p:spPr>
                <a:xfrm>
                  <a:off x="5940361" y="37955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6" name="Freeform: Shape 663">
                  <a:extLst>
                    <a:ext uri="{FF2B5EF4-FFF2-40B4-BE49-F238E27FC236}">
                      <a16:creationId xmlns:a16="http://schemas.microsoft.com/office/drawing/2014/main" id="{CC89238E-1A23-276E-368E-8CA5C531EBC6}"/>
                    </a:ext>
                  </a:extLst>
                </p:cNvPr>
                <p:cNvSpPr/>
                <p:nvPr/>
              </p:nvSpPr>
              <p:spPr>
                <a:xfrm>
                  <a:off x="5902547" y="383333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8" name="Graphic 112">
                <a:extLst>
                  <a:ext uri="{FF2B5EF4-FFF2-40B4-BE49-F238E27FC236}">
                    <a16:creationId xmlns:a16="http://schemas.microsoft.com/office/drawing/2014/main" id="{38686BD5-4C0F-7613-BD38-1F47FA9A77F5}"/>
                  </a:ext>
                </a:extLst>
              </p:cNvPr>
              <p:cNvGrpSpPr/>
              <p:nvPr/>
            </p:nvGrpSpPr>
            <p:grpSpPr>
              <a:xfrm>
                <a:off x="6217430" y="3898323"/>
                <a:ext cx="75723" cy="75629"/>
                <a:chOff x="6217443" y="3898296"/>
                <a:chExt cx="75723" cy="75628"/>
              </a:xfrm>
            </p:grpSpPr>
            <p:sp>
              <p:nvSpPr>
                <p:cNvPr id="383" name="Freeform: Shape 660">
                  <a:extLst>
                    <a:ext uri="{FF2B5EF4-FFF2-40B4-BE49-F238E27FC236}">
                      <a16:creationId xmlns:a16="http://schemas.microsoft.com/office/drawing/2014/main" id="{D221810F-198A-0D40-3256-B9FA8376DB84}"/>
                    </a:ext>
                  </a:extLst>
                </p:cNvPr>
                <p:cNvSpPr/>
                <p:nvPr/>
              </p:nvSpPr>
              <p:spPr>
                <a:xfrm>
                  <a:off x="6255258" y="389829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4" name="Freeform: Shape 661">
                  <a:extLst>
                    <a:ext uri="{FF2B5EF4-FFF2-40B4-BE49-F238E27FC236}">
                      <a16:creationId xmlns:a16="http://schemas.microsoft.com/office/drawing/2014/main" id="{EB12A681-6503-797B-082E-C821BD05CEA3}"/>
                    </a:ext>
                  </a:extLst>
                </p:cNvPr>
                <p:cNvSpPr/>
                <p:nvPr/>
              </p:nvSpPr>
              <p:spPr>
                <a:xfrm>
                  <a:off x="6217443" y="39361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89" name="Graphic 112">
                <a:extLst>
                  <a:ext uri="{FF2B5EF4-FFF2-40B4-BE49-F238E27FC236}">
                    <a16:creationId xmlns:a16="http://schemas.microsoft.com/office/drawing/2014/main" id="{F7D00B5B-9EE3-E962-4359-72BF20A72CDC}"/>
                  </a:ext>
                </a:extLst>
              </p:cNvPr>
              <p:cNvGrpSpPr/>
              <p:nvPr/>
            </p:nvGrpSpPr>
            <p:grpSpPr>
              <a:xfrm>
                <a:off x="6334778" y="3909849"/>
                <a:ext cx="75723" cy="75723"/>
                <a:chOff x="6334791" y="3909822"/>
                <a:chExt cx="75723" cy="75723"/>
              </a:xfrm>
            </p:grpSpPr>
            <p:sp>
              <p:nvSpPr>
                <p:cNvPr id="381" name="Freeform: Shape 658">
                  <a:extLst>
                    <a:ext uri="{FF2B5EF4-FFF2-40B4-BE49-F238E27FC236}">
                      <a16:creationId xmlns:a16="http://schemas.microsoft.com/office/drawing/2014/main" id="{9BB53656-9B68-8288-A5F1-CAD55C2507C8}"/>
                    </a:ext>
                  </a:extLst>
                </p:cNvPr>
                <p:cNvSpPr/>
                <p:nvPr/>
              </p:nvSpPr>
              <p:spPr>
                <a:xfrm>
                  <a:off x="6372606"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2" name="Freeform: Shape 659">
                  <a:extLst>
                    <a:ext uri="{FF2B5EF4-FFF2-40B4-BE49-F238E27FC236}">
                      <a16:creationId xmlns:a16="http://schemas.microsoft.com/office/drawing/2014/main" id="{A54DE585-2024-A81D-2757-52E51B75EA12}"/>
                    </a:ext>
                  </a:extLst>
                </p:cNvPr>
                <p:cNvSpPr/>
                <p:nvPr/>
              </p:nvSpPr>
              <p:spPr>
                <a:xfrm>
                  <a:off x="6334791"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0" name="Graphic 112">
                <a:extLst>
                  <a:ext uri="{FF2B5EF4-FFF2-40B4-BE49-F238E27FC236}">
                    <a16:creationId xmlns:a16="http://schemas.microsoft.com/office/drawing/2014/main" id="{5CA33619-E23F-DF05-38B7-13EE86E9A97B}"/>
                  </a:ext>
                </a:extLst>
              </p:cNvPr>
              <p:cNvGrpSpPr/>
              <p:nvPr/>
            </p:nvGrpSpPr>
            <p:grpSpPr>
              <a:xfrm>
                <a:off x="6379736" y="3909849"/>
                <a:ext cx="75723" cy="75723"/>
                <a:chOff x="6379749" y="3909822"/>
                <a:chExt cx="75723" cy="75723"/>
              </a:xfrm>
            </p:grpSpPr>
            <p:sp>
              <p:nvSpPr>
                <p:cNvPr id="379" name="Freeform: Shape 656">
                  <a:extLst>
                    <a:ext uri="{FF2B5EF4-FFF2-40B4-BE49-F238E27FC236}">
                      <a16:creationId xmlns:a16="http://schemas.microsoft.com/office/drawing/2014/main" id="{4F366A79-8DFE-326E-2C04-23155BC13777}"/>
                    </a:ext>
                  </a:extLst>
                </p:cNvPr>
                <p:cNvSpPr/>
                <p:nvPr/>
              </p:nvSpPr>
              <p:spPr>
                <a:xfrm>
                  <a:off x="6417659"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80" name="Freeform: Shape 657">
                  <a:extLst>
                    <a:ext uri="{FF2B5EF4-FFF2-40B4-BE49-F238E27FC236}">
                      <a16:creationId xmlns:a16="http://schemas.microsoft.com/office/drawing/2014/main" id="{5896A931-2C4B-3C56-72E7-6A098D1DE273}"/>
                    </a:ext>
                  </a:extLst>
                </p:cNvPr>
                <p:cNvSpPr/>
                <p:nvPr/>
              </p:nvSpPr>
              <p:spPr>
                <a:xfrm>
                  <a:off x="6379749"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1" name="Graphic 112">
                <a:extLst>
                  <a:ext uri="{FF2B5EF4-FFF2-40B4-BE49-F238E27FC236}">
                    <a16:creationId xmlns:a16="http://schemas.microsoft.com/office/drawing/2014/main" id="{5A46DCEA-A08C-A2DD-23F7-ABF5ABE88089}"/>
                  </a:ext>
                </a:extLst>
              </p:cNvPr>
              <p:cNvGrpSpPr/>
              <p:nvPr/>
            </p:nvGrpSpPr>
            <p:grpSpPr>
              <a:xfrm>
                <a:off x="6410502" y="3922612"/>
                <a:ext cx="75628" cy="75723"/>
                <a:chOff x="6410515" y="3922585"/>
                <a:chExt cx="75628" cy="75723"/>
              </a:xfrm>
            </p:grpSpPr>
            <p:sp>
              <p:nvSpPr>
                <p:cNvPr id="377" name="Freeform: Shape 654">
                  <a:extLst>
                    <a:ext uri="{FF2B5EF4-FFF2-40B4-BE49-F238E27FC236}">
                      <a16:creationId xmlns:a16="http://schemas.microsoft.com/office/drawing/2014/main" id="{E9554F88-E3BC-CB0D-AD3F-888250E3492E}"/>
                    </a:ext>
                  </a:extLst>
                </p:cNvPr>
                <p:cNvSpPr/>
                <p:nvPr/>
              </p:nvSpPr>
              <p:spPr>
                <a:xfrm>
                  <a:off x="6448329" y="39225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8" name="Freeform: Shape 655">
                  <a:extLst>
                    <a:ext uri="{FF2B5EF4-FFF2-40B4-BE49-F238E27FC236}">
                      <a16:creationId xmlns:a16="http://schemas.microsoft.com/office/drawing/2014/main" id="{2EE2D9F3-C029-5E05-C024-AD35E95A092A}"/>
                    </a:ext>
                  </a:extLst>
                </p:cNvPr>
                <p:cNvSpPr/>
                <p:nvPr/>
              </p:nvSpPr>
              <p:spPr>
                <a:xfrm>
                  <a:off x="6410515" y="39603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2" name="Graphic 112">
                <a:extLst>
                  <a:ext uri="{FF2B5EF4-FFF2-40B4-BE49-F238E27FC236}">
                    <a16:creationId xmlns:a16="http://schemas.microsoft.com/office/drawing/2014/main" id="{D3D0E276-7053-DACA-509D-2B5887BFB5B3}"/>
                  </a:ext>
                </a:extLst>
              </p:cNvPr>
              <p:cNvGrpSpPr/>
              <p:nvPr/>
            </p:nvGrpSpPr>
            <p:grpSpPr>
              <a:xfrm>
                <a:off x="6430219" y="3933566"/>
                <a:ext cx="75723" cy="75629"/>
                <a:chOff x="6430232" y="3933539"/>
                <a:chExt cx="75723" cy="75628"/>
              </a:xfrm>
            </p:grpSpPr>
            <p:sp>
              <p:nvSpPr>
                <p:cNvPr id="375" name="Freeform: Shape 652">
                  <a:extLst>
                    <a:ext uri="{FF2B5EF4-FFF2-40B4-BE49-F238E27FC236}">
                      <a16:creationId xmlns:a16="http://schemas.microsoft.com/office/drawing/2014/main" id="{15C81CD3-8973-E0F4-D003-668258A67860}"/>
                    </a:ext>
                  </a:extLst>
                </p:cNvPr>
                <p:cNvSpPr/>
                <p:nvPr/>
              </p:nvSpPr>
              <p:spPr>
                <a:xfrm>
                  <a:off x="6468141" y="393353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6" name="Freeform: Shape 653">
                  <a:extLst>
                    <a:ext uri="{FF2B5EF4-FFF2-40B4-BE49-F238E27FC236}">
                      <a16:creationId xmlns:a16="http://schemas.microsoft.com/office/drawing/2014/main" id="{60CB4171-CCD0-FDA8-9C3F-8883E5FCC684}"/>
                    </a:ext>
                  </a:extLst>
                </p:cNvPr>
                <p:cNvSpPr/>
                <p:nvPr/>
              </p:nvSpPr>
              <p:spPr>
                <a:xfrm>
                  <a:off x="6430232" y="39713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3" name="Graphic 112">
                <a:extLst>
                  <a:ext uri="{FF2B5EF4-FFF2-40B4-BE49-F238E27FC236}">
                    <a16:creationId xmlns:a16="http://schemas.microsoft.com/office/drawing/2014/main" id="{8159E56D-245C-7BEC-9D0D-8075266A73AA}"/>
                  </a:ext>
                </a:extLst>
              </p:cNvPr>
              <p:cNvGrpSpPr/>
              <p:nvPr/>
            </p:nvGrpSpPr>
            <p:grpSpPr>
              <a:xfrm>
                <a:off x="6450317" y="3947663"/>
                <a:ext cx="75628" cy="75723"/>
                <a:chOff x="6450330" y="3947636"/>
                <a:chExt cx="75628" cy="75723"/>
              </a:xfrm>
            </p:grpSpPr>
            <p:sp>
              <p:nvSpPr>
                <p:cNvPr id="373" name="Freeform: Shape 650">
                  <a:extLst>
                    <a:ext uri="{FF2B5EF4-FFF2-40B4-BE49-F238E27FC236}">
                      <a16:creationId xmlns:a16="http://schemas.microsoft.com/office/drawing/2014/main" id="{E490945C-FB18-C2BA-5FA7-9D09727A091E}"/>
                    </a:ext>
                  </a:extLst>
                </p:cNvPr>
                <p:cNvSpPr/>
                <p:nvPr/>
              </p:nvSpPr>
              <p:spPr>
                <a:xfrm>
                  <a:off x="6488144" y="3947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4" name="Freeform: Shape 651">
                  <a:extLst>
                    <a:ext uri="{FF2B5EF4-FFF2-40B4-BE49-F238E27FC236}">
                      <a16:creationId xmlns:a16="http://schemas.microsoft.com/office/drawing/2014/main" id="{61D262CE-E657-A32B-7FE1-2C1B161FEDD8}"/>
                    </a:ext>
                  </a:extLst>
                </p:cNvPr>
                <p:cNvSpPr/>
                <p:nvPr/>
              </p:nvSpPr>
              <p:spPr>
                <a:xfrm>
                  <a:off x="6450330" y="39855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4" name="Graphic 112">
                <a:extLst>
                  <a:ext uri="{FF2B5EF4-FFF2-40B4-BE49-F238E27FC236}">
                    <a16:creationId xmlns:a16="http://schemas.microsoft.com/office/drawing/2014/main" id="{31EB4156-715C-7480-6E31-418B2135008E}"/>
                  </a:ext>
                </a:extLst>
              </p:cNvPr>
              <p:cNvGrpSpPr/>
              <p:nvPr/>
            </p:nvGrpSpPr>
            <p:grpSpPr>
              <a:xfrm>
                <a:off x="6463652" y="3960427"/>
                <a:ext cx="75723" cy="75723"/>
                <a:chOff x="6463665" y="3960399"/>
                <a:chExt cx="75723" cy="75723"/>
              </a:xfrm>
            </p:grpSpPr>
            <p:sp>
              <p:nvSpPr>
                <p:cNvPr id="371" name="Freeform: Shape 648">
                  <a:extLst>
                    <a:ext uri="{FF2B5EF4-FFF2-40B4-BE49-F238E27FC236}">
                      <a16:creationId xmlns:a16="http://schemas.microsoft.com/office/drawing/2014/main" id="{A2F764AC-6357-250C-06E3-751ED4EE4F6B}"/>
                    </a:ext>
                  </a:extLst>
                </p:cNvPr>
                <p:cNvSpPr/>
                <p:nvPr/>
              </p:nvSpPr>
              <p:spPr>
                <a:xfrm>
                  <a:off x="6501574" y="39603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2" name="Freeform: Shape 649">
                  <a:extLst>
                    <a:ext uri="{FF2B5EF4-FFF2-40B4-BE49-F238E27FC236}">
                      <a16:creationId xmlns:a16="http://schemas.microsoft.com/office/drawing/2014/main" id="{BCDE9FB4-3B65-9258-0924-DDCCB95C46B3}"/>
                    </a:ext>
                  </a:extLst>
                </p:cNvPr>
                <p:cNvSpPr/>
                <p:nvPr/>
              </p:nvSpPr>
              <p:spPr>
                <a:xfrm>
                  <a:off x="6463665" y="39983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5" name="Graphic 112">
                <a:extLst>
                  <a:ext uri="{FF2B5EF4-FFF2-40B4-BE49-F238E27FC236}">
                    <a16:creationId xmlns:a16="http://schemas.microsoft.com/office/drawing/2014/main" id="{16F9D338-F781-BAE1-A9C0-B0C65C50D1FF}"/>
                  </a:ext>
                </a:extLst>
              </p:cNvPr>
              <p:cNvGrpSpPr/>
              <p:nvPr/>
            </p:nvGrpSpPr>
            <p:grpSpPr>
              <a:xfrm>
                <a:off x="6520802" y="4015291"/>
                <a:ext cx="75723" cy="75723"/>
                <a:chOff x="6520815" y="4015263"/>
                <a:chExt cx="75723" cy="75723"/>
              </a:xfrm>
            </p:grpSpPr>
            <p:sp>
              <p:nvSpPr>
                <p:cNvPr id="369" name="Freeform: Shape 646">
                  <a:extLst>
                    <a:ext uri="{FF2B5EF4-FFF2-40B4-BE49-F238E27FC236}">
                      <a16:creationId xmlns:a16="http://schemas.microsoft.com/office/drawing/2014/main" id="{ADFBEFD1-3A25-8060-E686-BF160D393C17}"/>
                    </a:ext>
                  </a:extLst>
                </p:cNvPr>
                <p:cNvSpPr/>
                <p:nvPr/>
              </p:nvSpPr>
              <p:spPr>
                <a:xfrm>
                  <a:off x="6558724"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70" name="Freeform: Shape 647">
                  <a:extLst>
                    <a:ext uri="{FF2B5EF4-FFF2-40B4-BE49-F238E27FC236}">
                      <a16:creationId xmlns:a16="http://schemas.microsoft.com/office/drawing/2014/main" id="{786772D2-EC24-FD20-7272-814BE48C5041}"/>
                    </a:ext>
                  </a:extLst>
                </p:cNvPr>
                <p:cNvSpPr/>
                <p:nvPr/>
              </p:nvSpPr>
              <p:spPr>
                <a:xfrm>
                  <a:off x="6520815" y="40531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6" name="Graphic 112">
                <a:extLst>
                  <a:ext uri="{FF2B5EF4-FFF2-40B4-BE49-F238E27FC236}">
                    <a16:creationId xmlns:a16="http://schemas.microsoft.com/office/drawing/2014/main" id="{A87A6366-2D37-5A29-009B-DE133941F8FE}"/>
                  </a:ext>
                </a:extLst>
              </p:cNvPr>
              <p:cNvGrpSpPr/>
              <p:nvPr/>
            </p:nvGrpSpPr>
            <p:grpSpPr>
              <a:xfrm>
                <a:off x="6771308" y="4036151"/>
                <a:ext cx="75723" cy="75723"/>
                <a:chOff x="6771322" y="4036123"/>
                <a:chExt cx="75723" cy="75723"/>
              </a:xfrm>
            </p:grpSpPr>
            <p:sp>
              <p:nvSpPr>
                <p:cNvPr id="367" name="Freeform: Shape 644">
                  <a:extLst>
                    <a:ext uri="{FF2B5EF4-FFF2-40B4-BE49-F238E27FC236}">
                      <a16:creationId xmlns:a16="http://schemas.microsoft.com/office/drawing/2014/main" id="{60006A2D-BBDA-4855-3F3D-B1AC0AB09BD3}"/>
                    </a:ext>
                  </a:extLst>
                </p:cNvPr>
                <p:cNvSpPr/>
                <p:nvPr/>
              </p:nvSpPr>
              <p:spPr>
                <a:xfrm>
                  <a:off x="6809136"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8" name="Freeform: Shape 645">
                  <a:extLst>
                    <a:ext uri="{FF2B5EF4-FFF2-40B4-BE49-F238E27FC236}">
                      <a16:creationId xmlns:a16="http://schemas.microsoft.com/office/drawing/2014/main" id="{4DC0A728-5B71-61B0-FDAB-D8937E06E9E4}"/>
                    </a:ext>
                  </a:extLst>
                </p:cNvPr>
                <p:cNvSpPr/>
                <p:nvPr/>
              </p:nvSpPr>
              <p:spPr>
                <a:xfrm>
                  <a:off x="6771322"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7" name="Graphic 112">
                <a:extLst>
                  <a:ext uri="{FF2B5EF4-FFF2-40B4-BE49-F238E27FC236}">
                    <a16:creationId xmlns:a16="http://schemas.microsoft.com/office/drawing/2014/main" id="{278AD0DC-ECD8-CBEB-A47E-95925174CA6F}"/>
                  </a:ext>
                </a:extLst>
              </p:cNvPr>
              <p:cNvGrpSpPr/>
              <p:nvPr/>
            </p:nvGrpSpPr>
            <p:grpSpPr>
              <a:xfrm>
                <a:off x="6871606" y="4036151"/>
                <a:ext cx="75723" cy="75723"/>
                <a:chOff x="6871620" y="4036123"/>
                <a:chExt cx="75723" cy="75723"/>
              </a:xfrm>
            </p:grpSpPr>
            <p:sp>
              <p:nvSpPr>
                <p:cNvPr id="365" name="Freeform: Shape 642">
                  <a:extLst>
                    <a:ext uri="{FF2B5EF4-FFF2-40B4-BE49-F238E27FC236}">
                      <a16:creationId xmlns:a16="http://schemas.microsoft.com/office/drawing/2014/main" id="{4A3A7EF3-2918-04F1-ED37-506A97221B92}"/>
                    </a:ext>
                  </a:extLst>
                </p:cNvPr>
                <p:cNvSpPr/>
                <p:nvPr/>
              </p:nvSpPr>
              <p:spPr>
                <a:xfrm>
                  <a:off x="6909530"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6" name="Freeform: Shape 643">
                  <a:extLst>
                    <a:ext uri="{FF2B5EF4-FFF2-40B4-BE49-F238E27FC236}">
                      <a16:creationId xmlns:a16="http://schemas.microsoft.com/office/drawing/2014/main" id="{255B7027-6B01-27B4-D40D-3265A7C7A949}"/>
                    </a:ext>
                  </a:extLst>
                </p:cNvPr>
                <p:cNvSpPr/>
                <p:nvPr/>
              </p:nvSpPr>
              <p:spPr>
                <a:xfrm>
                  <a:off x="6871620"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8" name="Graphic 112">
                <a:extLst>
                  <a:ext uri="{FF2B5EF4-FFF2-40B4-BE49-F238E27FC236}">
                    <a16:creationId xmlns:a16="http://schemas.microsoft.com/office/drawing/2014/main" id="{116C2D44-5192-ECCD-AAAE-62B938332794}"/>
                  </a:ext>
                </a:extLst>
              </p:cNvPr>
              <p:cNvGrpSpPr/>
              <p:nvPr/>
            </p:nvGrpSpPr>
            <p:grpSpPr>
              <a:xfrm>
                <a:off x="6885037" y="4036151"/>
                <a:ext cx="75628" cy="75723"/>
                <a:chOff x="6885051" y="4036123"/>
                <a:chExt cx="75628" cy="75723"/>
              </a:xfrm>
            </p:grpSpPr>
            <p:sp>
              <p:nvSpPr>
                <p:cNvPr id="363" name="Freeform: Shape 640">
                  <a:extLst>
                    <a:ext uri="{FF2B5EF4-FFF2-40B4-BE49-F238E27FC236}">
                      <a16:creationId xmlns:a16="http://schemas.microsoft.com/office/drawing/2014/main" id="{0B3C1DE1-6B55-9006-DF99-95464BA4355D}"/>
                    </a:ext>
                  </a:extLst>
                </p:cNvPr>
                <p:cNvSpPr/>
                <p:nvPr/>
              </p:nvSpPr>
              <p:spPr>
                <a:xfrm>
                  <a:off x="6922865"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4" name="Freeform: Shape 641">
                  <a:extLst>
                    <a:ext uri="{FF2B5EF4-FFF2-40B4-BE49-F238E27FC236}">
                      <a16:creationId xmlns:a16="http://schemas.microsoft.com/office/drawing/2014/main" id="{7C993BDE-C353-8C90-9F68-240B606E0229}"/>
                    </a:ext>
                  </a:extLst>
                </p:cNvPr>
                <p:cNvSpPr/>
                <p:nvPr/>
              </p:nvSpPr>
              <p:spPr>
                <a:xfrm>
                  <a:off x="6885051" y="40739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99" name="Graphic 112">
                <a:extLst>
                  <a:ext uri="{FF2B5EF4-FFF2-40B4-BE49-F238E27FC236}">
                    <a16:creationId xmlns:a16="http://schemas.microsoft.com/office/drawing/2014/main" id="{C4AB1170-EABE-3F79-E5E4-4E8C95A1AD94}"/>
                  </a:ext>
                </a:extLst>
              </p:cNvPr>
              <p:cNvGrpSpPr/>
              <p:nvPr/>
            </p:nvGrpSpPr>
            <p:grpSpPr>
              <a:xfrm>
                <a:off x="7015339" y="4135212"/>
                <a:ext cx="75628" cy="75723"/>
                <a:chOff x="7015353" y="4135183"/>
                <a:chExt cx="75628" cy="75723"/>
              </a:xfrm>
            </p:grpSpPr>
            <p:sp>
              <p:nvSpPr>
                <p:cNvPr id="361" name="Freeform: Shape 638">
                  <a:extLst>
                    <a:ext uri="{FF2B5EF4-FFF2-40B4-BE49-F238E27FC236}">
                      <a16:creationId xmlns:a16="http://schemas.microsoft.com/office/drawing/2014/main" id="{7A8C83BD-D5CB-FBC7-8AFB-874844A586A8}"/>
                    </a:ext>
                  </a:extLst>
                </p:cNvPr>
                <p:cNvSpPr/>
                <p:nvPr/>
              </p:nvSpPr>
              <p:spPr>
                <a:xfrm>
                  <a:off x="7053167"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2" name="Freeform: Shape 639">
                  <a:extLst>
                    <a:ext uri="{FF2B5EF4-FFF2-40B4-BE49-F238E27FC236}">
                      <a16:creationId xmlns:a16="http://schemas.microsoft.com/office/drawing/2014/main" id="{A6B164F3-EF6D-D5EC-4797-2C88EC0C6AB0}"/>
                    </a:ext>
                  </a:extLst>
                </p:cNvPr>
                <p:cNvSpPr/>
                <p:nvPr/>
              </p:nvSpPr>
              <p:spPr>
                <a:xfrm>
                  <a:off x="7015353" y="41730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0" name="Graphic 112">
                <a:extLst>
                  <a:ext uri="{FF2B5EF4-FFF2-40B4-BE49-F238E27FC236}">
                    <a16:creationId xmlns:a16="http://schemas.microsoft.com/office/drawing/2014/main" id="{D926F670-AC6E-0983-E047-1D4FA3700FE2}"/>
                  </a:ext>
                </a:extLst>
              </p:cNvPr>
              <p:cNvGrpSpPr/>
              <p:nvPr/>
            </p:nvGrpSpPr>
            <p:grpSpPr>
              <a:xfrm>
                <a:off x="7368334" y="4229510"/>
                <a:ext cx="75723" cy="75629"/>
                <a:chOff x="7368349" y="4229481"/>
                <a:chExt cx="75723" cy="75628"/>
              </a:xfrm>
            </p:grpSpPr>
            <p:sp>
              <p:nvSpPr>
                <p:cNvPr id="359" name="Freeform: Shape 636">
                  <a:extLst>
                    <a:ext uri="{FF2B5EF4-FFF2-40B4-BE49-F238E27FC236}">
                      <a16:creationId xmlns:a16="http://schemas.microsoft.com/office/drawing/2014/main" id="{8B304D8B-451F-A6B5-9854-8D71A5E5C63C}"/>
                    </a:ext>
                  </a:extLst>
                </p:cNvPr>
                <p:cNvSpPr/>
                <p:nvPr/>
              </p:nvSpPr>
              <p:spPr>
                <a:xfrm>
                  <a:off x="740616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60" name="Freeform: Shape 637">
                  <a:extLst>
                    <a:ext uri="{FF2B5EF4-FFF2-40B4-BE49-F238E27FC236}">
                      <a16:creationId xmlns:a16="http://schemas.microsoft.com/office/drawing/2014/main" id="{BE824D79-205E-92FA-5544-B3A2E3CB8A1F}"/>
                    </a:ext>
                  </a:extLst>
                </p:cNvPr>
                <p:cNvSpPr/>
                <p:nvPr/>
              </p:nvSpPr>
              <p:spPr>
                <a:xfrm>
                  <a:off x="7368349"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1" name="Graphic 112">
                <a:extLst>
                  <a:ext uri="{FF2B5EF4-FFF2-40B4-BE49-F238E27FC236}">
                    <a16:creationId xmlns:a16="http://schemas.microsoft.com/office/drawing/2014/main" id="{B4B9056A-105B-A69E-0033-1779D1B6894C}"/>
                  </a:ext>
                </a:extLst>
              </p:cNvPr>
              <p:cNvGrpSpPr/>
              <p:nvPr/>
            </p:nvGrpSpPr>
            <p:grpSpPr>
              <a:xfrm>
                <a:off x="7638272" y="4229510"/>
                <a:ext cx="75723" cy="75629"/>
                <a:chOff x="7638288" y="4229481"/>
                <a:chExt cx="75723" cy="75628"/>
              </a:xfrm>
            </p:grpSpPr>
            <p:sp>
              <p:nvSpPr>
                <p:cNvPr id="357" name="Freeform: Shape 634">
                  <a:extLst>
                    <a:ext uri="{FF2B5EF4-FFF2-40B4-BE49-F238E27FC236}">
                      <a16:creationId xmlns:a16="http://schemas.microsoft.com/office/drawing/2014/main" id="{990EBF51-B591-7B91-3E33-537D1DB63177}"/>
                    </a:ext>
                  </a:extLst>
                </p:cNvPr>
                <p:cNvSpPr/>
                <p:nvPr/>
              </p:nvSpPr>
              <p:spPr>
                <a:xfrm>
                  <a:off x="7676102"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8" name="Freeform: Shape 635">
                  <a:extLst>
                    <a:ext uri="{FF2B5EF4-FFF2-40B4-BE49-F238E27FC236}">
                      <a16:creationId xmlns:a16="http://schemas.microsoft.com/office/drawing/2014/main" id="{202E0BE2-818C-F86B-4E32-5E92FFBC178C}"/>
                    </a:ext>
                  </a:extLst>
                </p:cNvPr>
                <p:cNvSpPr/>
                <p:nvPr/>
              </p:nvSpPr>
              <p:spPr>
                <a:xfrm>
                  <a:off x="7638288"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2" name="Graphic 112">
                <a:extLst>
                  <a:ext uri="{FF2B5EF4-FFF2-40B4-BE49-F238E27FC236}">
                    <a16:creationId xmlns:a16="http://schemas.microsoft.com/office/drawing/2014/main" id="{FCDADEB6-E483-56B0-67EA-D260FC65B195}"/>
                  </a:ext>
                </a:extLst>
              </p:cNvPr>
              <p:cNvGrpSpPr/>
              <p:nvPr/>
            </p:nvGrpSpPr>
            <p:grpSpPr>
              <a:xfrm>
                <a:off x="7722187" y="4229510"/>
                <a:ext cx="75723" cy="75629"/>
                <a:chOff x="7722203" y="4229481"/>
                <a:chExt cx="75723" cy="75628"/>
              </a:xfrm>
            </p:grpSpPr>
            <p:sp>
              <p:nvSpPr>
                <p:cNvPr id="355" name="Freeform: Shape 632">
                  <a:extLst>
                    <a:ext uri="{FF2B5EF4-FFF2-40B4-BE49-F238E27FC236}">
                      <a16:creationId xmlns:a16="http://schemas.microsoft.com/office/drawing/2014/main" id="{9ABF1C64-9767-5CAE-4827-47C9F2D6FDC7}"/>
                    </a:ext>
                  </a:extLst>
                </p:cNvPr>
                <p:cNvSpPr/>
                <p:nvPr/>
              </p:nvSpPr>
              <p:spPr>
                <a:xfrm>
                  <a:off x="776001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6" name="Freeform: Shape 633">
                  <a:extLst>
                    <a:ext uri="{FF2B5EF4-FFF2-40B4-BE49-F238E27FC236}">
                      <a16:creationId xmlns:a16="http://schemas.microsoft.com/office/drawing/2014/main" id="{C31C22D6-F476-6C28-C1CD-62FAA21A622B}"/>
                    </a:ext>
                  </a:extLst>
                </p:cNvPr>
                <p:cNvSpPr/>
                <p:nvPr/>
              </p:nvSpPr>
              <p:spPr>
                <a:xfrm>
                  <a:off x="7722203"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3" name="Graphic 112">
                <a:extLst>
                  <a:ext uri="{FF2B5EF4-FFF2-40B4-BE49-F238E27FC236}">
                    <a16:creationId xmlns:a16="http://schemas.microsoft.com/office/drawing/2014/main" id="{24070A9F-339E-10E9-8D30-D533CB763B2E}"/>
                  </a:ext>
                </a:extLst>
              </p:cNvPr>
              <p:cNvGrpSpPr/>
              <p:nvPr/>
            </p:nvGrpSpPr>
            <p:grpSpPr>
              <a:xfrm>
                <a:off x="7755048" y="4229510"/>
                <a:ext cx="75628" cy="75629"/>
                <a:chOff x="7755064" y="4229481"/>
                <a:chExt cx="75628" cy="75628"/>
              </a:xfrm>
            </p:grpSpPr>
            <p:sp>
              <p:nvSpPr>
                <p:cNvPr id="353" name="Freeform: Shape 630">
                  <a:extLst>
                    <a:ext uri="{FF2B5EF4-FFF2-40B4-BE49-F238E27FC236}">
                      <a16:creationId xmlns:a16="http://schemas.microsoft.com/office/drawing/2014/main" id="{E5D02A33-EB30-C9A1-1675-7A7838FECEC3}"/>
                    </a:ext>
                  </a:extLst>
                </p:cNvPr>
                <p:cNvSpPr/>
                <p:nvPr/>
              </p:nvSpPr>
              <p:spPr>
                <a:xfrm>
                  <a:off x="7792878"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4" name="Freeform: Shape 631">
                  <a:extLst>
                    <a:ext uri="{FF2B5EF4-FFF2-40B4-BE49-F238E27FC236}">
                      <a16:creationId xmlns:a16="http://schemas.microsoft.com/office/drawing/2014/main" id="{328A2E0C-F7DB-6721-13A6-BF73D799FCE2}"/>
                    </a:ext>
                  </a:extLst>
                </p:cNvPr>
                <p:cNvSpPr/>
                <p:nvPr/>
              </p:nvSpPr>
              <p:spPr>
                <a:xfrm>
                  <a:off x="7755064"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4" name="Graphic 112">
                <a:extLst>
                  <a:ext uri="{FF2B5EF4-FFF2-40B4-BE49-F238E27FC236}">
                    <a16:creationId xmlns:a16="http://schemas.microsoft.com/office/drawing/2014/main" id="{4AE917B2-F3FD-8261-31D7-5DC7D603B521}"/>
                  </a:ext>
                </a:extLst>
              </p:cNvPr>
              <p:cNvGrpSpPr/>
              <p:nvPr/>
            </p:nvGrpSpPr>
            <p:grpSpPr>
              <a:xfrm>
                <a:off x="7760001" y="4229510"/>
                <a:ext cx="75723" cy="75629"/>
                <a:chOff x="7760017" y="4229481"/>
                <a:chExt cx="75723" cy="75628"/>
              </a:xfrm>
            </p:grpSpPr>
            <p:sp>
              <p:nvSpPr>
                <p:cNvPr id="351" name="Freeform: Shape 628">
                  <a:extLst>
                    <a:ext uri="{FF2B5EF4-FFF2-40B4-BE49-F238E27FC236}">
                      <a16:creationId xmlns:a16="http://schemas.microsoft.com/office/drawing/2014/main" id="{564EFED7-26EE-1A65-D319-77F2F94CAD6C}"/>
                    </a:ext>
                  </a:extLst>
                </p:cNvPr>
                <p:cNvSpPr/>
                <p:nvPr/>
              </p:nvSpPr>
              <p:spPr>
                <a:xfrm>
                  <a:off x="77979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2" name="Freeform: Shape 629">
                  <a:extLst>
                    <a:ext uri="{FF2B5EF4-FFF2-40B4-BE49-F238E27FC236}">
                      <a16:creationId xmlns:a16="http://schemas.microsoft.com/office/drawing/2014/main" id="{88B4141C-3D64-01BB-3395-C2659CC7BDAD}"/>
                    </a:ext>
                  </a:extLst>
                </p:cNvPr>
                <p:cNvSpPr/>
                <p:nvPr/>
              </p:nvSpPr>
              <p:spPr>
                <a:xfrm>
                  <a:off x="776001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5" name="Graphic 112">
                <a:extLst>
                  <a:ext uri="{FF2B5EF4-FFF2-40B4-BE49-F238E27FC236}">
                    <a16:creationId xmlns:a16="http://schemas.microsoft.com/office/drawing/2014/main" id="{89AF9587-0963-CB6D-E1AA-10F057DE8D14}"/>
                  </a:ext>
                </a:extLst>
              </p:cNvPr>
              <p:cNvGrpSpPr/>
              <p:nvPr/>
            </p:nvGrpSpPr>
            <p:grpSpPr>
              <a:xfrm>
                <a:off x="7800578" y="4229510"/>
                <a:ext cx="75723" cy="75629"/>
                <a:chOff x="7800594" y="4229481"/>
                <a:chExt cx="75723" cy="75628"/>
              </a:xfrm>
            </p:grpSpPr>
            <p:sp>
              <p:nvSpPr>
                <p:cNvPr id="349" name="Freeform: Shape 626">
                  <a:extLst>
                    <a:ext uri="{FF2B5EF4-FFF2-40B4-BE49-F238E27FC236}">
                      <a16:creationId xmlns:a16="http://schemas.microsoft.com/office/drawing/2014/main" id="{8A2C3530-7D96-B346-3B27-E117A08186A8}"/>
                    </a:ext>
                  </a:extLst>
                </p:cNvPr>
                <p:cNvSpPr/>
                <p:nvPr/>
              </p:nvSpPr>
              <p:spPr>
                <a:xfrm>
                  <a:off x="783850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50" name="Freeform: Shape 627">
                  <a:extLst>
                    <a:ext uri="{FF2B5EF4-FFF2-40B4-BE49-F238E27FC236}">
                      <a16:creationId xmlns:a16="http://schemas.microsoft.com/office/drawing/2014/main" id="{E20EE4D9-6140-1482-A5EF-C4625CBAEE51}"/>
                    </a:ext>
                  </a:extLst>
                </p:cNvPr>
                <p:cNvSpPr/>
                <p:nvPr/>
              </p:nvSpPr>
              <p:spPr>
                <a:xfrm>
                  <a:off x="7800594"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6" name="Graphic 112">
                <a:extLst>
                  <a:ext uri="{FF2B5EF4-FFF2-40B4-BE49-F238E27FC236}">
                    <a16:creationId xmlns:a16="http://schemas.microsoft.com/office/drawing/2014/main" id="{7D4F3BE4-3B3A-9198-EAC6-7CE3F6416E2E}"/>
                  </a:ext>
                </a:extLst>
              </p:cNvPr>
              <p:cNvGrpSpPr/>
              <p:nvPr/>
            </p:nvGrpSpPr>
            <p:grpSpPr>
              <a:xfrm>
                <a:off x="7805435" y="4229510"/>
                <a:ext cx="75723" cy="75629"/>
                <a:chOff x="7805451" y="4229481"/>
                <a:chExt cx="75723" cy="75628"/>
              </a:xfrm>
            </p:grpSpPr>
            <p:sp>
              <p:nvSpPr>
                <p:cNvPr id="347" name="Freeform: Shape 624">
                  <a:extLst>
                    <a:ext uri="{FF2B5EF4-FFF2-40B4-BE49-F238E27FC236}">
                      <a16:creationId xmlns:a16="http://schemas.microsoft.com/office/drawing/2014/main" id="{E0F1BBF4-CA2D-2E63-33D1-BF86C9584880}"/>
                    </a:ext>
                  </a:extLst>
                </p:cNvPr>
                <p:cNvSpPr/>
                <p:nvPr/>
              </p:nvSpPr>
              <p:spPr>
                <a:xfrm>
                  <a:off x="784336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8" name="Freeform: Shape 625">
                  <a:extLst>
                    <a:ext uri="{FF2B5EF4-FFF2-40B4-BE49-F238E27FC236}">
                      <a16:creationId xmlns:a16="http://schemas.microsoft.com/office/drawing/2014/main" id="{91198A90-E452-7E3E-60F1-95325DBA95A7}"/>
                    </a:ext>
                  </a:extLst>
                </p:cNvPr>
                <p:cNvSpPr/>
                <p:nvPr/>
              </p:nvSpPr>
              <p:spPr>
                <a:xfrm>
                  <a:off x="780545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7" name="Graphic 112">
                <a:extLst>
                  <a:ext uri="{FF2B5EF4-FFF2-40B4-BE49-F238E27FC236}">
                    <a16:creationId xmlns:a16="http://schemas.microsoft.com/office/drawing/2014/main" id="{5E7BD98E-17AE-6DA3-49BA-E7EECE4D24E7}"/>
                  </a:ext>
                </a:extLst>
              </p:cNvPr>
              <p:cNvGrpSpPr/>
              <p:nvPr/>
            </p:nvGrpSpPr>
            <p:grpSpPr>
              <a:xfrm>
                <a:off x="8124712" y="4229510"/>
                <a:ext cx="75628" cy="75629"/>
                <a:chOff x="8124729" y="4229481"/>
                <a:chExt cx="75628" cy="75628"/>
              </a:xfrm>
            </p:grpSpPr>
            <p:sp>
              <p:nvSpPr>
                <p:cNvPr id="345" name="Freeform: Shape 622">
                  <a:extLst>
                    <a:ext uri="{FF2B5EF4-FFF2-40B4-BE49-F238E27FC236}">
                      <a16:creationId xmlns:a16="http://schemas.microsoft.com/office/drawing/2014/main" id="{CFE2D3FF-EB7C-C880-21CA-1A2314863122}"/>
                    </a:ext>
                  </a:extLst>
                </p:cNvPr>
                <p:cNvSpPr/>
                <p:nvPr/>
              </p:nvSpPr>
              <p:spPr>
                <a:xfrm>
                  <a:off x="816254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6" name="Freeform: Shape 623">
                  <a:extLst>
                    <a:ext uri="{FF2B5EF4-FFF2-40B4-BE49-F238E27FC236}">
                      <a16:creationId xmlns:a16="http://schemas.microsoft.com/office/drawing/2014/main" id="{61A8567E-DCD5-1D3E-8B5D-AFDDD7441F26}"/>
                    </a:ext>
                  </a:extLst>
                </p:cNvPr>
                <p:cNvSpPr/>
                <p:nvPr/>
              </p:nvSpPr>
              <p:spPr>
                <a:xfrm>
                  <a:off x="8124729"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8" name="Graphic 112">
                <a:extLst>
                  <a:ext uri="{FF2B5EF4-FFF2-40B4-BE49-F238E27FC236}">
                    <a16:creationId xmlns:a16="http://schemas.microsoft.com/office/drawing/2014/main" id="{0B46B620-81BD-4D85-1EC0-660A987E8237}"/>
                  </a:ext>
                </a:extLst>
              </p:cNvPr>
              <p:cNvGrpSpPr/>
              <p:nvPr/>
            </p:nvGrpSpPr>
            <p:grpSpPr>
              <a:xfrm>
                <a:off x="8143858" y="4229510"/>
                <a:ext cx="75628" cy="75629"/>
                <a:chOff x="8143875" y="4229481"/>
                <a:chExt cx="75628" cy="75628"/>
              </a:xfrm>
            </p:grpSpPr>
            <p:sp>
              <p:nvSpPr>
                <p:cNvPr id="343" name="Freeform: Shape 620">
                  <a:extLst>
                    <a:ext uri="{FF2B5EF4-FFF2-40B4-BE49-F238E27FC236}">
                      <a16:creationId xmlns:a16="http://schemas.microsoft.com/office/drawing/2014/main" id="{54122D54-8DBA-A831-F5EF-D5ACA7BB3804}"/>
                    </a:ext>
                  </a:extLst>
                </p:cNvPr>
                <p:cNvSpPr/>
                <p:nvPr/>
              </p:nvSpPr>
              <p:spPr>
                <a:xfrm>
                  <a:off x="818168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4" name="Freeform: Shape 621">
                  <a:extLst>
                    <a:ext uri="{FF2B5EF4-FFF2-40B4-BE49-F238E27FC236}">
                      <a16:creationId xmlns:a16="http://schemas.microsoft.com/office/drawing/2014/main" id="{5DEE8A2A-1B7C-177A-94B4-7F8CB6B3830D}"/>
                    </a:ext>
                  </a:extLst>
                </p:cNvPr>
                <p:cNvSpPr/>
                <p:nvPr/>
              </p:nvSpPr>
              <p:spPr>
                <a:xfrm>
                  <a:off x="814387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09" name="Graphic 112">
                <a:extLst>
                  <a:ext uri="{FF2B5EF4-FFF2-40B4-BE49-F238E27FC236}">
                    <a16:creationId xmlns:a16="http://schemas.microsoft.com/office/drawing/2014/main" id="{41314A8E-D5D3-6745-6019-4EE83FA796E9}"/>
                  </a:ext>
                </a:extLst>
              </p:cNvPr>
              <p:cNvGrpSpPr/>
              <p:nvPr/>
            </p:nvGrpSpPr>
            <p:grpSpPr>
              <a:xfrm>
                <a:off x="8163003" y="4229510"/>
                <a:ext cx="75628" cy="75629"/>
                <a:chOff x="8163020" y="4229481"/>
                <a:chExt cx="75628" cy="75628"/>
              </a:xfrm>
            </p:grpSpPr>
            <p:sp>
              <p:nvSpPr>
                <p:cNvPr id="341" name="Freeform: Shape 618">
                  <a:extLst>
                    <a:ext uri="{FF2B5EF4-FFF2-40B4-BE49-F238E27FC236}">
                      <a16:creationId xmlns:a16="http://schemas.microsoft.com/office/drawing/2014/main" id="{589D3174-476D-54AD-124F-DC5775164B48}"/>
                    </a:ext>
                  </a:extLst>
                </p:cNvPr>
                <p:cNvSpPr/>
                <p:nvPr/>
              </p:nvSpPr>
              <p:spPr>
                <a:xfrm>
                  <a:off x="820083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2" name="Freeform: Shape 619">
                  <a:extLst>
                    <a:ext uri="{FF2B5EF4-FFF2-40B4-BE49-F238E27FC236}">
                      <a16:creationId xmlns:a16="http://schemas.microsoft.com/office/drawing/2014/main" id="{E3E5939A-679D-157E-A449-1A185A64B5C9}"/>
                    </a:ext>
                  </a:extLst>
                </p:cNvPr>
                <p:cNvSpPr/>
                <p:nvPr/>
              </p:nvSpPr>
              <p:spPr>
                <a:xfrm>
                  <a:off x="816302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0" name="Graphic 112">
                <a:extLst>
                  <a:ext uri="{FF2B5EF4-FFF2-40B4-BE49-F238E27FC236}">
                    <a16:creationId xmlns:a16="http://schemas.microsoft.com/office/drawing/2014/main" id="{B4B09513-4D9F-328F-DFD7-D49D893F1675}"/>
                  </a:ext>
                </a:extLst>
              </p:cNvPr>
              <p:cNvGrpSpPr/>
              <p:nvPr/>
            </p:nvGrpSpPr>
            <p:grpSpPr>
              <a:xfrm>
                <a:off x="8182148" y="4229510"/>
                <a:ext cx="75628" cy="75629"/>
                <a:chOff x="8182165" y="4229481"/>
                <a:chExt cx="75628" cy="75628"/>
              </a:xfrm>
            </p:grpSpPr>
            <p:sp>
              <p:nvSpPr>
                <p:cNvPr id="339" name="Freeform: Shape 616">
                  <a:extLst>
                    <a:ext uri="{FF2B5EF4-FFF2-40B4-BE49-F238E27FC236}">
                      <a16:creationId xmlns:a16="http://schemas.microsoft.com/office/drawing/2014/main" id="{C359FD88-6747-56D5-3AAD-790DC7C4E75E}"/>
                    </a:ext>
                  </a:extLst>
                </p:cNvPr>
                <p:cNvSpPr/>
                <p:nvPr/>
              </p:nvSpPr>
              <p:spPr>
                <a:xfrm>
                  <a:off x="821997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40" name="Freeform: Shape 617">
                  <a:extLst>
                    <a:ext uri="{FF2B5EF4-FFF2-40B4-BE49-F238E27FC236}">
                      <a16:creationId xmlns:a16="http://schemas.microsoft.com/office/drawing/2014/main" id="{8425E4D6-68FA-13E8-DF9B-F3035474BAF2}"/>
                    </a:ext>
                  </a:extLst>
                </p:cNvPr>
                <p:cNvSpPr/>
                <p:nvPr/>
              </p:nvSpPr>
              <p:spPr>
                <a:xfrm>
                  <a:off x="8182165"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1" name="Graphic 112">
                <a:extLst>
                  <a:ext uri="{FF2B5EF4-FFF2-40B4-BE49-F238E27FC236}">
                    <a16:creationId xmlns:a16="http://schemas.microsoft.com/office/drawing/2014/main" id="{90FF482F-B721-FCAC-2F24-B112E66D6788}"/>
                  </a:ext>
                </a:extLst>
              </p:cNvPr>
              <p:cNvGrpSpPr/>
              <p:nvPr/>
            </p:nvGrpSpPr>
            <p:grpSpPr>
              <a:xfrm>
                <a:off x="8201293" y="4229510"/>
                <a:ext cx="75628" cy="75629"/>
                <a:chOff x="8201310" y="4229481"/>
                <a:chExt cx="75628" cy="75628"/>
              </a:xfrm>
            </p:grpSpPr>
            <p:sp>
              <p:nvSpPr>
                <p:cNvPr id="337" name="Freeform: Shape 614">
                  <a:extLst>
                    <a:ext uri="{FF2B5EF4-FFF2-40B4-BE49-F238E27FC236}">
                      <a16:creationId xmlns:a16="http://schemas.microsoft.com/office/drawing/2014/main" id="{63FAACDD-8FDA-D0EC-132C-3F0B1BA3D132}"/>
                    </a:ext>
                  </a:extLst>
                </p:cNvPr>
                <p:cNvSpPr/>
                <p:nvPr/>
              </p:nvSpPr>
              <p:spPr>
                <a:xfrm>
                  <a:off x="823912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8" name="Freeform: Shape 615">
                  <a:extLst>
                    <a:ext uri="{FF2B5EF4-FFF2-40B4-BE49-F238E27FC236}">
                      <a16:creationId xmlns:a16="http://schemas.microsoft.com/office/drawing/2014/main" id="{36989ED6-DA33-8099-22DA-7C9EDC190A22}"/>
                    </a:ext>
                  </a:extLst>
                </p:cNvPr>
                <p:cNvSpPr/>
                <p:nvPr/>
              </p:nvSpPr>
              <p:spPr>
                <a:xfrm>
                  <a:off x="820131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2" name="Graphic 112">
                <a:extLst>
                  <a:ext uri="{FF2B5EF4-FFF2-40B4-BE49-F238E27FC236}">
                    <a16:creationId xmlns:a16="http://schemas.microsoft.com/office/drawing/2014/main" id="{C932D453-F226-7030-FD7E-EE4181CA983C}"/>
                  </a:ext>
                </a:extLst>
              </p:cNvPr>
              <p:cNvGrpSpPr/>
              <p:nvPr/>
            </p:nvGrpSpPr>
            <p:grpSpPr>
              <a:xfrm>
                <a:off x="8239584" y="4229510"/>
                <a:ext cx="75723" cy="75629"/>
                <a:chOff x="8239601" y="4229481"/>
                <a:chExt cx="75723" cy="75628"/>
              </a:xfrm>
            </p:grpSpPr>
            <p:sp>
              <p:nvSpPr>
                <p:cNvPr id="335" name="Freeform: Shape 612">
                  <a:extLst>
                    <a:ext uri="{FF2B5EF4-FFF2-40B4-BE49-F238E27FC236}">
                      <a16:creationId xmlns:a16="http://schemas.microsoft.com/office/drawing/2014/main" id="{68424E97-4DAE-BFBC-F31B-20F44D7D759F}"/>
                    </a:ext>
                  </a:extLst>
                </p:cNvPr>
                <p:cNvSpPr/>
                <p:nvPr/>
              </p:nvSpPr>
              <p:spPr>
                <a:xfrm>
                  <a:off x="827741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6" name="Freeform: Shape 613">
                  <a:extLst>
                    <a:ext uri="{FF2B5EF4-FFF2-40B4-BE49-F238E27FC236}">
                      <a16:creationId xmlns:a16="http://schemas.microsoft.com/office/drawing/2014/main" id="{59E211F6-ED02-608B-0C9F-36D711AA5F26}"/>
                    </a:ext>
                  </a:extLst>
                </p:cNvPr>
                <p:cNvSpPr/>
                <p:nvPr/>
              </p:nvSpPr>
              <p:spPr>
                <a:xfrm>
                  <a:off x="823960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3" name="Graphic 112">
                <a:extLst>
                  <a:ext uri="{FF2B5EF4-FFF2-40B4-BE49-F238E27FC236}">
                    <a16:creationId xmlns:a16="http://schemas.microsoft.com/office/drawing/2014/main" id="{4A787585-462A-9CCD-81A2-8F43E24B2221}"/>
                  </a:ext>
                </a:extLst>
              </p:cNvPr>
              <p:cNvGrpSpPr/>
              <p:nvPr/>
            </p:nvGrpSpPr>
            <p:grpSpPr>
              <a:xfrm>
                <a:off x="8463898" y="4229510"/>
                <a:ext cx="75723" cy="75629"/>
                <a:chOff x="8463915" y="4229481"/>
                <a:chExt cx="75723" cy="75628"/>
              </a:xfrm>
            </p:grpSpPr>
            <p:sp>
              <p:nvSpPr>
                <p:cNvPr id="333" name="Freeform: Shape 610">
                  <a:extLst>
                    <a:ext uri="{FF2B5EF4-FFF2-40B4-BE49-F238E27FC236}">
                      <a16:creationId xmlns:a16="http://schemas.microsoft.com/office/drawing/2014/main" id="{0ECA6289-8DA9-2C7C-9C2D-21DE39068B56}"/>
                    </a:ext>
                  </a:extLst>
                </p:cNvPr>
                <p:cNvSpPr/>
                <p:nvPr/>
              </p:nvSpPr>
              <p:spPr>
                <a:xfrm>
                  <a:off x="849170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4" name="Freeform: Shape 611">
                  <a:extLst>
                    <a:ext uri="{FF2B5EF4-FFF2-40B4-BE49-F238E27FC236}">
                      <a16:creationId xmlns:a16="http://schemas.microsoft.com/office/drawing/2014/main" id="{DE83E960-97D8-32E0-3431-FAC4814B6D70}"/>
                    </a:ext>
                  </a:extLst>
                </p:cNvPr>
                <p:cNvSpPr/>
                <p:nvPr/>
              </p:nvSpPr>
              <p:spPr>
                <a:xfrm>
                  <a:off x="8463915"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4" name="Graphic 112">
                <a:extLst>
                  <a:ext uri="{FF2B5EF4-FFF2-40B4-BE49-F238E27FC236}">
                    <a16:creationId xmlns:a16="http://schemas.microsoft.com/office/drawing/2014/main" id="{A698AED4-8503-AB44-0ED7-5D8438B927EB}"/>
                  </a:ext>
                </a:extLst>
              </p:cNvPr>
              <p:cNvGrpSpPr/>
              <p:nvPr/>
            </p:nvGrpSpPr>
            <p:grpSpPr>
              <a:xfrm>
                <a:off x="8598866" y="4229510"/>
                <a:ext cx="75723" cy="75629"/>
                <a:chOff x="8598884" y="4229481"/>
                <a:chExt cx="75723" cy="75628"/>
              </a:xfrm>
            </p:grpSpPr>
            <p:sp>
              <p:nvSpPr>
                <p:cNvPr id="331" name="Freeform: Shape 608">
                  <a:extLst>
                    <a:ext uri="{FF2B5EF4-FFF2-40B4-BE49-F238E27FC236}">
                      <a16:creationId xmlns:a16="http://schemas.microsoft.com/office/drawing/2014/main" id="{678862D1-91E5-298D-083F-97315F991064}"/>
                    </a:ext>
                  </a:extLst>
                </p:cNvPr>
                <p:cNvSpPr/>
                <p:nvPr/>
              </p:nvSpPr>
              <p:spPr>
                <a:xfrm>
                  <a:off x="863679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2" name="Freeform: Shape 609">
                  <a:extLst>
                    <a:ext uri="{FF2B5EF4-FFF2-40B4-BE49-F238E27FC236}">
                      <a16:creationId xmlns:a16="http://schemas.microsoft.com/office/drawing/2014/main" id="{7FE5BAF1-24AC-F34E-BD65-64838BA806F4}"/>
                    </a:ext>
                  </a:extLst>
                </p:cNvPr>
                <p:cNvSpPr/>
                <p:nvPr/>
              </p:nvSpPr>
              <p:spPr>
                <a:xfrm>
                  <a:off x="8598884"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5" name="Graphic 112">
                <a:extLst>
                  <a:ext uri="{FF2B5EF4-FFF2-40B4-BE49-F238E27FC236}">
                    <a16:creationId xmlns:a16="http://schemas.microsoft.com/office/drawing/2014/main" id="{71B58E77-7FC3-06FF-467F-9CB2E1A1C3B8}"/>
                  </a:ext>
                </a:extLst>
              </p:cNvPr>
              <p:cNvGrpSpPr/>
              <p:nvPr/>
            </p:nvGrpSpPr>
            <p:grpSpPr>
              <a:xfrm>
                <a:off x="8611439" y="4229510"/>
                <a:ext cx="75628" cy="75629"/>
                <a:chOff x="8611457" y="4229481"/>
                <a:chExt cx="75628" cy="75628"/>
              </a:xfrm>
            </p:grpSpPr>
            <p:sp>
              <p:nvSpPr>
                <p:cNvPr id="329" name="Freeform: Shape 606">
                  <a:extLst>
                    <a:ext uri="{FF2B5EF4-FFF2-40B4-BE49-F238E27FC236}">
                      <a16:creationId xmlns:a16="http://schemas.microsoft.com/office/drawing/2014/main" id="{880BF854-4FA3-3418-52C3-33D1D545FFBF}"/>
                    </a:ext>
                  </a:extLst>
                </p:cNvPr>
                <p:cNvSpPr/>
                <p:nvPr/>
              </p:nvSpPr>
              <p:spPr>
                <a:xfrm>
                  <a:off x="864927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30" name="Freeform: Shape 607">
                  <a:extLst>
                    <a:ext uri="{FF2B5EF4-FFF2-40B4-BE49-F238E27FC236}">
                      <a16:creationId xmlns:a16="http://schemas.microsoft.com/office/drawing/2014/main" id="{DACE7EAE-98FA-ED63-2D1F-D0D182453E5C}"/>
                    </a:ext>
                  </a:extLst>
                </p:cNvPr>
                <p:cNvSpPr/>
                <p:nvPr/>
              </p:nvSpPr>
              <p:spPr>
                <a:xfrm>
                  <a:off x="8611457"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6" name="Graphic 112">
                <a:extLst>
                  <a:ext uri="{FF2B5EF4-FFF2-40B4-BE49-F238E27FC236}">
                    <a16:creationId xmlns:a16="http://schemas.microsoft.com/office/drawing/2014/main" id="{2340AA98-166C-1F0A-4137-1ABFCD037872}"/>
                  </a:ext>
                </a:extLst>
              </p:cNvPr>
              <p:cNvGrpSpPr/>
              <p:nvPr/>
            </p:nvGrpSpPr>
            <p:grpSpPr>
              <a:xfrm>
                <a:off x="8623917" y="4229510"/>
                <a:ext cx="75628" cy="75629"/>
                <a:chOff x="8623935" y="4229481"/>
                <a:chExt cx="75628" cy="75628"/>
              </a:xfrm>
            </p:grpSpPr>
            <p:sp>
              <p:nvSpPr>
                <p:cNvPr id="327" name="Freeform: Shape 604">
                  <a:extLst>
                    <a:ext uri="{FF2B5EF4-FFF2-40B4-BE49-F238E27FC236}">
                      <a16:creationId xmlns:a16="http://schemas.microsoft.com/office/drawing/2014/main" id="{9A4CDEF2-488B-D886-C5E8-F62298068DB2}"/>
                    </a:ext>
                  </a:extLst>
                </p:cNvPr>
                <p:cNvSpPr/>
                <p:nvPr/>
              </p:nvSpPr>
              <p:spPr>
                <a:xfrm>
                  <a:off x="866174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8" name="Freeform: Shape 605">
                  <a:extLst>
                    <a:ext uri="{FF2B5EF4-FFF2-40B4-BE49-F238E27FC236}">
                      <a16:creationId xmlns:a16="http://schemas.microsoft.com/office/drawing/2014/main" id="{28F4D243-F273-5C4A-7B43-3F49BDC60C09}"/>
                    </a:ext>
                  </a:extLst>
                </p:cNvPr>
                <p:cNvSpPr/>
                <p:nvPr/>
              </p:nvSpPr>
              <p:spPr>
                <a:xfrm>
                  <a:off x="862393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7" name="Graphic 112">
                <a:extLst>
                  <a:ext uri="{FF2B5EF4-FFF2-40B4-BE49-F238E27FC236}">
                    <a16:creationId xmlns:a16="http://schemas.microsoft.com/office/drawing/2014/main" id="{802A9B30-EE8F-4D29-ABBB-3B6A21D620F0}"/>
                  </a:ext>
                </a:extLst>
              </p:cNvPr>
              <p:cNvGrpSpPr/>
              <p:nvPr/>
            </p:nvGrpSpPr>
            <p:grpSpPr>
              <a:xfrm>
                <a:off x="8648872" y="4229510"/>
                <a:ext cx="75723" cy="75629"/>
                <a:chOff x="8648890" y="4229481"/>
                <a:chExt cx="75723" cy="75628"/>
              </a:xfrm>
            </p:grpSpPr>
            <p:sp>
              <p:nvSpPr>
                <p:cNvPr id="325" name="Freeform: Shape 602">
                  <a:extLst>
                    <a:ext uri="{FF2B5EF4-FFF2-40B4-BE49-F238E27FC236}">
                      <a16:creationId xmlns:a16="http://schemas.microsoft.com/office/drawing/2014/main" id="{E32F07C7-17F7-7B44-1974-70C37BF9BAFF}"/>
                    </a:ext>
                  </a:extLst>
                </p:cNvPr>
                <p:cNvSpPr/>
                <p:nvPr/>
              </p:nvSpPr>
              <p:spPr>
                <a:xfrm>
                  <a:off x="868680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6" name="Freeform: Shape 603">
                  <a:extLst>
                    <a:ext uri="{FF2B5EF4-FFF2-40B4-BE49-F238E27FC236}">
                      <a16:creationId xmlns:a16="http://schemas.microsoft.com/office/drawing/2014/main" id="{575FA4C6-1692-5830-5265-10806E0C431E}"/>
                    </a:ext>
                  </a:extLst>
                </p:cNvPr>
                <p:cNvSpPr/>
                <p:nvPr/>
              </p:nvSpPr>
              <p:spPr>
                <a:xfrm>
                  <a:off x="8648890"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8" name="Graphic 112">
                <a:extLst>
                  <a:ext uri="{FF2B5EF4-FFF2-40B4-BE49-F238E27FC236}">
                    <a16:creationId xmlns:a16="http://schemas.microsoft.com/office/drawing/2014/main" id="{EC16CC92-AD92-CCFE-406F-819967770349}"/>
                  </a:ext>
                </a:extLst>
              </p:cNvPr>
              <p:cNvGrpSpPr/>
              <p:nvPr/>
            </p:nvGrpSpPr>
            <p:grpSpPr>
              <a:xfrm>
                <a:off x="8636395" y="4229510"/>
                <a:ext cx="75723" cy="75629"/>
                <a:chOff x="8636412" y="4229481"/>
                <a:chExt cx="75723" cy="75628"/>
              </a:xfrm>
            </p:grpSpPr>
            <p:sp>
              <p:nvSpPr>
                <p:cNvPr id="323" name="Freeform: Shape 600">
                  <a:extLst>
                    <a:ext uri="{FF2B5EF4-FFF2-40B4-BE49-F238E27FC236}">
                      <a16:creationId xmlns:a16="http://schemas.microsoft.com/office/drawing/2014/main" id="{3D5C47E5-4A24-9CEA-1565-00341EB6ABD3}"/>
                    </a:ext>
                  </a:extLst>
                </p:cNvPr>
                <p:cNvSpPr/>
                <p:nvPr/>
              </p:nvSpPr>
              <p:spPr>
                <a:xfrm>
                  <a:off x="86742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4" name="Freeform: Shape 601">
                  <a:extLst>
                    <a:ext uri="{FF2B5EF4-FFF2-40B4-BE49-F238E27FC236}">
                      <a16:creationId xmlns:a16="http://schemas.microsoft.com/office/drawing/2014/main" id="{C6E5DB7F-C072-1C04-A469-2ED003F27BD4}"/>
                    </a:ext>
                  </a:extLst>
                </p:cNvPr>
                <p:cNvSpPr/>
                <p:nvPr/>
              </p:nvSpPr>
              <p:spPr>
                <a:xfrm>
                  <a:off x="8636412"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19" name="Graphic 112">
                <a:extLst>
                  <a:ext uri="{FF2B5EF4-FFF2-40B4-BE49-F238E27FC236}">
                    <a16:creationId xmlns:a16="http://schemas.microsoft.com/office/drawing/2014/main" id="{AEF4A23D-13DA-F785-BB36-902D304DEEFF}"/>
                  </a:ext>
                </a:extLst>
              </p:cNvPr>
              <p:cNvGrpSpPr/>
              <p:nvPr/>
            </p:nvGrpSpPr>
            <p:grpSpPr>
              <a:xfrm>
                <a:off x="8220439" y="4229510"/>
                <a:ext cx="75723" cy="75629"/>
                <a:chOff x="8220456" y="4229481"/>
                <a:chExt cx="75723" cy="75628"/>
              </a:xfrm>
            </p:grpSpPr>
            <p:sp>
              <p:nvSpPr>
                <p:cNvPr id="321" name="Freeform: Shape 598">
                  <a:extLst>
                    <a:ext uri="{FF2B5EF4-FFF2-40B4-BE49-F238E27FC236}">
                      <a16:creationId xmlns:a16="http://schemas.microsoft.com/office/drawing/2014/main" id="{A003C257-D7EF-25D8-FC6B-93B3A30E50D7}"/>
                    </a:ext>
                  </a:extLst>
                </p:cNvPr>
                <p:cNvSpPr/>
                <p:nvPr/>
              </p:nvSpPr>
              <p:spPr>
                <a:xfrm>
                  <a:off x="825827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2" name="Freeform: Shape 599">
                  <a:extLst>
                    <a:ext uri="{FF2B5EF4-FFF2-40B4-BE49-F238E27FC236}">
                      <a16:creationId xmlns:a16="http://schemas.microsoft.com/office/drawing/2014/main" id="{B1282EB9-7892-4535-7166-980809B2AC87}"/>
                    </a:ext>
                  </a:extLst>
                </p:cNvPr>
                <p:cNvSpPr/>
                <p:nvPr/>
              </p:nvSpPr>
              <p:spPr>
                <a:xfrm>
                  <a:off x="8220456"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0" name="Graphic 112">
                <a:extLst>
                  <a:ext uri="{FF2B5EF4-FFF2-40B4-BE49-F238E27FC236}">
                    <a16:creationId xmlns:a16="http://schemas.microsoft.com/office/drawing/2014/main" id="{C209A6B0-01D0-16B6-6B2C-985D5D809BF4}"/>
                  </a:ext>
                </a:extLst>
              </p:cNvPr>
              <p:cNvGrpSpPr/>
              <p:nvPr/>
            </p:nvGrpSpPr>
            <p:grpSpPr>
              <a:xfrm>
                <a:off x="7790291" y="4229510"/>
                <a:ext cx="75723" cy="75629"/>
                <a:chOff x="7790307" y="4229481"/>
                <a:chExt cx="75723" cy="75628"/>
              </a:xfrm>
            </p:grpSpPr>
            <p:sp>
              <p:nvSpPr>
                <p:cNvPr id="319" name="Freeform: Shape 596">
                  <a:extLst>
                    <a:ext uri="{FF2B5EF4-FFF2-40B4-BE49-F238E27FC236}">
                      <a16:creationId xmlns:a16="http://schemas.microsoft.com/office/drawing/2014/main" id="{953E3422-7DE2-DCA2-B27B-5AED15E5FE32}"/>
                    </a:ext>
                  </a:extLst>
                </p:cNvPr>
                <p:cNvSpPr/>
                <p:nvPr/>
              </p:nvSpPr>
              <p:spPr>
                <a:xfrm>
                  <a:off x="782812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20" name="Freeform: Shape 597">
                  <a:extLst>
                    <a:ext uri="{FF2B5EF4-FFF2-40B4-BE49-F238E27FC236}">
                      <a16:creationId xmlns:a16="http://schemas.microsoft.com/office/drawing/2014/main" id="{87CBFC29-C00D-3BB7-8A97-E75F6FB63A02}"/>
                    </a:ext>
                  </a:extLst>
                </p:cNvPr>
                <p:cNvSpPr/>
                <p:nvPr/>
              </p:nvSpPr>
              <p:spPr>
                <a:xfrm>
                  <a:off x="779030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1" name="Graphic 112">
                <a:extLst>
                  <a:ext uri="{FF2B5EF4-FFF2-40B4-BE49-F238E27FC236}">
                    <a16:creationId xmlns:a16="http://schemas.microsoft.com/office/drawing/2014/main" id="{8D52BBBA-EF12-7B18-D8C3-B062F92FC222}"/>
                  </a:ext>
                </a:extLst>
              </p:cNvPr>
              <p:cNvGrpSpPr/>
              <p:nvPr/>
            </p:nvGrpSpPr>
            <p:grpSpPr>
              <a:xfrm>
                <a:off x="7330521" y="4205792"/>
                <a:ext cx="75628" cy="75629"/>
                <a:chOff x="7330535" y="4205763"/>
                <a:chExt cx="75628" cy="75628"/>
              </a:xfrm>
            </p:grpSpPr>
            <p:sp>
              <p:nvSpPr>
                <p:cNvPr id="317" name="Freeform: Shape 594">
                  <a:extLst>
                    <a:ext uri="{FF2B5EF4-FFF2-40B4-BE49-F238E27FC236}">
                      <a16:creationId xmlns:a16="http://schemas.microsoft.com/office/drawing/2014/main" id="{66BD8A56-2E47-51DA-0FEA-D4F75FB4079E}"/>
                    </a:ext>
                  </a:extLst>
                </p:cNvPr>
                <p:cNvSpPr/>
                <p:nvPr/>
              </p:nvSpPr>
              <p:spPr>
                <a:xfrm>
                  <a:off x="7368349" y="4205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8" name="Freeform: Shape 595">
                  <a:extLst>
                    <a:ext uri="{FF2B5EF4-FFF2-40B4-BE49-F238E27FC236}">
                      <a16:creationId xmlns:a16="http://schemas.microsoft.com/office/drawing/2014/main" id="{80FCE318-DBED-17F9-778B-D58498B2ED73}"/>
                    </a:ext>
                  </a:extLst>
                </p:cNvPr>
                <p:cNvSpPr/>
                <p:nvPr/>
              </p:nvSpPr>
              <p:spPr>
                <a:xfrm>
                  <a:off x="7330535" y="42435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2" name="Graphic 112">
                <a:extLst>
                  <a:ext uri="{FF2B5EF4-FFF2-40B4-BE49-F238E27FC236}">
                    <a16:creationId xmlns:a16="http://schemas.microsoft.com/office/drawing/2014/main" id="{B7C23E94-8796-88BD-E224-D49F987ADAFF}"/>
                  </a:ext>
                </a:extLst>
              </p:cNvPr>
              <p:cNvGrpSpPr/>
              <p:nvPr/>
            </p:nvGrpSpPr>
            <p:grpSpPr>
              <a:xfrm>
                <a:off x="7298992" y="4153786"/>
                <a:ext cx="75723" cy="75723"/>
                <a:chOff x="7299007" y="4153757"/>
                <a:chExt cx="75723" cy="75723"/>
              </a:xfrm>
            </p:grpSpPr>
            <p:sp>
              <p:nvSpPr>
                <p:cNvPr id="315" name="Freeform: Shape 592">
                  <a:extLst>
                    <a:ext uri="{FF2B5EF4-FFF2-40B4-BE49-F238E27FC236}">
                      <a16:creationId xmlns:a16="http://schemas.microsoft.com/office/drawing/2014/main" id="{BB0A605D-507F-10F9-420A-B0C1900983CB}"/>
                    </a:ext>
                  </a:extLst>
                </p:cNvPr>
                <p:cNvSpPr/>
                <p:nvPr/>
              </p:nvSpPr>
              <p:spPr>
                <a:xfrm>
                  <a:off x="7336917"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6" name="Freeform: Shape 593">
                  <a:extLst>
                    <a:ext uri="{FF2B5EF4-FFF2-40B4-BE49-F238E27FC236}">
                      <a16:creationId xmlns:a16="http://schemas.microsoft.com/office/drawing/2014/main" id="{EEB999FF-7103-966D-C040-897BD293FD7C}"/>
                    </a:ext>
                  </a:extLst>
                </p:cNvPr>
                <p:cNvSpPr/>
                <p:nvPr/>
              </p:nvSpPr>
              <p:spPr>
                <a:xfrm>
                  <a:off x="729900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3" name="Graphic 112">
                <a:extLst>
                  <a:ext uri="{FF2B5EF4-FFF2-40B4-BE49-F238E27FC236}">
                    <a16:creationId xmlns:a16="http://schemas.microsoft.com/office/drawing/2014/main" id="{F4B4FF9F-37A2-9D34-A923-9BCCA813D644}"/>
                  </a:ext>
                </a:extLst>
              </p:cNvPr>
              <p:cNvGrpSpPr/>
              <p:nvPr/>
            </p:nvGrpSpPr>
            <p:grpSpPr>
              <a:xfrm>
                <a:off x="7287467" y="4153786"/>
                <a:ext cx="75723" cy="75723"/>
                <a:chOff x="7287482" y="4153757"/>
                <a:chExt cx="75723" cy="75723"/>
              </a:xfrm>
            </p:grpSpPr>
            <p:sp>
              <p:nvSpPr>
                <p:cNvPr id="313" name="Freeform: Shape 590">
                  <a:extLst>
                    <a:ext uri="{FF2B5EF4-FFF2-40B4-BE49-F238E27FC236}">
                      <a16:creationId xmlns:a16="http://schemas.microsoft.com/office/drawing/2014/main" id="{5B6B6B2C-FF92-8461-5D80-98BC39569366}"/>
                    </a:ext>
                  </a:extLst>
                </p:cNvPr>
                <p:cNvSpPr/>
                <p:nvPr/>
              </p:nvSpPr>
              <p:spPr>
                <a:xfrm>
                  <a:off x="7325391"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4" name="Freeform: Shape 591">
                  <a:extLst>
                    <a:ext uri="{FF2B5EF4-FFF2-40B4-BE49-F238E27FC236}">
                      <a16:creationId xmlns:a16="http://schemas.microsoft.com/office/drawing/2014/main" id="{5D035D28-ED27-C552-0A30-52BA19C88A45}"/>
                    </a:ext>
                  </a:extLst>
                </p:cNvPr>
                <p:cNvSpPr/>
                <p:nvPr/>
              </p:nvSpPr>
              <p:spPr>
                <a:xfrm>
                  <a:off x="7287482"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4" name="Graphic 112">
                <a:extLst>
                  <a:ext uri="{FF2B5EF4-FFF2-40B4-BE49-F238E27FC236}">
                    <a16:creationId xmlns:a16="http://schemas.microsoft.com/office/drawing/2014/main" id="{22B0CC97-94EC-3707-42D2-030484C61B3E}"/>
                  </a:ext>
                </a:extLst>
              </p:cNvPr>
              <p:cNvGrpSpPr/>
              <p:nvPr/>
            </p:nvGrpSpPr>
            <p:grpSpPr>
              <a:xfrm>
                <a:off x="7312421" y="4153786"/>
                <a:ext cx="75723" cy="75723"/>
                <a:chOff x="7312437" y="4153757"/>
                <a:chExt cx="75723" cy="75723"/>
              </a:xfrm>
            </p:grpSpPr>
            <p:sp>
              <p:nvSpPr>
                <p:cNvPr id="311" name="Freeform: Shape 588">
                  <a:extLst>
                    <a:ext uri="{FF2B5EF4-FFF2-40B4-BE49-F238E27FC236}">
                      <a16:creationId xmlns:a16="http://schemas.microsoft.com/office/drawing/2014/main" id="{F7A30ED9-8AE5-5E87-EB5F-75D4A91458E2}"/>
                    </a:ext>
                  </a:extLst>
                </p:cNvPr>
                <p:cNvSpPr/>
                <p:nvPr/>
              </p:nvSpPr>
              <p:spPr>
                <a:xfrm>
                  <a:off x="7350252"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2" name="Freeform: Shape 589">
                  <a:extLst>
                    <a:ext uri="{FF2B5EF4-FFF2-40B4-BE49-F238E27FC236}">
                      <a16:creationId xmlns:a16="http://schemas.microsoft.com/office/drawing/2014/main" id="{13F064EE-C11C-85EA-0466-53CA5316AAF0}"/>
                    </a:ext>
                  </a:extLst>
                </p:cNvPr>
                <p:cNvSpPr/>
                <p:nvPr/>
              </p:nvSpPr>
              <p:spPr>
                <a:xfrm>
                  <a:off x="731243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5" name="Graphic 112">
                <a:extLst>
                  <a:ext uri="{FF2B5EF4-FFF2-40B4-BE49-F238E27FC236}">
                    <a16:creationId xmlns:a16="http://schemas.microsoft.com/office/drawing/2014/main" id="{400F02B1-12D5-23A9-4E38-5057A0D2FAB7}"/>
                  </a:ext>
                </a:extLst>
              </p:cNvPr>
              <p:cNvGrpSpPr/>
              <p:nvPr/>
            </p:nvGrpSpPr>
            <p:grpSpPr>
              <a:xfrm>
                <a:off x="7002384" y="4135212"/>
                <a:ext cx="75628" cy="75723"/>
                <a:chOff x="7002399" y="4135183"/>
                <a:chExt cx="75628" cy="75723"/>
              </a:xfrm>
            </p:grpSpPr>
            <p:sp>
              <p:nvSpPr>
                <p:cNvPr id="309" name="Freeform: Shape 586">
                  <a:extLst>
                    <a:ext uri="{FF2B5EF4-FFF2-40B4-BE49-F238E27FC236}">
                      <a16:creationId xmlns:a16="http://schemas.microsoft.com/office/drawing/2014/main" id="{10B16184-04BD-8DE5-BE10-28705BD958FF}"/>
                    </a:ext>
                  </a:extLst>
                </p:cNvPr>
                <p:cNvSpPr/>
                <p:nvPr/>
              </p:nvSpPr>
              <p:spPr>
                <a:xfrm>
                  <a:off x="7040213"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10" name="Freeform: Shape 587">
                  <a:extLst>
                    <a:ext uri="{FF2B5EF4-FFF2-40B4-BE49-F238E27FC236}">
                      <a16:creationId xmlns:a16="http://schemas.microsoft.com/office/drawing/2014/main" id="{7F757082-18F8-9DCA-CAA9-95684A797C13}"/>
                    </a:ext>
                  </a:extLst>
                </p:cNvPr>
                <p:cNvSpPr/>
                <p:nvPr/>
              </p:nvSpPr>
              <p:spPr>
                <a:xfrm>
                  <a:off x="7002399" y="4173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6" name="Graphic 112">
                <a:extLst>
                  <a:ext uri="{FF2B5EF4-FFF2-40B4-BE49-F238E27FC236}">
                    <a16:creationId xmlns:a16="http://schemas.microsoft.com/office/drawing/2014/main" id="{C8AD87BB-AEB2-FCE8-8FE0-7F0AAB32B30F}"/>
                  </a:ext>
                </a:extLst>
              </p:cNvPr>
              <p:cNvGrpSpPr/>
              <p:nvPr/>
            </p:nvGrpSpPr>
            <p:grpSpPr>
              <a:xfrm>
                <a:off x="6947329" y="4111876"/>
                <a:ext cx="75723" cy="75629"/>
                <a:chOff x="6947344" y="4111847"/>
                <a:chExt cx="75723" cy="75628"/>
              </a:xfrm>
            </p:grpSpPr>
            <p:sp>
              <p:nvSpPr>
                <p:cNvPr id="307" name="Freeform: Shape 584">
                  <a:extLst>
                    <a:ext uri="{FF2B5EF4-FFF2-40B4-BE49-F238E27FC236}">
                      <a16:creationId xmlns:a16="http://schemas.microsoft.com/office/drawing/2014/main" id="{683FA050-4773-620D-8C09-5A96F5C21F77}"/>
                    </a:ext>
                  </a:extLst>
                </p:cNvPr>
                <p:cNvSpPr/>
                <p:nvPr/>
              </p:nvSpPr>
              <p:spPr>
                <a:xfrm>
                  <a:off x="6985158" y="41118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8" name="Freeform: Shape 585">
                  <a:extLst>
                    <a:ext uri="{FF2B5EF4-FFF2-40B4-BE49-F238E27FC236}">
                      <a16:creationId xmlns:a16="http://schemas.microsoft.com/office/drawing/2014/main" id="{92D15BD1-20F9-C459-CC55-D87C3FD54ABD}"/>
                    </a:ext>
                  </a:extLst>
                </p:cNvPr>
                <p:cNvSpPr/>
                <p:nvPr/>
              </p:nvSpPr>
              <p:spPr>
                <a:xfrm>
                  <a:off x="6947344" y="414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7" name="Graphic 112">
                <a:extLst>
                  <a:ext uri="{FF2B5EF4-FFF2-40B4-BE49-F238E27FC236}">
                    <a16:creationId xmlns:a16="http://schemas.microsoft.com/office/drawing/2014/main" id="{08489D4E-B3D3-76B5-F1F0-0FB88311E011}"/>
                  </a:ext>
                </a:extLst>
              </p:cNvPr>
              <p:cNvGrpSpPr/>
              <p:nvPr/>
            </p:nvGrpSpPr>
            <p:grpSpPr>
              <a:xfrm>
                <a:off x="6928185" y="4091016"/>
                <a:ext cx="75723" cy="75723"/>
                <a:chOff x="6928199" y="4090987"/>
                <a:chExt cx="75723" cy="75723"/>
              </a:xfrm>
            </p:grpSpPr>
            <p:sp>
              <p:nvSpPr>
                <p:cNvPr id="305" name="Freeform: Shape 582">
                  <a:extLst>
                    <a:ext uri="{FF2B5EF4-FFF2-40B4-BE49-F238E27FC236}">
                      <a16:creationId xmlns:a16="http://schemas.microsoft.com/office/drawing/2014/main" id="{63A0A1B9-AB92-55FD-0D06-4598F9BF0937}"/>
                    </a:ext>
                  </a:extLst>
                </p:cNvPr>
                <p:cNvSpPr/>
                <p:nvPr/>
              </p:nvSpPr>
              <p:spPr>
                <a:xfrm>
                  <a:off x="6966013" y="40909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6" name="Freeform: Shape 583">
                  <a:extLst>
                    <a:ext uri="{FF2B5EF4-FFF2-40B4-BE49-F238E27FC236}">
                      <a16:creationId xmlns:a16="http://schemas.microsoft.com/office/drawing/2014/main" id="{5D318254-10C7-D33E-3AF3-A7205AACEEA3}"/>
                    </a:ext>
                  </a:extLst>
                </p:cNvPr>
                <p:cNvSpPr/>
                <p:nvPr/>
              </p:nvSpPr>
              <p:spPr>
                <a:xfrm>
                  <a:off x="6928199" y="41288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8" name="Graphic 112">
                <a:extLst>
                  <a:ext uri="{FF2B5EF4-FFF2-40B4-BE49-F238E27FC236}">
                    <a16:creationId xmlns:a16="http://schemas.microsoft.com/office/drawing/2014/main" id="{1EA09ED6-8B43-1103-A303-7018BD3ACF71}"/>
                  </a:ext>
                </a:extLst>
              </p:cNvPr>
              <p:cNvGrpSpPr/>
              <p:nvPr/>
            </p:nvGrpSpPr>
            <p:grpSpPr>
              <a:xfrm>
                <a:off x="6912945" y="4073965"/>
                <a:ext cx="75723" cy="75723"/>
                <a:chOff x="6912959" y="4073937"/>
                <a:chExt cx="75723" cy="75723"/>
              </a:xfrm>
            </p:grpSpPr>
            <p:sp>
              <p:nvSpPr>
                <p:cNvPr id="303" name="Freeform: Shape 580">
                  <a:extLst>
                    <a:ext uri="{FF2B5EF4-FFF2-40B4-BE49-F238E27FC236}">
                      <a16:creationId xmlns:a16="http://schemas.microsoft.com/office/drawing/2014/main" id="{5609AD7D-8B38-F38C-9ED2-AF40454FF0A3}"/>
                    </a:ext>
                  </a:extLst>
                </p:cNvPr>
                <p:cNvSpPr/>
                <p:nvPr/>
              </p:nvSpPr>
              <p:spPr>
                <a:xfrm>
                  <a:off x="6950868" y="4073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4" name="Freeform: Shape 581">
                  <a:extLst>
                    <a:ext uri="{FF2B5EF4-FFF2-40B4-BE49-F238E27FC236}">
                      <a16:creationId xmlns:a16="http://schemas.microsoft.com/office/drawing/2014/main" id="{9774070C-3FEA-3A9B-3FB3-79E73AAA6767}"/>
                    </a:ext>
                  </a:extLst>
                </p:cNvPr>
                <p:cNvSpPr/>
                <p:nvPr/>
              </p:nvSpPr>
              <p:spPr>
                <a:xfrm>
                  <a:off x="6912959" y="4111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29" name="Graphic 112">
                <a:extLst>
                  <a:ext uri="{FF2B5EF4-FFF2-40B4-BE49-F238E27FC236}">
                    <a16:creationId xmlns:a16="http://schemas.microsoft.com/office/drawing/2014/main" id="{0F68D63B-A276-6C94-7B96-D15D4ACEF5DB}"/>
                  </a:ext>
                </a:extLst>
              </p:cNvPr>
              <p:cNvGrpSpPr/>
              <p:nvPr/>
            </p:nvGrpSpPr>
            <p:grpSpPr>
              <a:xfrm>
                <a:off x="6895324" y="4053202"/>
                <a:ext cx="75723" cy="75629"/>
                <a:chOff x="6895338" y="4053173"/>
                <a:chExt cx="75723" cy="75628"/>
              </a:xfrm>
            </p:grpSpPr>
            <p:sp>
              <p:nvSpPr>
                <p:cNvPr id="301" name="Freeform: Shape 578">
                  <a:extLst>
                    <a:ext uri="{FF2B5EF4-FFF2-40B4-BE49-F238E27FC236}">
                      <a16:creationId xmlns:a16="http://schemas.microsoft.com/office/drawing/2014/main" id="{EA96E063-A9ED-ECF0-EA39-7E2D6A37BB4F}"/>
                    </a:ext>
                  </a:extLst>
                </p:cNvPr>
                <p:cNvSpPr/>
                <p:nvPr/>
              </p:nvSpPr>
              <p:spPr>
                <a:xfrm>
                  <a:off x="6933152" y="40531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2" name="Freeform: Shape 579">
                  <a:extLst>
                    <a:ext uri="{FF2B5EF4-FFF2-40B4-BE49-F238E27FC236}">
                      <a16:creationId xmlns:a16="http://schemas.microsoft.com/office/drawing/2014/main" id="{A7BE3CD2-9C2C-1AD5-B5AA-68397980CB4A}"/>
                    </a:ext>
                  </a:extLst>
                </p:cNvPr>
                <p:cNvSpPr/>
                <p:nvPr/>
              </p:nvSpPr>
              <p:spPr>
                <a:xfrm>
                  <a:off x="6895338" y="4090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0" name="Graphic 112">
                <a:extLst>
                  <a:ext uri="{FF2B5EF4-FFF2-40B4-BE49-F238E27FC236}">
                    <a16:creationId xmlns:a16="http://schemas.microsoft.com/office/drawing/2014/main" id="{9D4CA643-8A23-8F6D-9D74-4D17AC7CAE40}"/>
                  </a:ext>
                </a:extLst>
              </p:cNvPr>
              <p:cNvGrpSpPr/>
              <p:nvPr/>
            </p:nvGrpSpPr>
            <p:grpSpPr>
              <a:xfrm>
                <a:off x="6501561" y="4015293"/>
                <a:ext cx="75628" cy="75723"/>
                <a:chOff x="6501574" y="4015263"/>
                <a:chExt cx="75628" cy="75723"/>
              </a:xfrm>
            </p:grpSpPr>
            <p:sp>
              <p:nvSpPr>
                <p:cNvPr id="299" name="Freeform: Shape 576">
                  <a:extLst>
                    <a:ext uri="{FF2B5EF4-FFF2-40B4-BE49-F238E27FC236}">
                      <a16:creationId xmlns:a16="http://schemas.microsoft.com/office/drawing/2014/main" id="{B636D118-BC32-163F-3D98-B81204C7C315}"/>
                    </a:ext>
                  </a:extLst>
                </p:cNvPr>
                <p:cNvSpPr/>
                <p:nvPr/>
              </p:nvSpPr>
              <p:spPr>
                <a:xfrm>
                  <a:off x="6539388"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300" name="Freeform: Shape 577">
                  <a:extLst>
                    <a:ext uri="{FF2B5EF4-FFF2-40B4-BE49-F238E27FC236}">
                      <a16:creationId xmlns:a16="http://schemas.microsoft.com/office/drawing/2014/main" id="{511E6DEC-469B-ECD0-3CB4-EA5C6BBD4F6B}"/>
                    </a:ext>
                  </a:extLst>
                </p:cNvPr>
                <p:cNvSpPr/>
                <p:nvPr/>
              </p:nvSpPr>
              <p:spPr>
                <a:xfrm>
                  <a:off x="6501574" y="40531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1" name="Graphic 112">
                <a:extLst>
                  <a:ext uri="{FF2B5EF4-FFF2-40B4-BE49-F238E27FC236}">
                    <a16:creationId xmlns:a16="http://schemas.microsoft.com/office/drawing/2014/main" id="{0C813C69-03C7-740A-012C-AD32041E6685}"/>
                  </a:ext>
                </a:extLst>
              </p:cNvPr>
              <p:cNvGrpSpPr/>
              <p:nvPr/>
            </p:nvGrpSpPr>
            <p:grpSpPr>
              <a:xfrm>
                <a:off x="6482987" y="3998340"/>
                <a:ext cx="75723" cy="75629"/>
                <a:chOff x="6483000" y="3998309"/>
                <a:chExt cx="75723" cy="75628"/>
              </a:xfrm>
            </p:grpSpPr>
            <p:sp>
              <p:nvSpPr>
                <p:cNvPr id="297" name="Freeform: Shape 574">
                  <a:extLst>
                    <a:ext uri="{FF2B5EF4-FFF2-40B4-BE49-F238E27FC236}">
                      <a16:creationId xmlns:a16="http://schemas.microsoft.com/office/drawing/2014/main" id="{CD1E875B-537D-D9D6-1CB3-3BE400C9BF34}"/>
                    </a:ext>
                  </a:extLst>
                </p:cNvPr>
                <p:cNvSpPr/>
                <p:nvPr/>
              </p:nvSpPr>
              <p:spPr>
                <a:xfrm>
                  <a:off x="6520815" y="399830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8" name="Freeform: Shape 575">
                  <a:extLst>
                    <a:ext uri="{FF2B5EF4-FFF2-40B4-BE49-F238E27FC236}">
                      <a16:creationId xmlns:a16="http://schemas.microsoft.com/office/drawing/2014/main" id="{6B01435E-79CD-2E24-43A7-F0EA2786B397}"/>
                    </a:ext>
                  </a:extLst>
                </p:cNvPr>
                <p:cNvSpPr/>
                <p:nvPr/>
              </p:nvSpPr>
              <p:spPr>
                <a:xfrm>
                  <a:off x="6483000" y="40361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2" name="Graphic 112">
                <a:extLst>
                  <a:ext uri="{FF2B5EF4-FFF2-40B4-BE49-F238E27FC236}">
                    <a16:creationId xmlns:a16="http://schemas.microsoft.com/office/drawing/2014/main" id="{717639EA-5BC2-9E68-CFEB-53CEF5C8BE64}"/>
                  </a:ext>
                </a:extLst>
              </p:cNvPr>
              <p:cNvGrpSpPr/>
              <p:nvPr/>
            </p:nvGrpSpPr>
            <p:grpSpPr>
              <a:xfrm>
                <a:off x="6468128" y="3980051"/>
                <a:ext cx="75628" cy="75723"/>
                <a:chOff x="6468141" y="3980021"/>
                <a:chExt cx="75628" cy="75723"/>
              </a:xfrm>
            </p:grpSpPr>
            <p:sp>
              <p:nvSpPr>
                <p:cNvPr id="295" name="Freeform: Shape 572">
                  <a:extLst>
                    <a:ext uri="{FF2B5EF4-FFF2-40B4-BE49-F238E27FC236}">
                      <a16:creationId xmlns:a16="http://schemas.microsoft.com/office/drawing/2014/main" id="{273EBB31-B1F4-DAD3-5352-9C54E0654636}"/>
                    </a:ext>
                  </a:extLst>
                </p:cNvPr>
                <p:cNvSpPr/>
                <p:nvPr/>
              </p:nvSpPr>
              <p:spPr>
                <a:xfrm>
                  <a:off x="6505956" y="39800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6" name="Freeform: Shape 573">
                  <a:extLst>
                    <a:ext uri="{FF2B5EF4-FFF2-40B4-BE49-F238E27FC236}">
                      <a16:creationId xmlns:a16="http://schemas.microsoft.com/office/drawing/2014/main" id="{7F0CD408-F08C-5D47-C8A4-D0DE03581B6C}"/>
                    </a:ext>
                  </a:extLst>
                </p:cNvPr>
                <p:cNvSpPr/>
                <p:nvPr/>
              </p:nvSpPr>
              <p:spPr>
                <a:xfrm>
                  <a:off x="6468141" y="40178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3" name="Graphic 112">
                <a:extLst>
                  <a:ext uri="{FF2B5EF4-FFF2-40B4-BE49-F238E27FC236}">
                    <a16:creationId xmlns:a16="http://schemas.microsoft.com/office/drawing/2014/main" id="{F418AA59-72A7-3F75-F0E6-24EE6943E3FF}"/>
                  </a:ext>
                </a:extLst>
              </p:cNvPr>
              <p:cNvGrpSpPr/>
              <p:nvPr/>
            </p:nvGrpSpPr>
            <p:grpSpPr>
              <a:xfrm>
                <a:off x="6095701" y="3871276"/>
                <a:ext cx="75723" cy="75629"/>
                <a:chOff x="6095714" y="3871245"/>
                <a:chExt cx="75723" cy="75628"/>
              </a:xfrm>
            </p:grpSpPr>
            <p:sp>
              <p:nvSpPr>
                <p:cNvPr id="293" name="Freeform: Shape 570">
                  <a:extLst>
                    <a:ext uri="{FF2B5EF4-FFF2-40B4-BE49-F238E27FC236}">
                      <a16:creationId xmlns:a16="http://schemas.microsoft.com/office/drawing/2014/main" id="{78140763-7521-38FC-D79E-16AE03553A58}"/>
                    </a:ext>
                  </a:extLst>
                </p:cNvPr>
                <p:cNvSpPr/>
                <p:nvPr/>
              </p:nvSpPr>
              <p:spPr>
                <a:xfrm>
                  <a:off x="6133623" y="38712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4" name="Freeform: Shape 571">
                  <a:extLst>
                    <a:ext uri="{FF2B5EF4-FFF2-40B4-BE49-F238E27FC236}">
                      <a16:creationId xmlns:a16="http://schemas.microsoft.com/office/drawing/2014/main" id="{F9E1DC9E-820A-9A62-91F1-40529BEC7953}"/>
                    </a:ext>
                  </a:extLst>
                </p:cNvPr>
                <p:cNvSpPr/>
                <p:nvPr/>
              </p:nvSpPr>
              <p:spPr>
                <a:xfrm>
                  <a:off x="6095714" y="3909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4" name="Graphic 112">
                <a:extLst>
                  <a:ext uri="{FF2B5EF4-FFF2-40B4-BE49-F238E27FC236}">
                    <a16:creationId xmlns:a16="http://schemas.microsoft.com/office/drawing/2014/main" id="{7465A7A8-90E2-5A65-7D9D-82A71F4F40F8}"/>
                  </a:ext>
                </a:extLst>
              </p:cNvPr>
              <p:cNvGrpSpPr/>
              <p:nvPr/>
            </p:nvGrpSpPr>
            <p:grpSpPr>
              <a:xfrm>
                <a:off x="6059982" y="3862704"/>
                <a:ext cx="75723" cy="75723"/>
                <a:chOff x="6059995" y="3862673"/>
                <a:chExt cx="75723" cy="75723"/>
              </a:xfrm>
            </p:grpSpPr>
            <p:sp>
              <p:nvSpPr>
                <p:cNvPr id="291" name="Freeform: Shape 568">
                  <a:extLst>
                    <a:ext uri="{FF2B5EF4-FFF2-40B4-BE49-F238E27FC236}">
                      <a16:creationId xmlns:a16="http://schemas.microsoft.com/office/drawing/2014/main" id="{E2242874-0BE5-5BF5-3153-2FDBAC9FD148}"/>
                    </a:ext>
                  </a:extLst>
                </p:cNvPr>
                <p:cNvSpPr/>
                <p:nvPr/>
              </p:nvSpPr>
              <p:spPr>
                <a:xfrm>
                  <a:off x="6097809" y="3862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2" name="Freeform: Shape 569">
                  <a:extLst>
                    <a:ext uri="{FF2B5EF4-FFF2-40B4-BE49-F238E27FC236}">
                      <a16:creationId xmlns:a16="http://schemas.microsoft.com/office/drawing/2014/main" id="{B0C5F15A-FB75-B106-C18E-0A9F949D0C59}"/>
                    </a:ext>
                  </a:extLst>
                </p:cNvPr>
                <p:cNvSpPr/>
                <p:nvPr/>
              </p:nvSpPr>
              <p:spPr>
                <a:xfrm>
                  <a:off x="6059995" y="3900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5" name="Graphic 112">
                <a:extLst>
                  <a:ext uri="{FF2B5EF4-FFF2-40B4-BE49-F238E27FC236}">
                    <a16:creationId xmlns:a16="http://schemas.microsoft.com/office/drawing/2014/main" id="{7F86E7DA-5492-F5DB-7BCF-3616C2A80A49}"/>
                  </a:ext>
                </a:extLst>
              </p:cNvPr>
              <p:cNvGrpSpPr/>
              <p:nvPr/>
            </p:nvGrpSpPr>
            <p:grpSpPr>
              <a:xfrm>
                <a:off x="6072269" y="3867561"/>
                <a:ext cx="75723" cy="75723"/>
                <a:chOff x="6072282" y="3867531"/>
                <a:chExt cx="75723" cy="75723"/>
              </a:xfrm>
            </p:grpSpPr>
            <p:sp>
              <p:nvSpPr>
                <p:cNvPr id="289" name="Freeform: Shape 566">
                  <a:extLst>
                    <a:ext uri="{FF2B5EF4-FFF2-40B4-BE49-F238E27FC236}">
                      <a16:creationId xmlns:a16="http://schemas.microsoft.com/office/drawing/2014/main" id="{810CB865-E7C4-7443-1842-50EC384059D8}"/>
                    </a:ext>
                  </a:extLst>
                </p:cNvPr>
                <p:cNvSpPr/>
                <p:nvPr/>
              </p:nvSpPr>
              <p:spPr>
                <a:xfrm>
                  <a:off x="6110192" y="3867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90" name="Freeform: Shape 567">
                  <a:extLst>
                    <a:ext uri="{FF2B5EF4-FFF2-40B4-BE49-F238E27FC236}">
                      <a16:creationId xmlns:a16="http://schemas.microsoft.com/office/drawing/2014/main" id="{BE0A9AA9-B00B-A76A-B70B-CBF647456DDE}"/>
                    </a:ext>
                  </a:extLst>
                </p:cNvPr>
                <p:cNvSpPr/>
                <p:nvPr/>
              </p:nvSpPr>
              <p:spPr>
                <a:xfrm>
                  <a:off x="6072282" y="3905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6" name="Graphic 112">
                <a:extLst>
                  <a:ext uri="{FF2B5EF4-FFF2-40B4-BE49-F238E27FC236}">
                    <a16:creationId xmlns:a16="http://schemas.microsoft.com/office/drawing/2014/main" id="{C2C7F7EE-A213-38F7-EEC3-416970475FE8}"/>
                  </a:ext>
                </a:extLst>
              </p:cNvPr>
              <p:cNvGrpSpPr/>
              <p:nvPr/>
            </p:nvGrpSpPr>
            <p:grpSpPr>
              <a:xfrm>
                <a:off x="6045409" y="3850892"/>
                <a:ext cx="75628" cy="75629"/>
                <a:chOff x="6045422" y="3850862"/>
                <a:chExt cx="75628" cy="75628"/>
              </a:xfrm>
            </p:grpSpPr>
            <p:sp>
              <p:nvSpPr>
                <p:cNvPr id="287" name="Freeform: Shape 564">
                  <a:extLst>
                    <a:ext uri="{FF2B5EF4-FFF2-40B4-BE49-F238E27FC236}">
                      <a16:creationId xmlns:a16="http://schemas.microsoft.com/office/drawing/2014/main" id="{761B1127-9485-73B5-50AB-0D385DF689AC}"/>
                    </a:ext>
                  </a:extLst>
                </p:cNvPr>
                <p:cNvSpPr/>
                <p:nvPr/>
              </p:nvSpPr>
              <p:spPr>
                <a:xfrm>
                  <a:off x="6083236" y="385086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8" name="Freeform: Shape 565">
                  <a:extLst>
                    <a:ext uri="{FF2B5EF4-FFF2-40B4-BE49-F238E27FC236}">
                      <a16:creationId xmlns:a16="http://schemas.microsoft.com/office/drawing/2014/main" id="{025BEE67-50E9-1277-EF50-6627AD241A5E}"/>
                    </a:ext>
                  </a:extLst>
                </p:cNvPr>
                <p:cNvSpPr/>
                <p:nvPr/>
              </p:nvSpPr>
              <p:spPr>
                <a:xfrm>
                  <a:off x="6045422" y="3888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7" name="Graphic 112">
                <a:extLst>
                  <a:ext uri="{FF2B5EF4-FFF2-40B4-BE49-F238E27FC236}">
                    <a16:creationId xmlns:a16="http://schemas.microsoft.com/office/drawing/2014/main" id="{3C74B648-C05B-574D-6705-216635773DAA}"/>
                  </a:ext>
                </a:extLst>
              </p:cNvPr>
              <p:cNvGrpSpPr/>
              <p:nvPr/>
            </p:nvGrpSpPr>
            <p:grpSpPr>
              <a:xfrm>
                <a:off x="6034455" y="3840701"/>
                <a:ext cx="75723" cy="75723"/>
                <a:chOff x="6034468" y="3840670"/>
                <a:chExt cx="75723" cy="75723"/>
              </a:xfrm>
            </p:grpSpPr>
            <p:sp>
              <p:nvSpPr>
                <p:cNvPr id="285" name="Freeform: Shape 562">
                  <a:extLst>
                    <a:ext uri="{FF2B5EF4-FFF2-40B4-BE49-F238E27FC236}">
                      <a16:creationId xmlns:a16="http://schemas.microsoft.com/office/drawing/2014/main" id="{C3AC4D7E-B121-B428-4184-69AE82180CC0}"/>
                    </a:ext>
                  </a:extLst>
                </p:cNvPr>
                <p:cNvSpPr/>
                <p:nvPr/>
              </p:nvSpPr>
              <p:spPr>
                <a:xfrm>
                  <a:off x="6072282" y="38406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6" name="Freeform: Shape 563">
                  <a:extLst>
                    <a:ext uri="{FF2B5EF4-FFF2-40B4-BE49-F238E27FC236}">
                      <a16:creationId xmlns:a16="http://schemas.microsoft.com/office/drawing/2014/main" id="{E4F3988B-F8D0-D9FD-5A83-4F19A68D4572}"/>
                    </a:ext>
                  </a:extLst>
                </p:cNvPr>
                <p:cNvSpPr/>
                <p:nvPr/>
              </p:nvSpPr>
              <p:spPr>
                <a:xfrm>
                  <a:off x="6034468" y="38784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8" name="Graphic 112">
                <a:extLst>
                  <a:ext uri="{FF2B5EF4-FFF2-40B4-BE49-F238E27FC236}">
                    <a16:creationId xmlns:a16="http://schemas.microsoft.com/office/drawing/2014/main" id="{7FEE65D4-5681-3AC7-4ACE-941A94C20243}"/>
                  </a:ext>
                </a:extLst>
              </p:cNvPr>
              <p:cNvGrpSpPr/>
              <p:nvPr/>
            </p:nvGrpSpPr>
            <p:grpSpPr>
              <a:xfrm>
                <a:off x="6025310" y="3833366"/>
                <a:ext cx="75723" cy="75723"/>
                <a:chOff x="6025324" y="3833336"/>
                <a:chExt cx="75723" cy="75723"/>
              </a:xfrm>
            </p:grpSpPr>
            <p:sp>
              <p:nvSpPr>
                <p:cNvPr id="283" name="Freeform: Shape 560">
                  <a:extLst>
                    <a:ext uri="{FF2B5EF4-FFF2-40B4-BE49-F238E27FC236}">
                      <a16:creationId xmlns:a16="http://schemas.microsoft.com/office/drawing/2014/main" id="{DDA8F9BB-6CCA-63C8-63B9-2241EACA9000}"/>
                    </a:ext>
                  </a:extLst>
                </p:cNvPr>
                <p:cNvSpPr/>
                <p:nvPr/>
              </p:nvSpPr>
              <p:spPr>
                <a:xfrm>
                  <a:off x="6063138" y="3833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4" name="Freeform: Shape 561">
                  <a:extLst>
                    <a:ext uri="{FF2B5EF4-FFF2-40B4-BE49-F238E27FC236}">
                      <a16:creationId xmlns:a16="http://schemas.microsoft.com/office/drawing/2014/main" id="{62ED382B-AEED-E4C7-E7C1-89B688BA5AC7}"/>
                    </a:ext>
                  </a:extLst>
                </p:cNvPr>
                <p:cNvSpPr/>
                <p:nvPr/>
              </p:nvSpPr>
              <p:spPr>
                <a:xfrm>
                  <a:off x="6025324" y="3871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39" name="Graphic 112">
                <a:extLst>
                  <a:ext uri="{FF2B5EF4-FFF2-40B4-BE49-F238E27FC236}">
                    <a16:creationId xmlns:a16="http://schemas.microsoft.com/office/drawing/2014/main" id="{31BF0B2C-F694-3B2E-3802-13A9D50FF156}"/>
                  </a:ext>
                </a:extLst>
              </p:cNvPr>
              <p:cNvGrpSpPr/>
              <p:nvPr/>
            </p:nvGrpSpPr>
            <p:grpSpPr>
              <a:xfrm>
                <a:off x="6015023" y="3806600"/>
                <a:ext cx="75628" cy="75723"/>
                <a:chOff x="6015037" y="3806571"/>
                <a:chExt cx="75628" cy="75723"/>
              </a:xfrm>
            </p:grpSpPr>
            <p:sp>
              <p:nvSpPr>
                <p:cNvPr id="281" name="Freeform: Shape 558">
                  <a:extLst>
                    <a:ext uri="{FF2B5EF4-FFF2-40B4-BE49-F238E27FC236}">
                      <a16:creationId xmlns:a16="http://schemas.microsoft.com/office/drawing/2014/main" id="{32DF871D-CE28-E75B-DE2E-33936D04D67C}"/>
                    </a:ext>
                  </a:extLst>
                </p:cNvPr>
                <p:cNvSpPr/>
                <p:nvPr/>
              </p:nvSpPr>
              <p:spPr>
                <a:xfrm>
                  <a:off x="6052851"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2" name="Freeform: Shape 559">
                  <a:extLst>
                    <a:ext uri="{FF2B5EF4-FFF2-40B4-BE49-F238E27FC236}">
                      <a16:creationId xmlns:a16="http://schemas.microsoft.com/office/drawing/2014/main" id="{319B7E03-BD14-7227-02A4-95A70A3965F0}"/>
                    </a:ext>
                  </a:extLst>
                </p:cNvPr>
                <p:cNvSpPr/>
                <p:nvPr/>
              </p:nvSpPr>
              <p:spPr>
                <a:xfrm>
                  <a:off x="6015037" y="38444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0" name="Graphic 112">
                <a:extLst>
                  <a:ext uri="{FF2B5EF4-FFF2-40B4-BE49-F238E27FC236}">
                    <a16:creationId xmlns:a16="http://schemas.microsoft.com/office/drawing/2014/main" id="{4FEC6F2F-B5D9-6156-4500-9ACA0C30CBA2}"/>
                  </a:ext>
                </a:extLst>
              </p:cNvPr>
              <p:cNvGrpSpPr/>
              <p:nvPr/>
            </p:nvGrpSpPr>
            <p:grpSpPr>
              <a:xfrm>
                <a:off x="5953015" y="3802885"/>
                <a:ext cx="75628" cy="75629"/>
                <a:chOff x="5953029" y="3802856"/>
                <a:chExt cx="75628" cy="75628"/>
              </a:xfrm>
            </p:grpSpPr>
            <p:sp>
              <p:nvSpPr>
                <p:cNvPr id="279" name="Freeform: Shape 556">
                  <a:extLst>
                    <a:ext uri="{FF2B5EF4-FFF2-40B4-BE49-F238E27FC236}">
                      <a16:creationId xmlns:a16="http://schemas.microsoft.com/office/drawing/2014/main" id="{C91FC158-F502-3B6D-6F7B-D393BF30DFA9}"/>
                    </a:ext>
                  </a:extLst>
                </p:cNvPr>
                <p:cNvSpPr/>
                <p:nvPr/>
              </p:nvSpPr>
              <p:spPr>
                <a:xfrm>
                  <a:off x="5990844" y="38028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80" name="Freeform: Shape 557">
                  <a:extLst>
                    <a:ext uri="{FF2B5EF4-FFF2-40B4-BE49-F238E27FC236}">
                      <a16:creationId xmlns:a16="http://schemas.microsoft.com/office/drawing/2014/main" id="{F5F62C49-450A-197F-FE1A-C57EBEAFD0C7}"/>
                    </a:ext>
                  </a:extLst>
                </p:cNvPr>
                <p:cNvSpPr/>
                <p:nvPr/>
              </p:nvSpPr>
              <p:spPr>
                <a:xfrm>
                  <a:off x="5953029" y="38406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1" name="Graphic 112">
                <a:extLst>
                  <a:ext uri="{FF2B5EF4-FFF2-40B4-BE49-F238E27FC236}">
                    <a16:creationId xmlns:a16="http://schemas.microsoft.com/office/drawing/2014/main" id="{4236C520-C6C7-5B78-E769-0F49834916F7}"/>
                  </a:ext>
                </a:extLst>
              </p:cNvPr>
              <p:cNvGrpSpPr/>
              <p:nvPr/>
            </p:nvGrpSpPr>
            <p:grpSpPr>
              <a:xfrm>
                <a:off x="5999116" y="3806601"/>
                <a:ext cx="75723" cy="75723"/>
                <a:chOff x="5999130" y="3806571"/>
                <a:chExt cx="75723" cy="75723"/>
              </a:xfrm>
            </p:grpSpPr>
            <p:sp>
              <p:nvSpPr>
                <p:cNvPr id="277" name="Freeform: Shape 554">
                  <a:extLst>
                    <a:ext uri="{FF2B5EF4-FFF2-40B4-BE49-F238E27FC236}">
                      <a16:creationId xmlns:a16="http://schemas.microsoft.com/office/drawing/2014/main" id="{297D0CDD-AAA4-1159-C771-EFF4C755F0D0}"/>
                    </a:ext>
                  </a:extLst>
                </p:cNvPr>
                <p:cNvSpPr/>
                <p:nvPr/>
              </p:nvSpPr>
              <p:spPr>
                <a:xfrm>
                  <a:off x="6036945"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8" name="Freeform: Shape 555">
                  <a:extLst>
                    <a:ext uri="{FF2B5EF4-FFF2-40B4-BE49-F238E27FC236}">
                      <a16:creationId xmlns:a16="http://schemas.microsoft.com/office/drawing/2014/main" id="{345B2A77-8935-D3A1-3CB2-2B88FE0253EF}"/>
                    </a:ext>
                  </a:extLst>
                </p:cNvPr>
                <p:cNvSpPr/>
                <p:nvPr/>
              </p:nvSpPr>
              <p:spPr>
                <a:xfrm>
                  <a:off x="5999130" y="38444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2" name="Graphic 112">
                <a:extLst>
                  <a:ext uri="{FF2B5EF4-FFF2-40B4-BE49-F238E27FC236}">
                    <a16:creationId xmlns:a16="http://schemas.microsoft.com/office/drawing/2014/main" id="{E058CDB3-BF3D-62CF-CEFB-108BFC345D3E}"/>
                  </a:ext>
                </a:extLst>
              </p:cNvPr>
              <p:cNvGrpSpPr/>
              <p:nvPr/>
            </p:nvGrpSpPr>
            <p:grpSpPr>
              <a:xfrm>
                <a:off x="5553538" y="3678489"/>
                <a:ext cx="75723" cy="75723"/>
                <a:chOff x="5553551" y="3678459"/>
                <a:chExt cx="75723" cy="75723"/>
              </a:xfrm>
            </p:grpSpPr>
            <p:sp>
              <p:nvSpPr>
                <p:cNvPr id="275" name="Freeform: Shape 552">
                  <a:extLst>
                    <a:ext uri="{FF2B5EF4-FFF2-40B4-BE49-F238E27FC236}">
                      <a16:creationId xmlns:a16="http://schemas.microsoft.com/office/drawing/2014/main" id="{D1F83638-70C0-E371-1385-D863FB44B0A1}"/>
                    </a:ext>
                  </a:extLst>
                </p:cNvPr>
                <p:cNvSpPr/>
                <p:nvPr/>
              </p:nvSpPr>
              <p:spPr>
                <a:xfrm>
                  <a:off x="5591365" y="3678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6" name="Freeform: Shape 553">
                  <a:extLst>
                    <a:ext uri="{FF2B5EF4-FFF2-40B4-BE49-F238E27FC236}">
                      <a16:creationId xmlns:a16="http://schemas.microsoft.com/office/drawing/2014/main" id="{12A80590-56A6-FCD1-0553-4BA9D3D7A831}"/>
                    </a:ext>
                  </a:extLst>
                </p:cNvPr>
                <p:cNvSpPr/>
                <p:nvPr/>
              </p:nvSpPr>
              <p:spPr>
                <a:xfrm>
                  <a:off x="5553551" y="37162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3" name="Graphic 112">
                <a:extLst>
                  <a:ext uri="{FF2B5EF4-FFF2-40B4-BE49-F238E27FC236}">
                    <a16:creationId xmlns:a16="http://schemas.microsoft.com/office/drawing/2014/main" id="{7C260FCF-F0CE-1963-85E0-6FE2CE4C361B}"/>
                  </a:ext>
                </a:extLst>
              </p:cNvPr>
              <p:cNvGrpSpPr/>
              <p:nvPr/>
            </p:nvGrpSpPr>
            <p:grpSpPr>
              <a:xfrm>
                <a:off x="5569349" y="3685824"/>
                <a:ext cx="75723" cy="75629"/>
                <a:chOff x="5569362" y="3685794"/>
                <a:chExt cx="75723" cy="75628"/>
              </a:xfrm>
            </p:grpSpPr>
            <p:sp>
              <p:nvSpPr>
                <p:cNvPr id="273" name="Freeform: Shape 550">
                  <a:extLst>
                    <a:ext uri="{FF2B5EF4-FFF2-40B4-BE49-F238E27FC236}">
                      <a16:creationId xmlns:a16="http://schemas.microsoft.com/office/drawing/2014/main" id="{A1623645-D703-7650-FBB1-CB5B98993383}"/>
                    </a:ext>
                  </a:extLst>
                </p:cNvPr>
                <p:cNvSpPr/>
                <p:nvPr/>
              </p:nvSpPr>
              <p:spPr>
                <a:xfrm>
                  <a:off x="5607177" y="368579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4" name="Freeform: Shape 551">
                  <a:extLst>
                    <a:ext uri="{FF2B5EF4-FFF2-40B4-BE49-F238E27FC236}">
                      <a16:creationId xmlns:a16="http://schemas.microsoft.com/office/drawing/2014/main" id="{C5B92B85-7360-AB43-A74D-9A3AA8C248C4}"/>
                    </a:ext>
                  </a:extLst>
                </p:cNvPr>
                <p:cNvSpPr/>
                <p:nvPr/>
              </p:nvSpPr>
              <p:spPr>
                <a:xfrm>
                  <a:off x="5569362" y="3723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4" name="Graphic 112">
                <a:extLst>
                  <a:ext uri="{FF2B5EF4-FFF2-40B4-BE49-F238E27FC236}">
                    <a16:creationId xmlns:a16="http://schemas.microsoft.com/office/drawing/2014/main" id="{71B0D9E6-2976-BE0E-E976-EC47A6A96F38}"/>
                  </a:ext>
                </a:extLst>
              </p:cNvPr>
              <p:cNvGrpSpPr/>
              <p:nvPr/>
            </p:nvGrpSpPr>
            <p:grpSpPr>
              <a:xfrm>
                <a:off x="5586399" y="3694300"/>
                <a:ext cx="75628" cy="75723"/>
                <a:chOff x="5586412" y="3694271"/>
                <a:chExt cx="75628" cy="75723"/>
              </a:xfrm>
            </p:grpSpPr>
            <p:sp>
              <p:nvSpPr>
                <p:cNvPr id="271" name="Freeform: Shape 548">
                  <a:extLst>
                    <a:ext uri="{FF2B5EF4-FFF2-40B4-BE49-F238E27FC236}">
                      <a16:creationId xmlns:a16="http://schemas.microsoft.com/office/drawing/2014/main" id="{7919F3B9-7CE5-AFF1-88DE-CBADDE12740A}"/>
                    </a:ext>
                  </a:extLst>
                </p:cNvPr>
                <p:cNvSpPr/>
                <p:nvPr/>
              </p:nvSpPr>
              <p:spPr>
                <a:xfrm>
                  <a:off x="5624226" y="3694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2" name="Freeform: Shape 549">
                  <a:extLst>
                    <a:ext uri="{FF2B5EF4-FFF2-40B4-BE49-F238E27FC236}">
                      <a16:creationId xmlns:a16="http://schemas.microsoft.com/office/drawing/2014/main" id="{58C22F9A-B2A4-F685-8F22-B4E49CBF44A0}"/>
                    </a:ext>
                  </a:extLst>
                </p:cNvPr>
                <p:cNvSpPr/>
                <p:nvPr/>
              </p:nvSpPr>
              <p:spPr>
                <a:xfrm>
                  <a:off x="5586412" y="373208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5" name="Graphic 112">
                <a:extLst>
                  <a:ext uri="{FF2B5EF4-FFF2-40B4-BE49-F238E27FC236}">
                    <a16:creationId xmlns:a16="http://schemas.microsoft.com/office/drawing/2014/main" id="{7E314BCB-B3F3-B033-A737-D0CC633FD04E}"/>
                  </a:ext>
                </a:extLst>
              </p:cNvPr>
              <p:cNvGrpSpPr/>
              <p:nvPr/>
            </p:nvGrpSpPr>
            <p:grpSpPr>
              <a:xfrm>
                <a:off x="5599163" y="3699443"/>
                <a:ext cx="75628" cy="75723"/>
                <a:chOff x="5599176" y="3699414"/>
                <a:chExt cx="75628" cy="75723"/>
              </a:xfrm>
            </p:grpSpPr>
            <p:sp>
              <p:nvSpPr>
                <p:cNvPr id="269" name="Freeform: Shape 546">
                  <a:extLst>
                    <a:ext uri="{FF2B5EF4-FFF2-40B4-BE49-F238E27FC236}">
                      <a16:creationId xmlns:a16="http://schemas.microsoft.com/office/drawing/2014/main" id="{83D29A18-25E1-91CB-731D-EBC27A0F29A2}"/>
                    </a:ext>
                  </a:extLst>
                </p:cNvPr>
                <p:cNvSpPr/>
                <p:nvPr/>
              </p:nvSpPr>
              <p:spPr>
                <a:xfrm>
                  <a:off x="5636990" y="36994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70" name="Freeform: Shape 547">
                  <a:extLst>
                    <a:ext uri="{FF2B5EF4-FFF2-40B4-BE49-F238E27FC236}">
                      <a16:creationId xmlns:a16="http://schemas.microsoft.com/office/drawing/2014/main" id="{33296514-7FFB-E14A-31B7-330C4A83A59E}"/>
                    </a:ext>
                  </a:extLst>
                </p:cNvPr>
                <p:cNvSpPr/>
                <p:nvPr/>
              </p:nvSpPr>
              <p:spPr>
                <a:xfrm>
                  <a:off x="5599176" y="37373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6" name="Graphic 112">
                <a:extLst>
                  <a:ext uri="{FF2B5EF4-FFF2-40B4-BE49-F238E27FC236}">
                    <a16:creationId xmlns:a16="http://schemas.microsoft.com/office/drawing/2014/main" id="{6EB8E1D4-B3E1-9382-0A4F-6609C5710CAD}"/>
                  </a:ext>
                </a:extLst>
              </p:cNvPr>
              <p:cNvGrpSpPr/>
              <p:nvPr/>
            </p:nvGrpSpPr>
            <p:grpSpPr>
              <a:xfrm>
                <a:off x="5610688" y="3709160"/>
                <a:ext cx="75723" cy="75723"/>
                <a:chOff x="5610701" y="3709130"/>
                <a:chExt cx="75723" cy="75723"/>
              </a:xfrm>
            </p:grpSpPr>
            <p:sp>
              <p:nvSpPr>
                <p:cNvPr id="267" name="Freeform: Shape 544">
                  <a:extLst>
                    <a:ext uri="{FF2B5EF4-FFF2-40B4-BE49-F238E27FC236}">
                      <a16:creationId xmlns:a16="http://schemas.microsoft.com/office/drawing/2014/main" id="{91C74967-6883-1E91-6367-52537B412696}"/>
                    </a:ext>
                  </a:extLst>
                </p:cNvPr>
                <p:cNvSpPr/>
                <p:nvPr/>
              </p:nvSpPr>
              <p:spPr>
                <a:xfrm>
                  <a:off x="5648515" y="3709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8" name="Freeform: Shape 545">
                  <a:extLst>
                    <a:ext uri="{FF2B5EF4-FFF2-40B4-BE49-F238E27FC236}">
                      <a16:creationId xmlns:a16="http://schemas.microsoft.com/office/drawing/2014/main" id="{FE6D24F6-F808-6F27-98C4-C11089D5E42B}"/>
                    </a:ext>
                  </a:extLst>
                </p:cNvPr>
                <p:cNvSpPr/>
                <p:nvPr/>
              </p:nvSpPr>
              <p:spPr>
                <a:xfrm>
                  <a:off x="5610701" y="3747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7" name="Graphic 112">
                <a:extLst>
                  <a:ext uri="{FF2B5EF4-FFF2-40B4-BE49-F238E27FC236}">
                    <a16:creationId xmlns:a16="http://schemas.microsoft.com/office/drawing/2014/main" id="{C248E1EF-73CB-C45F-79CB-42B4B2FE3E62}"/>
                  </a:ext>
                </a:extLst>
              </p:cNvPr>
              <p:cNvGrpSpPr/>
              <p:nvPr/>
            </p:nvGrpSpPr>
            <p:grpSpPr>
              <a:xfrm>
                <a:off x="5619832" y="3716304"/>
                <a:ext cx="75628" cy="75723"/>
                <a:chOff x="5619845" y="3716274"/>
                <a:chExt cx="75628" cy="75723"/>
              </a:xfrm>
            </p:grpSpPr>
            <p:sp>
              <p:nvSpPr>
                <p:cNvPr id="265" name="Freeform: Shape 542">
                  <a:extLst>
                    <a:ext uri="{FF2B5EF4-FFF2-40B4-BE49-F238E27FC236}">
                      <a16:creationId xmlns:a16="http://schemas.microsoft.com/office/drawing/2014/main" id="{1F8DE9E9-2C9A-1F36-3084-A67BD86CD338}"/>
                    </a:ext>
                  </a:extLst>
                </p:cNvPr>
                <p:cNvSpPr/>
                <p:nvPr/>
              </p:nvSpPr>
              <p:spPr>
                <a:xfrm>
                  <a:off x="5657659" y="37162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6" name="Freeform: Shape 543">
                  <a:extLst>
                    <a:ext uri="{FF2B5EF4-FFF2-40B4-BE49-F238E27FC236}">
                      <a16:creationId xmlns:a16="http://schemas.microsoft.com/office/drawing/2014/main" id="{869DFB78-35E3-87F6-6303-E136DDDA957F}"/>
                    </a:ext>
                  </a:extLst>
                </p:cNvPr>
                <p:cNvSpPr/>
                <p:nvPr/>
              </p:nvSpPr>
              <p:spPr>
                <a:xfrm>
                  <a:off x="5619845" y="3754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8" name="Graphic 112">
                <a:extLst>
                  <a:ext uri="{FF2B5EF4-FFF2-40B4-BE49-F238E27FC236}">
                    <a16:creationId xmlns:a16="http://schemas.microsoft.com/office/drawing/2014/main" id="{934F495B-D15E-0E6F-18BF-12B43CF97E37}"/>
                  </a:ext>
                </a:extLst>
              </p:cNvPr>
              <p:cNvGrpSpPr/>
              <p:nvPr/>
            </p:nvGrpSpPr>
            <p:grpSpPr>
              <a:xfrm>
                <a:off x="5619832" y="3737354"/>
                <a:ext cx="75628" cy="75629"/>
                <a:chOff x="5619845" y="3737324"/>
                <a:chExt cx="75628" cy="75628"/>
              </a:xfrm>
            </p:grpSpPr>
            <p:sp>
              <p:nvSpPr>
                <p:cNvPr id="263" name="Freeform: Shape 540">
                  <a:extLst>
                    <a:ext uri="{FF2B5EF4-FFF2-40B4-BE49-F238E27FC236}">
                      <a16:creationId xmlns:a16="http://schemas.microsoft.com/office/drawing/2014/main" id="{9CE2EB07-5AB0-CA58-CD95-4F6CD557A9ED}"/>
                    </a:ext>
                  </a:extLst>
                </p:cNvPr>
                <p:cNvSpPr/>
                <p:nvPr/>
              </p:nvSpPr>
              <p:spPr>
                <a:xfrm>
                  <a:off x="5657659" y="37373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4" name="Freeform: Shape 541">
                  <a:extLst>
                    <a:ext uri="{FF2B5EF4-FFF2-40B4-BE49-F238E27FC236}">
                      <a16:creationId xmlns:a16="http://schemas.microsoft.com/office/drawing/2014/main" id="{E37C7C3D-32DC-BF79-188D-850578100D93}"/>
                    </a:ext>
                  </a:extLst>
                </p:cNvPr>
                <p:cNvSpPr/>
                <p:nvPr/>
              </p:nvSpPr>
              <p:spPr>
                <a:xfrm>
                  <a:off x="5619845" y="377513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49" name="Graphic 112">
                <a:extLst>
                  <a:ext uri="{FF2B5EF4-FFF2-40B4-BE49-F238E27FC236}">
                    <a16:creationId xmlns:a16="http://schemas.microsoft.com/office/drawing/2014/main" id="{930D1699-11C4-62DB-9E2A-FDB686E96128}"/>
                  </a:ext>
                </a:extLst>
              </p:cNvPr>
              <p:cNvGrpSpPr/>
              <p:nvPr/>
            </p:nvGrpSpPr>
            <p:grpSpPr>
              <a:xfrm>
                <a:off x="5619832" y="3757737"/>
                <a:ext cx="75628" cy="75629"/>
                <a:chOff x="5619845" y="3757707"/>
                <a:chExt cx="75628" cy="75628"/>
              </a:xfrm>
            </p:grpSpPr>
            <p:sp>
              <p:nvSpPr>
                <p:cNvPr id="261" name="Freeform: Shape 538">
                  <a:extLst>
                    <a:ext uri="{FF2B5EF4-FFF2-40B4-BE49-F238E27FC236}">
                      <a16:creationId xmlns:a16="http://schemas.microsoft.com/office/drawing/2014/main" id="{2F5300E0-CE5A-EC78-0D8E-59BBA2088FE8}"/>
                    </a:ext>
                  </a:extLst>
                </p:cNvPr>
                <p:cNvSpPr/>
                <p:nvPr/>
              </p:nvSpPr>
              <p:spPr>
                <a:xfrm>
                  <a:off x="5657659" y="37577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2" name="Freeform: Shape 539">
                  <a:extLst>
                    <a:ext uri="{FF2B5EF4-FFF2-40B4-BE49-F238E27FC236}">
                      <a16:creationId xmlns:a16="http://schemas.microsoft.com/office/drawing/2014/main" id="{C41A5582-58B3-F70F-B23B-1B4F32678E09}"/>
                    </a:ext>
                  </a:extLst>
                </p:cNvPr>
                <p:cNvSpPr/>
                <p:nvPr/>
              </p:nvSpPr>
              <p:spPr>
                <a:xfrm>
                  <a:off x="5619845" y="37955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0" name="Graphic 112">
                <a:extLst>
                  <a:ext uri="{FF2B5EF4-FFF2-40B4-BE49-F238E27FC236}">
                    <a16:creationId xmlns:a16="http://schemas.microsoft.com/office/drawing/2014/main" id="{7DB1F9C6-E885-3B52-4E84-A4D42147F32B}"/>
                  </a:ext>
                </a:extLst>
              </p:cNvPr>
              <p:cNvGrpSpPr/>
              <p:nvPr/>
            </p:nvGrpSpPr>
            <p:grpSpPr>
              <a:xfrm>
                <a:off x="5631929" y="3764976"/>
                <a:ext cx="75723" cy="75723"/>
                <a:chOff x="5631942" y="3764946"/>
                <a:chExt cx="75723" cy="75723"/>
              </a:xfrm>
            </p:grpSpPr>
            <p:sp>
              <p:nvSpPr>
                <p:cNvPr id="259" name="Freeform: Shape 536">
                  <a:extLst>
                    <a:ext uri="{FF2B5EF4-FFF2-40B4-BE49-F238E27FC236}">
                      <a16:creationId xmlns:a16="http://schemas.microsoft.com/office/drawing/2014/main" id="{20E56959-5C94-6527-542D-843E1E21F81F}"/>
                    </a:ext>
                  </a:extLst>
                </p:cNvPr>
                <p:cNvSpPr/>
                <p:nvPr/>
              </p:nvSpPr>
              <p:spPr>
                <a:xfrm>
                  <a:off x="5669851"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60" name="Freeform: Shape 537">
                  <a:extLst>
                    <a:ext uri="{FF2B5EF4-FFF2-40B4-BE49-F238E27FC236}">
                      <a16:creationId xmlns:a16="http://schemas.microsoft.com/office/drawing/2014/main" id="{D4C62F5A-0BA6-D797-24EE-16DBC496DD3F}"/>
                    </a:ext>
                  </a:extLst>
                </p:cNvPr>
                <p:cNvSpPr/>
                <p:nvPr/>
              </p:nvSpPr>
              <p:spPr>
                <a:xfrm>
                  <a:off x="5631942"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1" name="Graphic 112">
                <a:extLst>
                  <a:ext uri="{FF2B5EF4-FFF2-40B4-BE49-F238E27FC236}">
                    <a16:creationId xmlns:a16="http://schemas.microsoft.com/office/drawing/2014/main" id="{0FF52AE5-15A5-20D4-FF7F-38B64DF3A43A}"/>
                  </a:ext>
                </a:extLst>
              </p:cNvPr>
              <p:cNvGrpSpPr/>
              <p:nvPr/>
            </p:nvGrpSpPr>
            <p:grpSpPr>
              <a:xfrm>
                <a:off x="5648502" y="3764976"/>
                <a:ext cx="75723" cy="75723"/>
                <a:chOff x="5648515" y="3764946"/>
                <a:chExt cx="75723" cy="75723"/>
              </a:xfrm>
            </p:grpSpPr>
            <p:sp>
              <p:nvSpPr>
                <p:cNvPr id="257" name="Freeform: Shape 534">
                  <a:extLst>
                    <a:ext uri="{FF2B5EF4-FFF2-40B4-BE49-F238E27FC236}">
                      <a16:creationId xmlns:a16="http://schemas.microsoft.com/office/drawing/2014/main" id="{C9C42270-FA1B-AF11-3D76-B5BE68F1AD66}"/>
                    </a:ext>
                  </a:extLst>
                </p:cNvPr>
                <p:cNvSpPr/>
                <p:nvPr/>
              </p:nvSpPr>
              <p:spPr>
                <a:xfrm>
                  <a:off x="5686425"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8" name="Freeform: Shape 535">
                  <a:extLst>
                    <a:ext uri="{FF2B5EF4-FFF2-40B4-BE49-F238E27FC236}">
                      <a16:creationId xmlns:a16="http://schemas.microsoft.com/office/drawing/2014/main" id="{41100286-24A9-1501-5927-675D3684B332}"/>
                    </a:ext>
                  </a:extLst>
                </p:cNvPr>
                <p:cNvSpPr/>
                <p:nvPr/>
              </p:nvSpPr>
              <p:spPr>
                <a:xfrm>
                  <a:off x="5648515"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2" name="Graphic 112">
                <a:extLst>
                  <a:ext uri="{FF2B5EF4-FFF2-40B4-BE49-F238E27FC236}">
                    <a16:creationId xmlns:a16="http://schemas.microsoft.com/office/drawing/2014/main" id="{AB5F1DBF-5FCA-27FF-F5AD-2F7F127A40BD}"/>
                  </a:ext>
                </a:extLst>
              </p:cNvPr>
              <p:cNvGrpSpPr/>
              <p:nvPr/>
            </p:nvGrpSpPr>
            <p:grpSpPr>
              <a:xfrm>
                <a:off x="5662027" y="3764977"/>
                <a:ext cx="75723" cy="75723"/>
                <a:chOff x="5662041" y="3764946"/>
                <a:chExt cx="75723" cy="75723"/>
              </a:xfrm>
            </p:grpSpPr>
            <p:sp>
              <p:nvSpPr>
                <p:cNvPr id="255" name="Freeform: Shape 532">
                  <a:extLst>
                    <a:ext uri="{FF2B5EF4-FFF2-40B4-BE49-F238E27FC236}">
                      <a16:creationId xmlns:a16="http://schemas.microsoft.com/office/drawing/2014/main" id="{80EB8EB6-6EBD-8C7F-6A65-E5C36376E1AB}"/>
                    </a:ext>
                  </a:extLst>
                </p:cNvPr>
                <p:cNvSpPr/>
                <p:nvPr/>
              </p:nvSpPr>
              <p:spPr>
                <a:xfrm>
                  <a:off x="5699950"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6" name="Freeform: Shape 533">
                  <a:extLst>
                    <a:ext uri="{FF2B5EF4-FFF2-40B4-BE49-F238E27FC236}">
                      <a16:creationId xmlns:a16="http://schemas.microsoft.com/office/drawing/2014/main" id="{FCD0E8B0-879D-6037-CEBF-8605D0DB92BA}"/>
                    </a:ext>
                  </a:extLst>
                </p:cNvPr>
                <p:cNvSpPr/>
                <p:nvPr/>
              </p:nvSpPr>
              <p:spPr>
                <a:xfrm>
                  <a:off x="5662041"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3" name="Graphic 112">
                <a:extLst>
                  <a:ext uri="{FF2B5EF4-FFF2-40B4-BE49-F238E27FC236}">
                    <a16:creationId xmlns:a16="http://schemas.microsoft.com/office/drawing/2014/main" id="{243E1CA9-415F-4CB5-4DE6-E912381B9FB6}"/>
                  </a:ext>
                </a:extLst>
              </p:cNvPr>
              <p:cNvGrpSpPr/>
              <p:nvPr/>
            </p:nvGrpSpPr>
            <p:grpSpPr>
              <a:xfrm>
                <a:off x="5075097" y="3425599"/>
                <a:ext cx="75628" cy="75723"/>
                <a:chOff x="5075110" y="3425571"/>
                <a:chExt cx="75628" cy="75723"/>
              </a:xfrm>
            </p:grpSpPr>
            <p:sp>
              <p:nvSpPr>
                <p:cNvPr id="253" name="Freeform: Shape 530">
                  <a:extLst>
                    <a:ext uri="{FF2B5EF4-FFF2-40B4-BE49-F238E27FC236}">
                      <a16:creationId xmlns:a16="http://schemas.microsoft.com/office/drawing/2014/main" id="{4B25868D-F33C-85B4-E125-5D1C886553DF}"/>
                    </a:ext>
                  </a:extLst>
                </p:cNvPr>
                <p:cNvSpPr/>
                <p:nvPr/>
              </p:nvSpPr>
              <p:spPr>
                <a:xfrm>
                  <a:off x="5112924"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4" name="Freeform: Shape 531">
                  <a:extLst>
                    <a:ext uri="{FF2B5EF4-FFF2-40B4-BE49-F238E27FC236}">
                      <a16:creationId xmlns:a16="http://schemas.microsoft.com/office/drawing/2014/main" id="{F23DFFFB-BA29-53B7-296E-6661B12F7246}"/>
                    </a:ext>
                  </a:extLst>
                </p:cNvPr>
                <p:cNvSpPr/>
                <p:nvPr/>
              </p:nvSpPr>
              <p:spPr>
                <a:xfrm>
                  <a:off x="5075110" y="34633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4" name="Graphic 112">
                <a:extLst>
                  <a:ext uri="{FF2B5EF4-FFF2-40B4-BE49-F238E27FC236}">
                    <a16:creationId xmlns:a16="http://schemas.microsoft.com/office/drawing/2014/main" id="{37850BE3-E136-977D-49C8-304F55BCE335}"/>
                  </a:ext>
                </a:extLst>
              </p:cNvPr>
              <p:cNvGrpSpPr/>
              <p:nvPr/>
            </p:nvGrpSpPr>
            <p:grpSpPr>
              <a:xfrm>
                <a:off x="5099958" y="3425599"/>
                <a:ext cx="75723" cy="75723"/>
                <a:chOff x="5099970" y="3425571"/>
                <a:chExt cx="75723" cy="75723"/>
              </a:xfrm>
            </p:grpSpPr>
            <p:sp>
              <p:nvSpPr>
                <p:cNvPr id="251" name="Freeform: Shape 528">
                  <a:extLst>
                    <a:ext uri="{FF2B5EF4-FFF2-40B4-BE49-F238E27FC236}">
                      <a16:creationId xmlns:a16="http://schemas.microsoft.com/office/drawing/2014/main" id="{5EA28505-860B-B22D-4FF1-84C570A1F752}"/>
                    </a:ext>
                  </a:extLst>
                </p:cNvPr>
                <p:cNvSpPr/>
                <p:nvPr/>
              </p:nvSpPr>
              <p:spPr>
                <a:xfrm>
                  <a:off x="5137880"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2" name="Freeform: Shape 529">
                  <a:extLst>
                    <a:ext uri="{FF2B5EF4-FFF2-40B4-BE49-F238E27FC236}">
                      <a16:creationId xmlns:a16="http://schemas.microsoft.com/office/drawing/2014/main" id="{19422763-6883-3221-A9D7-B8A1F5E2A567}"/>
                    </a:ext>
                  </a:extLst>
                </p:cNvPr>
                <p:cNvSpPr/>
                <p:nvPr/>
              </p:nvSpPr>
              <p:spPr>
                <a:xfrm>
                  <a:off x="5099970" y="34633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5" name="Graphic 112">
                <a:extLst>
                  <a:ext uri="{FF2B5EF4-FFF2-40B4-BE49-F238E27FC236}">
                    <a16:creationId xmlns:a16="http://schemas.microsoft.com/office/drawing/2014/main" id="{81E302DF-3E6D-D3F5-9970-F101AB5893D0}"/>
                  </a:ext>
                </a:extLst>
              </p:cNvPr>
              <p:cNvGrpSpPr/>
              <p:nvPr/>
            </p:nvGrpSpPr>
            <p:grpSpPr>
              <a:xfrm>
                <a:off x="5137867" y="3463414"/>
                <a:ext cx="75628" cy="75723"/>
                <a:chOff x="5137880" y="3463385"/>
                <a:chExt cx="75628" cy="75723"/>
              </a:xfrm>
            </p:grpSpPr>
            <p:sp>
              <p:nvSpPr>
                <p:cNvPr id="249" name="Freeform: Shape 526">
                  <a:extLst>
                    <a:ext uri="{FF2B5EF4-FFF2-40B4-BE49-F238E27FC236}">
                      <a16:creationId xmlns:a16="http://schemas.microsoft.com/office/drawing/2014/main" id="{0E93588E-6960-02D0-4D46-6B60513F8EB4}"/>
                    </a:ext>
                  </a:extLst>
                </p:cNvPr>
                <p:cNvSpPr/>
                <p:nvPr/>
              </p:nvSpPr>
              <p:spPr>
                <a:xfrm>
                  <a:off x="517569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50" name="Freeform: Shape 527">
                  <a:extLst>
                    <a:ext uri="{FF2B5EF4-FFF2-40B4-BE49-F238E27FC236}">
                      <a16:creationId xmlns:a16="http://schemas.microsoft.com/office/drawing/2014/main" id="{A60D5929-8699-9D81-DF67-975B254945E0}"/>
                    </a:ext>
                  </a:extLst>
                </p:cNvPr>
                <p:cNvSpPr/>
                <p:nvPr/>
              </p:nvSpPr>
              <p:spPr>
                <a:xfrm>
                  <a:off x="513788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6" name="Graphic 112">
                <a:extLst>
                  <a:ext uri="{FF2B5EF4-FFF2-40B4-BE49-F238E27FC236}">
                    <a16:creationId xmlns:a16="http://schemas.microsoft.com/office/drawing/2014/main" id="{425DECD6-9E74-0BA9-12EA-5B0F7D589D50}"/>
                  </a:ext>
                </a:extLst>
              </p:cNvPr>
              <p:cNvGrpSpPr/>
              <p:nvPr/>
            </p:nvGrpSpPr>
            <p:grpSpPr>
              <a:xfrm>
                <a:off x="5152154" y="3463414"/>
                <a:ext cx="75723" cy="75723"/>
                <a:chOff x="5152167" y="3463385"/>
                <a:chExt cx="75723" cy="75723"/>
              </a:xfrm>
            </p:grpSpPr>
            <p:sp>
              <p:nvSpPr>
                <p:cNvPr id="247" name="Freeform: Shape 524">
                  <a:extLst>
                    <a:ext uri="{FF2B5EF4-FFF2-40B4-BE49-F238E27FC236}">
                      <a16:creationId xmlns:a16="http://schemas.microsoft.com/office/drawing/2014/main" id="{A1CEF2B2-90C7-5C23-DFA8-21BD85A2CE8B}"/>
                    </a:ext>
                  </a:extLst>
                </p:cNvPr>
                <p:cNvSpPr/>
                <p:nvPr/>
              </p:nvSpPr>
              <p:spPr>
                <a:xfrm>
                  <a:off x="5189982"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8" name="Freeform: Shape 525">
                  <a:extLst>
                    <a:ext uri="{FF2B5EF4-FFF2-40B4-BE49-F238E27FC236}">
                      <a16:creationId xmlns:a16="http://schemas.microsoft.com/office/drawing/2014/main" id="{BEEC77B0-D18B-7884-AC2C-C51A69175A0A}"/>
                    </a:ext>
                  </a:extLst>
                </p:cNvPr>
                <p:cNvSpPr/>
                <p:nvPr/>
              </p:nvSpPr>
              <p:spPr>
                <a:xfrm>
                  <a:off x="5152167" y="3501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7" name="Graphic 112">
                <a:extLst>
                  <a:ext uri="{FF2B5EF4-FFF2-40B4-BE49-F238E27FC236}">
                    <a16:creationId xmlns:a16="http://schemas.microsoft.com/office/drawing/2014/main" id="{4AAB534D-4576-74CF-6EE0-802326FE5ECE}"/>
                  </a:ext>
                </a:extLst>
              </p:cNvPr>
              <p:cNvGrpSpPr/>
              <p:nvPr/>
            </p:nvGrpSpPr>
            <p:grpSpPr>
              <a:xfrm>
                <a:off x="5166537" y="3463414"/>
                <a:ext cx="75628" cy="75723"/>
                <a:chOff x="5166550" y="3463385"/>
                <a:chExt cx="75628" cy="75723"/>
              </a:xfrm>
            </p:grpSpPr>
            <p:sp>
              <p:nvSpPr>
                <p:cNvPr id="245" name="Freeform: Shape 522">
                  <a:extLst>
                    <a:ext uri="{FF2B5EF4-FFF2-40B4-BE49-F238E27FC236}">
                      <a16:creationId xmlns:a16="http://schemas.microsoft.com/office/drawing/2014/main" id="{4FB0C67E-BE68-2595-1E93-E66B310E6FB5}"/>
                    </a:ext>
                  </a:extLst>
                </p:cNvPr>
                <p:cNvSpPr/>
                <p:nvPr/>
              </p:nvSpPr>
              <p:spPr>
                <a:xfrm>
                  <a:off x="520436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6" name="Freeform: Shape 523">
                  <a:extLst>
                    <a:ext uri="{FF2B5EF4-FFF2-40B4-BE49-F238E27FC236}">
                      <a16:creationId xmlns:a16="http://schemas.microsoft.com/office/drawing/2014/main" id="{2973B2B8-68D9-7355-92A0-19D35E4D0C05}"/>
                    </a:ext>
                  </a:extLst>
                </p:cNvPr>
                <p:cNvSpPr/>
                <p:nvPr/>
              </p:nvSpPr>
              <p:spPr>
                <a:xfrm>
                  <a:off x="516655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8" name="Graphic 112">
                <a:extLst>
                  <a:ext uri="{FF2B5EF4-FFF2-40B4-BE49-F238E27FC236}">
                    <a16:creationId xmlns:a16="http://schemas.microsoft.com/office/drawing/2014/main" id="{84D84E2C-AB24-33BA-CDF3-18606A94E661}"/>
                  </a:ext>
                </a:extLst>
              </p:cNvPr>
              <p:cNvGrpSpPr/>
              <p:nvPr/>
            </p:nvGrpSpPr>
            <p:grpSpPr>
              <a:xfrm>
                <a:off x="5180825" y="3523137"/>
                <a:ext cx="75723" cy="75723"/>
                <a:chOff x="5180838" y="3523107"/>
                <a:chExt cx="75723" cy="75723"/>
              </a:xfrm>
            </p:grpSpPr>
            <p:sp>
              <p:nvSpPr>
                <p:cNvPr id="243" name="Freeform: Shape 520">
                  <a:extLst>
                    <a:ext uri="{FF2B5EF4-FFF2-40B4-BE49-F238E27FC236}">
                      <a16:creationId xmlns:a16="http://schemas.microsoft.com/office/drawing/2014/main" id="{F23EC382-E1B5-9CB7-70C8-A1C4797C4BE2}"/>
                    </a:ext>
                  </a:extLst>
                </p:cNvPr>
                <p:cNvSpPr/>
                <p:nvPr/>
              </p:nvSpPr>
              <p:spPr>
                <a:xfrm>
                  <a:off x="5218652" y="35231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4" name="Freeform: Shape 521">
                  <a:extLst>
                    <a:ext uri="{FF2B5EF4-FFF2-40B4-BE49-F238E27FC236}">
                      <a16:creationId xmlns:a16="http://schemas.microsoft.com/office/drawing/2014/main" id="{6E72E374-02DE-8C69-F5EA-A4F47FFEC277}"/>
                    </a:ext>
                  </a:extLst>
                </p:cNvPr>
                <p:cNvSpPr/>
                <p:nvPr/>
              </p:nvSpPr>
              <p:spPr>
                <a:xfrm>
                  <a:off x="5180838" y="3561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59" name="Graphic 112">
                <a:extLst>
                  <a:ext uri="{FF2B5EF4-FFF2-40B4-BE49-F238E27FC236}">
                    <a16:creationId xmlns:a16="http://schemas.microsoft.com/office/drawing/2014/main" id="{027FE506-D26F-0F3A-968E-66A288708B69}"/>
                  </a:ext>
                </a:extLst>
              </p:cNvPr>
              <p:cNvGrpSpPr/>
              <p:nvPr/>
            </p:nvGrpSpPr>
            <p:grpSpPr>
              <a:xfrm>
                <a:off x="5227688" y="3598860"/>
                <a:ext cx="75628" cy="75723"/>
                <a:chOff x="5227701" y="3598830"/>
                <a:chExt cx="75628" cy="75723"/>
              </a:xfrm>
            </p:grpSpPr>
            <p:sp>
              <p:nvSpPr>
                <p:cNvPr id="241" name="Freeform: Shape 518">
                  <a:extLst>
                    <a:ext uri="{FF2B5EF4-FFF2-40B4-BE49-F238E27FC236}">
                      <a16:creationId xmlns:a16="http://schemas.microsoft.com/office/drawing/2014/main" id="{FD84F63C-D675-3CD0-85E7-503EDFD73C3A}"/>
                    </a:ext>
                  </a:extLst>
                </p:cNvPr>
                <p:cNvSpPr/>
                <p:nvPr/>
              </p:nvSpPr>
              <p:spPr>
                <a:xfrm>
                  <a:off x="5265515"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2" name="Freeform: Shape 519">
                  <a:extLst>
                    <a:ext uri="{FF2B5EF4-FFF2-40B4-BE49-F238E27FC236}">
                      <a16:creationId xmlns:a16="http://schemas.microsoft.com/office/drawing/2014/main" id="{D6DF15A9-95EF-9B6F-CBEC-2E345B861C1B}"/>
                    </a:ext>
                  </a:extLst>
                </p:cNvPr>
                <p:cNvSpPr/>
                <p:nvPr/>
              </p:nvSpPr>
              <p:spPr>
                <a:xfrm>
                  <a:off x="5227701"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0" name="Graphic 112">
                <a:extLst>
                  <a:ext uri="{FF2B5EF4-FFF2-40B4-BE49-F238E27FC236}">
                    <a16:creationId xmlns:a16="http://schemas.microsoft.com/office/drawing/2014/main" id="{7521F035-EBB0-D20F-8F96-F6DABD329132}"/>
                  </a:ext>
                </a:extLst>
              </p:cNvPr>
              <p:cNvGrpSpPr/>
              <p:nvPr/>
            </p:nvGrpSpPr>
            <p:grpSpPr>
              <a:xfrm>
                <a:off x="5195303" y="3549044"/>
                <a:ext cx="75628" cy="75629"/>
                <a:chOff x="5195316" y="3549015"/>
                <a:chExt cx="75628" cy="75628"/>
              </a:xfrm>
            </p:grpSpPr>
            <p:sp>
              <p:nvSpPr>
                <p:cNvPr id="239" name="Freeform: Shape 516">
                  <a:extLst>
                    <a:ext uri="{FF2B5EF4-FFF2-40B4-BE49-F238E27FC236}">
                      <a16:creationId xmlns:a16="http://schemas.microsoft.com/office/drawing/2014/main" id="{25B16F35-CEB5-2D45-A29E-C44CA7959329}"/>
                    </a:ext>
                  </a:extLst>
                </p:cNvPr>
                <p:cNvSpPr/>
                <p:nvPr/>
              </p:nvSpPr>
              <p:spPr>
                <a:xfrm>
                  <a:off x="5233130"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40" name="Freeform: Shape 517">
                  <a:extLst>
                    <a:ext uri="{FF2B5EF4-FFF2-40B4-BE49-F238E27FC236}">
                      <a16:creationId xmlns:a16="http://schemas.microsoft.com/office/drawing/2014/main" id="{45255779-5801-1735-0E6D-F1DD1F47FFA7}"/>
                    </a:ext>
                  </a:extLst>
                </p:cNvPr>
                <p:cNvSpPr/>
                <p:nvPr/>
              </p:nvSpPr>
              <p:spPr>
                <a:xfrm>
                  <a:off x="5195316" y="35868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1" name="Graphic 112">
                <a:extLst>
                  <a:ext uri="{FF2B5EF4-FFF2-40B4-BE49-F238E27FC236}">
                    <a16:creationId xmlns:a16="http://schemas.microsoft.com/office/drawing/2014/main" id="{757B978E-91BA-99C1-95DC-C9E3C46A9829}"/>
                  </a:ext>
                </a:extLst>
              </p:cNvPr>
              <p:cNvGrpSpPr/>
              <p:nvPr/>
            </p:nvGrpSpPr>
            <p:grpSpPr>
              <a:xfrm>
                <a:off x="5184349" y="3549043"/>
                <a:ext cx="75723" cy="75629"/>
                <a:chOff x="5184362" y="3549015"/>
                <a:chExt cx="75723" cy="75628"/>
              </a:xfrm>
            </p:grpSpPr>
            <p:sp>
              <p:nvSpPr>
                <p:cNvPr id="237" name="Freeform: Shape 514">
                  <a:extLst>
                    <a:ext uri="{FF2B5EF4-FFF2-40B4-BE49-F238E27FC236}">
                      <a16:creationId xmlns:a16="http://schemas.microsoft.com/office/drawing/2014/main" id="{45332D27-88EF-A17E-35F4-EC6E1309C40E}"/>
                    </a:ext>
                  </a:extLst>
                </p:cNvPr>
                <p:cNvSpPr/>
                <p:nvPr/>
              </p:nvSpPr>
              <p:spPr>
                <a:xfrm>
                  <a:off x="5222176"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8" name="Freeform: Shape 515">
                  <a:extLst>
                    <a:ext uri="{FF2B5EF4-FFF2-40B4-BE49-F238E27FC236}">
                      <a16:creationId xmlns:a16="http://schemas.microsoft.com/office/drawing/2014/main" id="{0F2C1714-DC11-8BFA-BCFD-B1CC6DAED221}"/>
                    </a:ext>
                  </a:extLst>
                </p:cNvPr>
                <p:cNvSpPr/>
                <p:nvPr/>
              </p:nvSpPr>
              <p:spPr>
                <a:xfrm>
                  <a:off x="5184362" y="3586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2" name="Graphic 112">
                <a:extLst>
                  <a:ext uri="{FF2B5EF4-FFF2-40B4-BE49-F238E27FC236}">
                    <a16:creationId xmlns:a16="http://schemas.microsoft.com/office/drawing/2014/main" id="{29E4E368-1EA1-0EBB-C37E-CDD5A9DD4EC0}"/>
                  </a:ext>
                </a:extLst>
              </p:cNvPr>
              <p:cNvGrpSpPr/>
              <p:nvPr/>
            </p:nvGrpSpPr>
            <p:grpSpPr>
              <a:xfrm>
                <a:off x="4769631" y="3323297"/>
                <a:ext cx="75723" cy="75629"/>
                <a:chOff x="4769643" y="3323272"/>
                <a:chExt cx="75723" cy="75628"/>
              </a:xfrm>
            </p:grpSpPr>
            <p:sp>
              <p:nvSpPr>
                <p:cNvPr id="235" name="Freeform: Shape 512">
                  <a:extLst>
                    <a:ext uri="{FF2B5EF4-FFF2-40B4-BE49-F238E27FC236}">
                      <a16:creationId xmlns:a16="http://schemas.microsoft.com/office/drawing/2014/main" id="{38A28376-47D0-54E6-AAEA-9D992DA97673}"/>
                    </a:ext>
                  </a:extLst>
                </p:cNvPr>
                <p:cNvSpPr/>
                <p:nvPr/>
              </p:nvSpPr>
              <p:spPr>
                <a:xfrm>
                  <a:off x="4807458"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6" name="Freeform: Shape 513">
                  <a:extLst>
                    <a:ext uri="{FF2B5EF4-FFF2-40B4-BE49-F238E27FC236}">
                      <a16:creationId xmlns:a16="http://schemas.microsoft.com/office/drawing/2014/main" id="{D3A59124-DDCE-0AC6-BF42-2C6EFFA990EC}"/>
                    </a:ext>
                  </a:extLst>
                </p:cNvPr>
                <p:cNvSpPr/>
                <p:nvPr/>
              </p:nvSpPr>
              <p:spPr>
                <a:xfrm>
                  <a:off x="4769643"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3" name="Graphic 112">
                <a:extLst>
                  <a:ext uri="{FF2B5EF4-FFF2-40B4-BE49-F238E27FC236}">
                    <a16:creationId xmlns:a16="http://schemas.microsoft.com/office/drawing/2014/main" id="{195A158B-7FB5-7DED-B9D7-59B565CC4939}"/>
                  </a:ext>
                </a:extLst>
              </p:cNvPr>
              <p:cNvGrpSpPr/>
              <p:nvPr/>
            </p:nvGrpSpPr>
            <p:grpSpPr>
              <a:xfrm>
                <a:off x="4755153" y="3323296"/>
                <a:ext cx="75723" cy="75629"/>
                <a:chOff x="4755165" y="3323272"/>
                <a:chExt cx="75723" cy="75628"/>
              </a:xfrm>
            </p:grpSpPr>
            <p:sp>
              <p:nvSpPr>
                <p:cNvPr id="233" name="Freeform: Shape 510">
                  <a:extLst>
                    <a:ext uri="{FF2B5EF4-FFF2-40B4-BE49-F238E27FC236}">
                      <a16:creationId xmlns:a16="http://schemas.microsoft.com/office/drawing/2014/main" id="{CCE05C75-E19F-5CEA-4A96-A5CAD499B229}"/>
                    </a:ext>
                  </a:extLst>
                </p:cNvPr>
                <p:cNvSpPr/>
                <p:nvPr/>
              </p:nvSpPr>
              <p:spPr>
                <a:xfrm>
                  <a:off x="4792980"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4" name="Freeform: Shape 511">
                  <a:extLst>
                    <a:ext uri="{FF2B5EF4-FFF2-40B4-BE49-F238E27FC236}">
                      <a16:creationId xmlns:a16="http://schemas.microsoft.com/office/drawing/2014/main" id="{BBACE6D8-4FB4-2A97-F5D4-C89F240D62E1}"/>
                    </a:ext>
                  </a:extLst>
                </p:cNvPr>
                <p:cNvSpPr/>
                <p:nvPr/>
              </p:nvSpPr>
              <p:spPr>
                <a:xfrm>
                  <a:off x="4755165"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4" name="Graphic 112">
                <a:extLst>
                  <a:ext uri="{FF2B5EF4-FFF2-40B4-BE49-F238E27FC236}">
                    <a16:creationId xmlns:a16="http://schemas.microsoft.com/office/drawing/2014/main" id="{A3779BDD-C295-4517-24CD-E72FD495BD39}"/>
                  </a:ext>
                </a:extLst>
              </p:cNvPr>
              <p:cNvGrpSpPr/>
              <p:nvPr/>
            </p:nvGrpSpPr>
            <p:grpSpPr>
              <a:xfrm>
                <a:off x="4762393" y="3323295"/>
                <a:ext cx="75723" cy="75629"/>
                <a:chOff x="4762404" y="3323272"/>
                <a:chExt cx="75723" cy="75628"/>
              </a:xfrm>
            </p:grpSpPr>
            <p:sp>
              <p:nvSpPr>
                <p:cNvPr id="231" name="Freeform: Shape 508">
                  <a:extLst>
                    <a:ext uri="{FF2B5EF4-FFF2-40B4-BE49-F238E27FC236}">
                      <a16:creationId xmlns:a16="http://schemas.microsoft.com/office/drawing/2014/main" id="{B57CB47D-52BC-3160-3142-9DE50A89AA48}"/>
                    </a:ext>
                  </a:extLst>
                </p:cNvPr>
                <p:cNvSpPr/>
                <p:nvPr/>
              </p:nvSpPr>
              <p:spPr>
                <a:xfrm>
                  <a:off x="4800219"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2" name="Freeform: Shape 509">
                  <a:extLst>
                    <a:ext uri="{FF2B5EF4-FFF2-40B4-BE49-F238E27FC236}">
                      <a16:creationId xmlns:a16="http://schemas.microsoft.com/office/drawing/2014/main" id="{2D8CA9A1-E318-DC40-F2EB-658EDC1EED20}"/>
                    </a:ext>
                  </a:extLst>
                </p:cNvPr>
                <p:cNvSpPr/>
                <p:nvPr/>
              </p:nvSpPr>
              <p:spPr>
                <a:xfrm>
                  <a:off x="4762404"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5" name="Graphic 112">
                <a:extLst>
                  <a:ext uri="{FF2B5EF4-FFF2-40B4-BE49-F238E27FC236}">
                    <a16:creationId xmlns:a16="http://schemas.microsoft.com/office/drawing/2014/main" id="{21C6D828-725A-4BB1-7C9E-337AE6D0F066}"/>
                  </a:ext>
                </a:extLst>
              </p:cNvPr>
              <p:cNvGrpSpPr/>
              <p:nvPr/>
            </p:nvGrpSpPr>
            <p:grpSpPr>
              <a:xfrm>
                <a:off x="4724579" y="3199279"/>
                <a:ext cx="75628" cy="75629"/>
                <a:chOff x="4724590" y="3199257"/>
                <a:chExt cx="75628" cy="75628"/>
              </a:xfrm>
            </p:grpSpPr>
            <p:sp>
              <p:nvSpPr>
                <p:cNvPr id="229" name="Freeform: Shape 506">
                  <a:extLst>
                    <a:ext uri="{FF2B5EF4-FFF2-40B4-BE49-F238E27FC236}">
                      <a16:creationId xmlns:a16="http://schemas.microsoft.com/office/drawing/2014/main" id="{500307B0-8600-C5BD-ECBA-64E5F96D6FAF}"/>
                    </a:ext>
                  </a:extLst>
                </p:cNvPr>
                <p:cNvSpPr/>
                <p:nvPr/>
              </p:nvSpPr>
              <p:spPr>
                <a:xfrm>
                  <a:off x="4762404"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30" name="Freeform: Shape 507">
                  <a:extLst>
                    <a:ext uri="{FF2B5EF4-FFF2-40B4-BE49-F238E27FC236}">
                      <a16:creationId xmlns:a16="http://schemas.microsoft.com/office/drawing/2014/main" id="{367B3386-7D5F-F495-3476-CB22CD835F86}"/>
                    </a:ext>
                  </a:extLst>
                </p:cNvPr>
                <p:cNvSpPr/>
                <p:nvPr/>
              </p:nvSpPr>
              <p:spPr>
                <a:xfrm>
                  <a:off x="4724590"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6" name="Graphic 112">
                <a:extLst>
                  <a:ext uri="{FF2B5EF4-FFF2-40B4-BE49-F238E27FC236}">
                    <a16:creationId xmlns:a16="http://schemas.microsoft.com/office/drawing/2014/main" id="{AC970642-000C-231A-90EE-0F2F7BB9F68B}"/>
                  </a:ext>
                </a:extLst>
              </p:cNvPr>
              <p:cNvGrpSpPr/>
              <p:nvPr/>
            </p:nvGrpSpPr>
            <p:grpSpPr>
              <a:xfrm>
                <a:off x="4710101" y="3199279"/>
                <a:ext cx="75628" cy="75629"/>
                <a:chOff x="4710112" y="3199257"/>
                <a:chExt cx="75628" cy="75628"/>
              </a:xfrm>
            </p:grpSpPr>
            <p:sp>
              <p:nvSpPr>
                <p:cNvPr id="227" name="Freeform: Shape 504">
                  <a:extLst>
                    <a:ext uri="{FF2B5EF4-FFF2-40B4-BE49-F238E27FC236}">
                      <a16:creationId xmlns:a16="http://schemas.microsoft.com/office/drawing/2014/main" id="{FB5DA364-78C9-B727-F1DC-3A1BCB360698}"/>
                    </a:ext>
                  </a:extLst>
                </p:cNvPr>
                <p:cNvSpPr/>
                <p:nvPr/>
              </p:nvSpPr>
              <p:spPr>
                <a:xfrm>
                  <a:off x="4747926"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8" name="Freeform: Shape 505">
                  <a:extLst>
                    <a:ext uri="{FF2B5EF4-FFF2-40B4-BE49-F238E27FC236}">
                      <a16:creationId xmlns:a16="http://schemas.microsoft.com/office/drawing/2014/main" id="{BFEA01AC-956E-25EF-CE92-5F1508ABA760}"/>
                    </a:ext>
                  </a:extLst>
                </p:cNvPr>
                <p:cNvSpPr/>
                <p:nvPr/>
              </p:nvSpPr>
              <p:spPr>
                <a:xfrm>
                  <a:off x="4710112"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7" name="Graphic 112">
                <a:extLst>
                  <a:ext uri="{FF2B5EF4-FFF2-40B4-BE49-F238E27FC236}">
                    <a16:creationId xmlns:a16="http://schemas.microsoft.com/office/drawing/2014/main" id="{F6EFBCA6-DABE-0839-4D25-AE2DB8940082}"/>
                  </a:ext>
                </a:extLst>
              </p:cNvPr>
              <p:cNvGrpSpPr/>
              <p:nvPr/>
            </p:nvGrpSpPr>
            <p:grpSpPr>
              <a:xfrm>
                <a:off x="4717340" y="3199279"/>
                <a:ext cx="75628" cy="75629"/>
                <a:chOff x="4717351" y="3199257"/>
                <a:chExt cx="75628" cy="75628"/>
              </a:xfrm>
            </p:grpSpPr>
            <p:sp>
              <p:nvSpPr>
                <p:cNvPr id="225" name="Freeform: Shape 502">
                  <a:extLst>
                    <a:ext uri="{FF2B5EF4-FFF2-40B4-BE49-F238E27FC236}">
                      <a16:creationId xmlns:a16="http://schemas.microsoft.com/office/drawing/2014/main" id="{4B6F5C80-4DD7-16C8-BC69-DC0D3FAFB73B}"/>
                    </a:ext>
                  </a:extLst>
                </p:cNvPr>
                <p:cNvSpPr/>
                <p:nvPr/>
              </p:nvSpPr>
              <p:spPr>
                <a:xfrm>
                  <a:off x="4755165"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6" name="Freeform: Shape 503">
                  <a:extLst>
                    <a:ext uri="{FF2B5EF4-FFF2-40B4-BE49-F238E27FC236}">
                      <a16:creationId xmlns:a16="http://schemas.microsoft.com/office/drawing/2014/main" id="{64CCD697-8D8A-BE15-C5AC-CE7EE4C821ED}"/>
                    </a:ext>
                  </a:extLst>
                </p:cNvPr>
                <p:cNvSpPr/>
                <p:nvPr/>
              </p:nvSpPr>
              <p:spPr>
                <a:xfrm>
                  <a:off x="4717351" y="323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8" name="Graphic 112">
                <a:extLst>
                  <a:ext uri="{FF2B5EF4-FFF2-40B4-BE49-F238E27FC236}">
                    <a16:creationId xmlns:a16="http://schemas.microsoft.com/office/drawing/2014/main" id="{9E25E41D-64C4-C326-00BC-02501CD34B1D}"/>
                  </a:ext>
                </a:extLst>
              </p:cNvPr>
              <p:cNvGrpSpPr/>
              <p:nvPr/>
            </p:nvGrpSpPr>
            <p:grpSpPr>
              <a:xfrm>
                <a:off x="4731818" y="3199279"/>
                <a:ext cx="75628" cy="75629"/>
                <a:chOff x="4731829" y="3199257"/>
                <a:chExt cx="75628" cy="75628"/>
              </a:xfrm>
            </p:grpSpPr>
            <p:sp>
              <p:nvSpPr>
                <p:cNvPr id="223" name="Freeform: Shape 500">
                  <a:extLst>
                    <a:ext uri="{FF2B5EF4-FFF2-40B4-BE49-F238E27FC236}">
                      <a16:creationId xmlns:a16="http://schemas.microsoft.com/office/drawing/2014/main" id="{93E6CE4C-87A6-0F1B-8492-CC80143790AA}"/>
                    </a:ext>
                  </a:extLst>
                </p:cNvPr>
                <p:cNvSpPr/>
                <p:nvPr/>
              </p:nvSpPr>
              <p:spPr>
                <a:xfrm>
                  <a:off x="4769643"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4" name="Freeform: Shape 501">
                  <a:extLst>
                    <a:ext uri="{FF2B5EF4-FFF2-40B4-BE49-F238E27FC236}">
                      <a16:creationId xmlns:a16="http://schemas.microsoft.com/office/drawing/2014/main" id="{02216D2C-73D8-42C2-9401-56550A6E554E}"/>
                    </a:ext>
                  </a:extLst>
                </p:cNvPr>
                <p:cNvSpPr/>
                <p:nvPr/>
              </p:nvSpPr>
              <p:spPr>
                <a:xfrm>
                  <a:off x="4731829"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69" name="Graphic 112">
                <a:extLst>
                  <a:ext uri="{FF2B5EF4-FFF2-40B4-BE49-F238E27FC236}">
                    <a16:creationId xmlns:a16="http://schemas.microsoft.com/office/drawing/2014/main" id="{4A5E391D-F8D5-0830-2BBE-15C166B14ECD}"/>
                  </a:ext>
                </a:extLst>
              </p:cNvPr>
              <p:cNvGrpSpPr/>
              <p:nvPr/>
            </p:nvGrpSpPr>
            <p:grpSpPr>
              <a:xfrm>
                <a:off x="4751535" y="3244046"/>
                <a:ext cx="75723" cy="75629"/>
                <a:chOff x="4751546" y="3244024"/>
                <a:chExt cx="75723" cy="75628"/>
              </a:xfrm>
            </p:grpSpPr>
            <p:sp>
              <p:nvSpPr>
                <p:cNvPr id="221" name="Freeform: Shape 498">
                  <a:extLst>
                    <a:ext uri="{FF2B5EF4-FFF2-40B4-BE49-F238E27FC236}">
                      <a16:creationId xmlns:a16="http://schemas.microsoft.com/office/drawing/2014/main" id="{48BA89B8-F7FA-E115-90A1-32DAB73205CC}"/>
                    </a:ext>
                  </a:extLst>
                </p:cNvPr>
                <p:cNvSpPr/>
                <p:nvPr/>
              </p:nvSpPr>
              <p:spPr>
                <a:xfrm>
                  <a:off x="4789360"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2" name="Freeform: Shape 499">
                  <a:extLst>
                    <a:ext uri="{FF2B5EF4-FFF2-40B4-BE49-F238E27FC236}">
                      <a16:creationId xmlns:a16="http://schemas.microsoft.com/office/drawing/2014/main" id="{32096CC4-E877-873C-3D02-FFD2F809F335}"/>
                    </a:ext>
                  </a:extLst>
                </p:cNvPr>
                <p:cNvSpPr/>
                <p:nvPr/>
              </p:nvSpPr>
              <p:spPr>
                <a:xfrm>
                  <a:off x="4751546"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0" name="Graphic 112">
                <a:extLst>
                  <a:ext uri="{FF2B5EF4-FFF2-40B4-BE49-F238E27FC236}">
                    <a16:creationId xmlns:a16="http://schemas.microsoft.com/office/drawing/2014/main" id="{8B5FE615-6C4C-DDAF-BC17-D5EBD2664E0B}"/>
                  </a:ext>
                </a:extLst>
              </p:cNvPr>
              <p:cNvGrpSpPr/>
              <p:nvPr/>
            </p:nvGrpSpPr>
            <p:grpSpPr>
              <a:xfrm>
                <a:off x="4737057" y="3244046"/>
                <a:ext cx="75723" cy="75629"/>
                <a:chOff x="4737068" y="3244024"/>
                <a:chExt cx="75723" cy="75628"/>
              </a:xfrm>
            </p:grpSpPr>
            <p:sp>
              <p:nvSpPr>
                <p:cNvPr id="219" name="Freeform: Shape 496">
                  <a:extLst>
                    <a:ext uri="{FF2B5EF4-FFF2-40B4-BE49-F238E27FC236}">
                      <a16:creationId xmlns:a16="http://schemas.microsoft.com/office/drawing/2014/main" id="{BE522863-6C81-A9BF-1E39-4BA8C61D24DC}"/>
                    </a:ext>
                  </a:extLst>
                </p:cNvPr>
                <p:cNvSpPr/>
                <p:nvPr/>
              </p:nvSpPr>
              <p:spPr>
                <a:xfrm>
                  <a:off x="4774882"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20" name="Freeform: Shape 497">
                  <a:extLst>
                    <a:ext uri="{FF2B5EF4-FFF2-40B4-BE49-F238E27FC236}">
                      <a16:creationId xmlns:a16="http://schemas.microsoft.com/office/drawing/2014/main" id="{C0377674-4265-1DC9-9D8A-B2E8811F8078}"/>
                    </a:ext>
                  </a:extLst>
                </p:cNvPr>
                <p:cNvSpPr/>
                <p:nvPr/>
              </p:nvSpPr>
              <p:spPr>
                <a:xfrm>
                  <a:off x="4737068"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1" name="Graphic 112">
                <a:extLst>
                  <a:ext uri="{FF2B5EF4-FFF2-40B4-BE49-F238E27FC236}">
                    <a16:creationId xmlns:a16="http://schemas.microsoft.com/office/drawing/2014/main" id="{BB9FBE75-C919-D3A5-81A3-3BE409D34DA1}"/>
                  </a:ext>
                </a:extLst>
              </p:cNvPr>
              <p:cNvGrpSpPr/>
              <p:nvPr/>
            </p:nvGrpSpPr>
            <p:grpSpPr>
              <a:xfrm>
                <a:off x="4744296" y="3244046"/>
                <a:ext cx="75723" cy="75629"/>
                <a:chOff x="4744307" y="3244024"/>
                <a:chExt cx="75723" cy="75628"/>
              </a:xfrm>
            </p:grpSpPr>
            <p:sp>
              <p:nvSpPr>
                <p:cNvPr id="217" name="Freeform: Shape 494">
                  <a:extLst>
                    <a:ext uri="{FF2B5EF4-FFF2-40B4-BE49-F238E27FC236}">
                      <a16:creationId xmlns:a16="http://schemas.microsoft.com/office/drawing/2014/main" id="{FDED9539-F986-5922-75CF-A290158A94F4}"/>
                    </a:ext>
                  </a:extLst>
                </p:cNvPr>
                <p:cNvSpPr/>
                <p:nvPr/>
              </p:nvSpPr>
              <p:spPr>
                <a:xfrm>
                  <a:off x="4782121"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8" name="Freeform: Shape 495">
                  <a:extLst>
                    <a:ext uri="{FF2B5EF4-FFF2-40B4-BE49-F238E27FC236}">
                      <a16:creationId xmlns:a16="http://schemas.microsoft.com/office/drawing/2014/main" id="{B7D571DC-AF6E-28E5-B073-43E4A442CD1E}"/>
                    </a:ext>
                  </a:extLst>
                </p:cNvPr>
                <p:cNvSpPr/>
                <p:nvPr/>
              </p:nvSpPr>
              <p:spPr>
                <a:xfrm>
                  <a:off x="4744307"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2" name="Graphic 112">
                <a:extLst>
                  <a:ext uri="{FF2B5EF4-FFF2-40B4-BE49-F238E27FC236}">
                    <a16:creationId xmlns:a16="http://schemas.microsoft.com/office/drawing/2014/main" id="{9707F3C6-7B8E-63E2-A95F-A24CA009A148}"/>
                  </a:ext>
                </a:extLst>
              </p:cNvPr>
              <p:cNvGrpSpPr/>
              <p:nvPr/>
            </p:nvGrpSpPr>
            <p:grpSpPr>
              <a:xfrm>
                <a:off x="4758775" y="3244046"/>
                <a:ext cx="75723" cy="75629"/>
                <a:chOff x="4758785" y="3244024"/>
                <a:chExt cx="75723" cy="75628"/>
              </a:xfrm>
            </p:grpSpPr>
            <p:sp>
              <p:nvSpPr>
                <p:cNvPr id="215" name="Freeform: Shape 492">
                  <a:extLst>
                    <a:ext uri="{FF2B5EF4-FFF2-40B4-BE49-F238E27FC236}">
                      <a16:creationId xmlns:a16="http://schemas.microsoft.com/office/drawing/2014/main" id="{93CFEB0E-73DC-A52A-327F-43683B049C53}"/>
                    </a:ext>
                  </a:extLst>
                </p:cNvPr>
                <p:cNvSpPr/>
                <p:nvPr/>
              </p:nvSpPr>
              <p:spPr>
                <a:xfrm>
                  <a:off x="4796599"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6" name="Freeform: Shape 493">
                  <a:extLst>
                    <a:ext uri="{FF2B5EF4-FFF2-40B4-BE49-F238E27FC236}">
                      <a16:creationId xmlns:a16="http://schemas.microsoft.com/office/drawing/2014/main" id="{5E0198ED-2630-DFA0-39EF-96C6C921BB62}"/>
                    </a:ext>
                  </a:extLst>
                </p:cNvPr>
                <p:cNvSpPr/>
                <p:nvPr/>
              </p:nvSpPr>
              <p:spPr>
                <a:xfrm>
                  <a:off x="4758785"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3" name="Graphic 112">
                <a:extLst>
                  <a:ext uri="{FF2B5EF4-FFF2-40B4-BE49-F238E27FC236}">
                    <a16:creationId xmlns:a16="http://schemas.microsoft.com/office/drawing/2014/main" id="{9C6C7890-B1CE-674E-ECBE-C2DC92302CAC}"/>
                  </a:ext>
                </a:extLst>
              </p:cNvPr>
              <p:cNvGrpSpPr/>
              <p:nvPr/>
            </p:nvGrpSpPr>
            <p:grpSpPr>
              <a:xfrm>
                <a:off x="4747916" y="3261285"/>
                <a:ext cx="75723" cy="75629"/>
                <a:chOff x="4747926" y="3261264"/>
                <a:chExt cx="75723" cy="75628"/>
              </a:xfrm>
            </p:grpSpPr>
            <p:sp>
              <p:nvSpPr>
                <p:cNvPr id="213" name="Freeform: Shape 490">
                  <a:extLst>
                    <a:ext uri="{FF2B5EF4-FFF2-40B4-BE49-F238E27FC236}">
                      <a16:creationId xmlns:a16="http://schemas.microsoft.com/office/drawing/2014/main" id="{72C2A117-102C-EF05-A8FD-66792220969A}"/>
                    </a:ext>
                  </a:extLst>
                </p:cNvPr>
                <p:cNvSpPr/>
                <p:nvPr/>
              </p:nvSpPr>
              <p:spPr>
                <a:xfrm>
                  <a:off x="4785741"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4" name="Freeform: Shape 491">
                  <a:extLst>
                    <a:ext uri="{FF2B5EF4-FFF2-40B4-BE49-F238E27FC236}">
                      <a16:creationId xmlns:a16="http://schemas.microsoft.com/office/drawing/2014/main" id="{D96B0D66-8155-5E83-E3F6-0E5B5182036B}"/>
                    </a:ext>
                  </a:extLst>
                </p:cNvPr>
                <p:cNvSpPr/>
                <p:nvPr/>
              </p:nvSpPr>
              <p:spPr>
                <a:xfrm>
                  <a:off x="4747926"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4" name="Graphic 112">
                <a:extLst>
                  <a:ext uri="{FF2B5EF4-FFF2-40B4-BE49-F238E27FC236}">
                    <a16:creationId xmlns:a16="http://schemas.microsoft.com/office/drawing/2014/main" id="{05734FDA-D408-561B-D43C-F41FC7A75508}"/>
                  </a:ext>
                </a:extLst>
              </p:cNvPr>
              <p:cNvGrpSpPr/>
              <p:nvPr/>
            </p:nvGrpSpPr>
            <p:grpSpPr>
              <a:xfrm>
                <a:off x="4755156" y="3261284"/>
                <a:ext cx="75723" cy="75629"/>
                <a:chOff x="4755165" y="3261264"/>
                <a:chExt cx="75723" cy="75628"/>
              </a:xfrm>
            </p:grpSpPr>
            <p:sp>
              <p:nvSpPr>
                <p:cNvPr id="211" name="Freeform: Shape 488">
                  <a:extLst>
                    <a:ext uri="{FF2B5EF4-FFF2-40B4-BE49-F238E27FC236}">
                      <a16:creationId xmlns:a16="http://schemas.microsoft.com/office/drawing/2014/main" id="{968C1770-7A34-2A42-3995-38F68D7D7B08}"/>
                    </a:ext>
                  </a:extLst>
                </p:cNvPr>
                <p:cNvSpPr/>
                <p:nvPr/>
              </p:nvSpPr>
              <p:spPr>
                <a:xfrm>
                  <a:off x="4792980"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2" name="Freeform: Shape 489">
                  <a:extLst>
                    <a:ext uri="{FF2B5EF4-FFF2-40B4-BE49-F238E27FC236}">
                      <a16:creationId xmlns:a16="http://schemas.microsoft.com/office/drawing/2014/main" id="{46D512D8-996C-1D1F-B0F9-CD0CB408D0FD}"/>
                    </a:ext>
                  </a:extLst>
                </p:cNvPr>
                <p:cNvSpPr/>
                <p:nvPr/>
              </p:nvSpPr>
              <p:spPr>
                <a:xfrm>
                  <a:off x="4755165"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5" name="Graphic 112">
                <a:extLst>
                  <a:ext uri="{FF2B5EF4-FFF2-40B4-BE49-F238E27FC236}">
                    <a16:creationId xmlns:a16="http://schemas.microsoft.com/office/drawing/2014/main" id="{780AED64-53A1-93A1-9C65-5F55AB268928}"/>
                  </a:ext>
                </a:extLst>
              </p:cNvPr>
              <p:cNvGrpSpPr/>
              <p:nvPr/>
            </p:nvGrpSpPr>
            <p:grpSpPr>
              <a:xfrm>
                <a:off x="4436068" y="3075545"/>
                <a:ext cx="75723" cy="75629"/>
                <a:chOff x="4436078" y="3075527"/>
                <a:chExt cx="75723" cy="75628"/>
              </a:xfrm>
            </p:grpSpPr>
            <p:sp>
              <p:nvSpPr>
                <p:cNvPr id="209" name="Freeform: Shape 486">
                  <a:extLst>
                    <a:ext uri="{FF2B5EF4-FFF2-40B4-BE49-F238E27FC236}">
                      <a16:creationId xmlns:a16="http://schemas.microsoft.com/office/drawing/2014/main" id="{9AB35FD0-4275-04AF-3CE3-98C9EA8C224E}"/>
                    </a:ext>
                  </a:extLst>
                </p:cNvPr>
                <p:cNvSpPr/>
                <p:nvPr/>
              </p:nvSpPr>
              <p:spPr>
                <a:xfrm>
                  <a:off x="4473987" y="30755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10" name="Freeform: Shape 487">
                  <a:extLst>
                    <a:ext uri="{FF2B5EF4-FFF2-40B4-BE49-F238E27FC236}">
                      <a16:creationId xmlns:a16="http://schemas.microsoft.com/office/drawing/2014/main" id="{80CAC2BB-B2CB-2D49-290A-BD3877016963}"/>
                    </a:ext>
                  </a:extLst>
                </p:cNvPr>
                <p:cNvSpPr/>
                <p:nvPr/>
              </p:nvSpPr>
              <p:spPr>
                <a:xfrm>
                  <a:off x="4436078" y="31133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6" name="Graphic 112">
                <a:extLst>
                  <a:ext uri="{FF2B5EF4-FFF2-40B4-BE49-F238E27FC236}">
                    <a16:creationId xmlns:a16="http://schemas.microsoft.com/office/drawing/2014/main" id="{E7F2A4BD-C99E-56C5-67C3-99A5C7E245CB}"/>
                  </a:ext>
                </a:extLst>
              </p:cNvPr>
              <p:cNvGrpSpPr/>
              <p:nvPr/>
            </p:nvGrpSpPr>
            <p:grpSpPr>
              <a:xfrm>
                <a:off x="4372919" y="3062971"/>
                <a:ext cx="75628" cy="75629"/>
                <a:chOff x="4372927" y="3062954"/>
                <a:chExt cx="75628" cy="75628"/>
              </a:xfrm>
            </p:grpSpPr>
            <p:sp>
              <p:nvSpPr>
                <p:cNvPr id="207" name="Freeform: Shape 484">
                  <a:extLst>
                    <a:ext uri="{FF2B5EF4-FFF2-40B4-BE49-F238E27FC236}">
                      <a16:creationId xmlns:a16="http://schemas.microsoft.com/office/drawing/2014/main" id="{FF89D967-8D32-3CA8-E25D-66C826241B00}"/>
                    </a:ext>
                  </a:extLst>
                </p:cNvPr>
                <p:cNvSpPr/>
                <p:nvPr/>
              </p:nvSpPr>
              <p:spPr>
                <a:xfrm>
                  <a:off x="4410741" y="306295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8" name="Freeform: Shape 485">
                  <a:extLst>
                    <a:ext uri="{FF2B5EF4-FFF2-40B4-BE49-F238E27FC236}">
                      <a16:creationId xmlns:a16="http://schemas.microsoft.com/office/drawing/2014/main" id="{893ECB45-F406-0557-95C7-47D455665ABB}"/>
                    </a:ext>
                  </a:extLst>
                </p:cNvPr>
                <p:cNvSpPr/>
                <p:nvPr/>
              </p:nvSpPr>
              <p:spPr>
                <a:xfrm>
                  <a:off x="4372927" y="31007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7" name="Graphic 112">
                <a:extLst>
                  <a:ext uri="{FF2B5EF4-FFF2-40B4-BE49-F238E27FC236}">
                    <a16:creationId xmlns:a16="http://schemas.microsoft.com/office/drawing/2014/main" id="{CDECF968-0395-157E-ABB5-FE52304AF3CC}"/>
                  </a:ext>
                </a:extLst>
              </p:cNvPr>
              <p:cNvGrpSpPr/>
              <p:nvPr/>
            </p:nvGrpSpPr>
            <p:grpSpPr>
              <a:xfrm>
                <a:off x="4337581" y="3037633"/>
                <a:ext cx="75723" cy="75723"/>
                <a:chOff x="4337589" y="3037617"/>
                <a:chExt cx="75723" cy="75723"/>
              </a:xfrm>
            </p:grpSpPr>
            <p:sp>
              <p:nvSpPr>
                <p:cNvPr id="205" name="Freeform: Shape 482">
                  <a:extLst>
                    <a:ext uri="{FF2B5EF4-FFF2-40B4-BE49-F238E27FC236}">
                      <a16:creationId xmlns:a16="http://schemas.microsoft.com/office/drawing/2014/main" id="{3AEC12CA-E958-79D3-9322-4BCD6CA9DFFD}"/>
                    </a:ext>
                  </a:extLst>
                </p:cNvPr>
                <p:cNvSpPr/>
                <p:nvPr/>
              </p:nvSpPr>
              <p:spPr>
                <a:xfrm>
                  <a:off x="4375499"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6" name="Freeform: Shape 483">
                  <a:extLst>
                    <a:ext uri="{FF2B5EF4-FFF2-40B4-BE49-F238E27FC236}">
                      <a16:creationId xmlns:a16="http://schemas.microsoft.com/office/drawing/2014/main" id="{EE377C60-EF92-5F8B-0260-E26865E0C972}"/>
                    </a:ext>
                  </a:extLst>
                </p:cNvPr>
                <p:cNvSpPr/>
                <p:nvPr/>
              </p:nvSpPr>
              <p:spPr>
                <a:xfrm>
                  <a:off x="4337589"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8" name="Graphic 112">
                <a:extLst>
                  <a:ext uri="{FF2B5EF4-FFF2-40B4-BE49-F238E27FC236}">
                    <a16:creationId xmlns:a16="http://schemas.microsoft.com/office/drawing/2014/main" id="{026A81D6-6E9C-345B-2B2B-316E8196E6AE}"/>
                  </a:ext>
                </a:extLst>
              </p:cNvPr>
              <p:cNvGrpSpPr/>
              <p:nvPr/>
            </p:nvGrpSpPr>
            <p:grpSpPr>
              <a:xfrm>
                <a:off x="4343868" y="3037632"/>
                <a:ext cx="75723" cy="75723"/>
                <a:chOff x="4343876" y="3037617"/>
                <a:chExt cx="75723" cy="75723"/>
              </a:xfrm>
            </p:grpSpPr>
            <p:sp>
              <p:nvSpPr>
                <p:cNvPr id="203" name="Freeform: Shape 480">
                  <a:extLst>
                    <a:ext uri="{FF2B5EF4-FFF2-40B4-BE49-F238E27FC236}">
                      <a16:creationId xmlns:a16="http://schemas.microsoft.com/office/drawing/2014/main" id="{7A0BBF15-363C-8572-77D8-99C8FC14ED16}"/>
                    </a:ext>
                  </a:extLst>
                </p:cNvPr>
                <p:cNvSpPr/>
                <p:nvPr/>
              </p:nvSpPr>
              <p:spPr>
                <a:xfrm>
                  <a:off x="4381785"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4" name="Freeform: Shape 481">
                  <a:extLst>
                    <a:ext uri="{FF2B5EF4-FFF2-40B4-BE49-F238E27FC236}">
                      <a16:creationId xmlns:a16="http://schemas.microsoft.com/office/drawing/2014/main" id="{313FF4C7-389B-2C04-F0BB-BF8DCE7EB476}"/>
                    </a:ext>
                  </a:extLst>
                </p:cNvPr>
                <p:cNvSpPr/>
                <p:nvPr/>
              </p:nvSpPr>
              <p:spPr>
                <a:xfrm>
                  <a:off x="4343876"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79" name="Graphic 112">
                <a:extLst>
                  <a:ext uri="{FF2B5EF4-FFF2-40B4-BE49-F238E27FC236}">
                    <a16:creationId xmlns:a16="http://schemas.microsoft.com/office/drawing/2014/main" id="{571D2B93-931E-CC19-398C-2EE8B99CC240}"/>
                  </a:ext>
                </a:extLst>
              </p:cNvPr>
              <p:cNvGrpSpPr/>
              <p:nvPr/>
            </p:nvGrpSpPr>
            <p:grpSpPr>
              <a:xfrm>
                <a:off x="4350155" y="3037631"/>
                <a:ext cx="75723" cy="75723"/>
                <a:chOff x="4350162" y="3037617"/>
                <a:chExt cx="75723" cy="75723"/>
              </a:xfrm>
            </p:grpSpPr>
            <p:sp>
              <p:nvSpPr>
                <p:cNvPr id="201" name="Freeform: Shape 478">
                  <a:extLst>
                    <a:ext uri="{FF2B5EF4-FFF2-40B4-BE49-F238E27FC236}">
                      <a16:creationId xmlns:a16="http://schemas.microsoft.com/office/drawing/2014/main" id="{AEB7C9D8-BDD8-9A21-B242-DCFBD1DE77CD}"/>
                    </a:ext>
                  </a:extLst>
                </p:cNvPr>
                <p:cNvSpPr/>
                <p:nvPr/>
              </p:nvSpPr>
              <p:spPr>
                <a:xfrm>
                  <a:off x="4388072"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2" name="Freeform: Shape 479">
                  <a:extLst>
                    <a:ext uri="{FF2B5EF4-FFF2-40B4-BE49-F238E27FC236}">
                      <a16:creationId xmlns:a16="http://schemas.microsoft.com/office/drawing/2014/main" id="{C470BC1C-C39B-E70C-98A5-B71B34EA8BC0}"/>
                    </a:ext>
                  </a:extLst>
                </p:cNvPr>
                <p:cNvSpPr/>
                <p:nvPr/>
              </p:nvSpPr>
              <p:spPr>
                <a:xfrm>
                  <a:off x="4350162"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0" name="Graphic 112">
                <a:extLst>
                  <a:ext uri="{FF2B5EF4-FFF2-40B4-BE49-F238E27FC236}">
                    <a16:creationId xmlns:a16="http://schemas.microsoft.com/office/drawing/2014/main" id="{262C392C-F73B-D2E7-6462-57AB3AE07AD4}"/>
                  </a:ext>
                </a:extLst>
              </p:cNvPr>
              <p:cNvGrpSpPr/>
              <p:nvPr/>
            </p:nvGrpSpPr>
            <p:grpSpPr>
              <a:xfrm>
                <a:off x="4329104" y="2975908"/>
                <a:ext cx="75723" cy="75629"/>
                <a:chOff x="4329112" y="2975895"/>
                <a:chExt cx="75723" cy="75628"/>
              </a:xfrm>
            </p:grpSpPr>
            <p:sp>
              <p:nvSpPr>
                <p:cNvPr id="199" name="Freeform: Shape 476">
                  <a:extLst>
                    <a:ext uri="{FF2B5EF4-FFF2-40B4-BE49-F238E27FC236}">
                      <a16:creationId xmlns:a16="http://schemas.microsoft.com/office/drawing/2014/main" id="{C9EE6EA4-9BC8-8742-50B2-75D18F1E0476}"/>
                    </a:ext>
                  </a:extLst>
                </p:cNvPr>
                <p:cNvSpPr/>
                <p:nvPr/>
              </p:nvSpPr>
              <p:spPr>
                <a:xfrm>
                  <a:off x="4366926" y="29758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200" name="Freeform: Shape 477">
                  <a:extLst>
                    <a:ext uri="{FF2B5EF4-FFF2-40B4-BE49-F238E27FC236}">
                      <a16:creationId xmlns:a16="http://schemas.microsoft.com/office/drawing/2014/main" id="{7A16C071-B2A3-B04B-3CB2-68D9BD00EE8F}"/>
                    </a:ext>
                  </a:extLst>
                </p:cNvPr>
                <p:cNvSpPr/>
                <p:nvPr/>
              </p:nvSpPr>
              <p:spPr>
                <a:xfrm>
                  <a:off x="4329112" y="30137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1" name="Graphic 112">
                <a:extLst>
                  <a:ext uri="{FF2B5EF4-FFF2-40B4-BE49-F238E27FC236}">
                    <a16:creationId xmlns:a16="http://schemas.microsoft.com/office/drawing/2014/main" id="{232807BF-0B8B-E8FB-4AC5-45515E5294D6}"/>
                  </a:ext>
                </a:extLst>
              </p:cNvPr>
              <p:cNvGrpSpPr/>
              <p:nvPr/>
            </p:nvGrpSpPr>
            <p:grpSpPr>
              <a:xfrm>
                <a:off x="4283479" y="2903710"/>
                <a:ext cx="75723" cy="75723"/>
                <a:chOff x="4283487" y="2903696"/>
                <a:chExt cx="75723" cy="75723"/>
              </a:xfrm>
            </p:grpSpPr>
            <p:sp>
              <p:nvSpPr>
                <p:cNvPr id="197" name="Freeform: Shape 474">
                  <a:extLst>
                    <a:ext uri="{FF2B5EF4-FFF2-40B4-BE49-F238E27FC236}">
                      <a16:creationId xmlns:a16="http://schemas.microsoft.com/office/drawing/2014/main" id="{2C078846-677E-52CB-7F7E-E7DD3AB79241}"/>
                    </a:ext>
                  </a:extLst>
                </p:cNvPr>
                <p:cNvSpPr/>
                <p:nvPr/>
              </p:nvSpPr>
              <p:spPr>
                <a:xfrm>
                  <a:off x="4321302"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8" name="Freeform: Shape 475">
                  <a:extLst>
                    <a:ext uri="{FF2B5EF4-FFF2-40B4-BE49-F238E27FC236}">
                      <a16:creationId xmlns:a16="http://schemas.microsoft.com/office/drawing/2014/main" id="{153B0767-8A92-971E-D570-CEDCFE62A3F5}"/>
                    </a:ext>
                  </a:extLst>
                </p:cNvPr>
                <p:cNvSpPr/>
                <p:nvPr/>
              </p:nvSpPr>
              <p:spPr>
                <a:xfrm>
                  <a:off x="4283487"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2" name="Graphic 112">
                <a:extLst>
                  <a:ext uri="{FF2B5EF4-FFF2-40B4-BE49-F238E27FC236}">
                    <a16:creationId xmlns:a16="http://schemas.microsoft.com/office/drawing/2014/main" id="{D50A20A0-35BF-0822-1586-17DAAC17598F}"/>
                  </a:ext>
                </a:extLst>
              </p:cNvPr>
              <p:cNvGrpSpPr/>
              <p:nvPr/>
            </p:nvGrpSpPr>
            <p:grpSpPr>
              <a:xfrm>
                <a:off x="4288337" y="2903710"/>
                <a:ext cx="75723" cy="75723"/>
                <a:chOff x="4288345" y="2903696"/>
                <a:chExt cx="75723" cy="75723"/>
              </a:xfrm>
            </p:grpSpPr>
            <p:sp>
              <p:nvSpPr>
                <p:cNvPr id="195" name="Freeform: Shape 472">
                  <a:extLst>
                    <a:ext uri="{FF2B5EF4-FFF2-40B4-BE49-F238E27FC236}">
                      <a16:creationId xmlns:a16="http://schemas.microsoft.com/office/drawing/2014/main" id="{69F563AE-3BC3-61C7-94F5-4BB28419312D}"/>
                    </a:ext>
                  </a:extLst>
                </p:cNvPr>
                <p:cNvSpPr/>
                <p:nvPr/>
              </p:nvSpPr>
              <p:spPr>
                <a:xfrm>
                  <a:off x="4326159"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6" name="Freeform: Shape 473">
                  <a:extLst>
                    <a:ext uri="{FF2B5EF4-FFF2-40B4-BE49-F238E27FC236}">
                      <a16:creationId xmlns:a16="http://schemas.microsoft.com/office/drawing/2014/main" id="{005532DD-4C2E-F463-5AD3-247FF86C2E1E}"/>
                    </a:ext>
                  </a:extLst>
                </p:cNvPr>
                <p:cNvSpPr/>
                <p:nvPr/>
              </p:nvSpPr>
              <p:spPr>
                <a:xfrm>
                  <a:off x="4288345"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3" name="Graphic 112">
                <a:extLst>
                  <a:ext uri="{FF2B5EF4-FFF2-40B4-BE49-F238E27FC236}">
                    <a16:creationId xmlns:a16="http://schemas.microsoft.com/office/drawing/2014/main" id="{D6017949-36E5-7DA2-B7BF-80C4416B6302}"/>
                  </a:ext>
                </a:extLst>
              </p:cNvPr>
              <p:cNvGrpSpPr/>
              <p:nvPr/>
            </p:nvGrpSpPr>
            <p:grpSpPr>
              <a:xfrm>
                <a:off x="4297386" y="2949906"/>
                <a:ext cx="75628" cy="75723"/>
                <a:chOff x="4297394" y="2949892"/>
                <a:chExt cx="75628" cy="75723"/>
              </a:xfrm>
            </p:grpSpPr>
            <p:sp>
              <p:nvSpPr>
                <p:cNvPr id="193" name="Freeform: Shape 470">
                  <a:extLst>
                    <a:ext uri="{FF2B5EF4-FFF2-40B4-BE49-F238E27FC236}">
                      <a16:creationId xmlns:a16="http://schemas.microsoft.com/office/drawing/2014/main" id="{E7B3E46F-E335-12E4-C4D1-1EB70EE1E7F0}"/>
                    </a:ext>
                  </a:extLst>
                </p:cNvPr>
                <p:cNvSpPr/>
                <p:nvPr/>
              </p:nvSpPr>
              <p:spPr>
                <a:xfrm>
                  <a:off x="4335208"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4" name="Freeform: Shape 471">
                  <a:extLst>
                    <a:ext uri="{FF2B5EF4-FFF2-40B4-BE49-F238E27FC236}">
                      <a16:creationId xmlns:a16="http://schemas.microsoft.com/office/drawing/2014/main" id="{E3974EEC-B295-D018-4863-FD435358CDC1}"/>
                    </a:ext>
                  </a:extLst>
                </p:cNvPr>
                <p:cNvSpPr/>
                <p:nvPr/>
              </p:nvSpPr>
              <p:spPr>
                <a:xfrm>
                  <a:off x="4297394" y="29878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4" name="Graphic 112">
                <a:extLst>
                  <a:ext uri="{FF2B5EF4-FFF2-40B4-BE49-F238E27FC236}">
                    <a16:creationId xmlns:a16="http://schemas.microsoft.com/office/drawing/2014/main" id="{54025F82-0D17-A211-9B24-711115B86E93}"/>
                  </a:ext>
                </a:extLst>
              </p:cNvPr>
              <p:cNvGrpSpPr/>
              <p:nvPr/>
            </p:nvGrpSpPr>
            <p:grpSpPr>
              <a:xfrm>
                <a:off x="4304815" y="2949910"/>
                <a:ext cx="75723" cy="75723"/>
                <a:chOff x="4304823" y="2949892"/>
                <a:chExt cx="75723" cy="75723"/>
              </a:xfrm>
            </p:grpSpPr>
            <p:sp>
              <p:nvSpPr>
                <p:cNvPr id="191" name="Freeform: Shape 468">
                  <a:extLst>
                    <a:ext uri="{FF2B5EF4-FFF2-40B4-BE49-F238E27FC236}">
                      <a16:creationId xmlns:a16="http://schemas.microsoft.com/office/drawing/2014/main" id="{C0B3407F-BC32-6FC7-38C2-B6D75CE4F324}"/>
                    </a:ext>
                  </a:extLst>
                </p:cNvPr>
                <p:cNvSpPr/>
                <p:nvPr/>
              </p:nvSpPr>
              <p:spPr>
                <a:xfrm>
                  <a:off x="4342733"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2" name="Freeform: Shape 469">
                  <a:extLst>
                    <a:ext uri="{FF2B5EF4-FFF2-40B4-BE49-F238E27FC236}">
                      <a16:creationId xmlns:a16="http://schemas.microsoft.com/office/drawing/2014/main" id="{BD8F1640-1911-9739-A44E-47ED83A52D36}"/>
                    </a:ext>
                  </a:extLst>
                </p:cNvPr>
                <p:cNvSpPr/>
                <p:nvPr/>
              </p:nvSpPr>
              <p:spPr>
                <a:xfrm>
                  <a:off x="4304823"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5" name="Graphic 112">
                <a:extLst>
                  <a:ext uri="{FF2B5EF4-FFF2-40B4-BE49-F238E27FC236}">
                    <a16:creationId xmlns:a16="http://schemas.microsoft.com/office/drawing/2014/main" id="{BDF086A8-C67B-BB00-F5B5-B2640934E575}"/>
                  </a:ext>
                </a:extLst>
              </p:cNvPr>
              <p:cNvGrpSpPr/>
              <p:nvPr/>
            </p:nvGrpSpPr>
            <p:grpSpPr>
              <a:xfrm>
                <a:off x="4312341" y="2949907"/>
                <a:ext cx="75723" cy="75723"/>
                <a:chOff x="4312348" y="2949892"/>
                <a:chExt cx="75723" cy="75723"/>
              </a:xfrm>
            </p:grpSpPr>
            <p:sp>
              <p:nvSpPr>
                <p:cNvPr id="189" name="Freeform: Shape 466">
                  <a:extLst>
                    <a:ext uri="{FF2B5EF4-FFF2-40B4-BE49-F238E27FC236}">
                      <a16:creationId xmlns:a16="http://schemas.microsoft.com/office/drawing/2014/main" id="{CA933710-58D2-1D04-41D2-7125EC935F67}"/>
                    </a:ext>
                  </a:extLst>
                </p:cNvPr>
                <p:cNvSpPr/>
                <p:nvPr/>
              </p:nvSpPr>
              <p:spPr>
                <a:xfrm>
                  <a:off x="4350162"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90" name="Freeform: Shape 467">
                  <a:extLst>
                    <a:ext uri="{FF2B5EF4-FFF2-40B4-BE49-F238E27FC236}">
                      <a16:creationId xmlns:a16="http://schemas.microsoft.com/office/drawing/2014/main" id="{4AD64370-911E-24B1-15DC-56FD0194EC49}"/>
                    </a:ext>
                  </a:extLst>
                </p:cNvPr>
                <p:cNvSpPr/>
                <p:nvPr/>
              </p:nvSpPr>
              <p:spPr>
                <a:xfrm>
                  <a:off x="4312348"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nvGrpSpPr>
              <p:cNvPr id="186" name="Graphic 112">
                <a:extLst>
                  <a:ext uri="{FF2B5EF4-FFF2-40B4-BE49-F238E27FC236}">
                    <a16:creationId xmlns:a16="http://schemas.microsoft.com/office/drawing/2014/main" id="{77DCD533-F1B2-2E9F-FAEF-E954D59BCB25}"/>
                  </a:ext>
                </a:extLst>
              </p:cNvPr>
              <p:cNvGrpSpPr/>
              <p:nvPr/>
            </p:nvGrpSpPr>
            <p:grpSpPr>
              <a:xfrm>
                <a:off x="3888962" y="2740056"/>
                <a:ext cx="75628" cy="75723"/>
                <a:chOff x="3888962" y="2740056"/>
                <a:chExt cx="75628" cy="75723"/>
              </a:xfrm>
            </p:grpSpPr>
            <p:sp>
              <p:nvSpPr>
                <p:cNvPr id="187" name="Freeform: Shape 464">
                  <a:extLst>
                    <a:ext uri="{FF2B5EF4-FFF2-40B4-BE49-F238E27FC236}">
                      <a16:creationId xmlns:a16="http://schemas.microsoft.com/office/drawing/2014/main" id="{039A55C0-281F-52FE-E5C0-FC3584E5E97F}"/>
                    </a:ext>
                  </a:extLst>
                </p:cNvPr>
                <p:cNvSpPr/>
                <p:nvPr/>
              </p:nvSpPr>
              <p:spPr>
                <a:xfrm>
                  <a:off x="3926776" y="27400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88" name="Freeform: Shape 465">
                  <a:extLst>
                    <a:ext uri="{FF2B5EF4-FFF2-40B4-BE49-F238E27FC236}">
                      <a16:creationId xmlns:a16="http://schemas.microsoft.com/office/drawing/2014/main" id="{3729A3DF-0897-B77B-A262-9F8E7F27540A}"/>
                    </a:ext>
                  </a:extLst>
                </p:cNvPr>
                <p:cNvSpPr/>
                <p:nvPr/>
              </p:nvSpPr>
              <p:spPr>
                <a:xfrm>
                  <a:off x="3888962" y="27779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grpSp>
        </p:grpSp>
        <p:sp>
          <p:nvSpPr>
            <p:cNvPr id="16" name="TextBox 15">
              <a:extLst>
                <a:ext uri="{FF2B5EF4-FFF2-40B4-BE49-F238E27FC236}">
                  <a16:creationId xmlns:a16="http://schemas.microsoft.com/office/drawing/2014/main" id="{8FF8F983-B27D-5E8A-2755-6E22F290CDBF}"/>
                </a:ext>
              </a:extLst>
            </p:cNvPr>
            <p:cNvSpPr txBox="1"/>
            <p:nvPr/>
          </p:nvSpPr>
          <p:spPr>
            <a:xfrm rot="16200000">
              <a:off x="59875" y="2670493"/>
              <a:ext cx="218119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rPr>
                <a:t>Probability of </a:t>
              </a:r>
              <a:r>
                <a:rPr kumimoji="0" lang="en-US" sz="1100" b="0" i="0" u="none" strike="noStrike" kern="1200" cap="none" spc="0" normalizeH="0" baseline="0" noProof="0" dirty="0" err="1">
                  <a:ln>
                    <a:noFill/>
                  </a:ln>
                  <a:solidFill>
                    <a:srgbClr val="000000"/>
                  </a:solidFill>
                  <a:effectLst/>
                  <a:uLnTx/>
                  <a:uFillTx/>
                  <a:latin typeface="Arial" panose="020B0604020202020204"/>
                  <a:ea typeface="+mn-ea"/>
                  <a:cs typeface="+mn-cs"/>
                </a:rPr>
                <a:t>rPFS</a:t>
              </a: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52A157E2-980C-9DF1-6264-FAA4DC89A46F}"/>
                </a:ext>
              </a:extLst>
            </p:cNvPr>
            <p:cNvGrpSpPr/>
            <p:nvPr/>
          </p:nvGrpSpPr>
          <p:grpSpPr>
            <a:xfrm>
              <a:off x="1173447" y="1125584"/>
              <a:ext cx="9494551" cy="4008363"/>
              <a:chOff x="640727" y="1342517"/>
              <a:chExt cx="7198447" cy="4008363"/>
            </a:xfrm>
          </p:grpSpPr>
          <p:sp>
            <p:nvSpPr>
              <p:cNvPr id="31" name="TextBox 30">
                <a:extLst>
                  <a:ext uri="{FF2B5EF4-FFF2-40B4-BE49-F238E27FC236}">
                    <a16:creationId xmlns:a16="http://schemas.microsoft.com/office/drawing/2014/main" id="{56FD3510-369A-7EB6-6F43-A5FD72DBA55B}"/>
                  </a:ext>
                </a:extLst>
              </p:cNvPr>
              <p:cNvSpPr txBox="1"/>
              <p:nvPr/>
            </p:nvSpPr>
            <p:spPr>
              <a:xfrm>
                <a:off x="640728" y="3971238"/>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0.2</a:t>
                </a:r>
              </a:p>
            </p:txBody>
          </p:sp>
          <p:sp>
            <p:nvSpPr>
              <p:cNvPr id="32" name="TextBox 31">
                <a:extLst>
                  <a:ext uri="{FF2B5EF4-FFF2-40B4-BE49-F238E27FC236}">
                    <a16:creationId xmlns:a16="http://schemas.microsoft.com/office/drawing/2014/main" id="{B7E85322-5625-88DF-7D46-AD24B19B6147}"/>
                  </a:ext>
                </a:extLst>
              </p:cNvPr>
              <p:cNvSpPr txBox="1"/>
              <p:nvPr/>
            </p:nvSpPr>
            <p:spPr>
              <a:xfrm>
                <a:off x="650882" y="1342517"/>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1.0</a:t>
                </a:r>
              </a:p>
            </p:txBody>
          </p:sp>
          <p:sp>
            <p:nvSpPr>
              <p:cNvPr id="33" name="TextBox 32">
                <a:extLst>
                  <a:ext uri="{FF2B5EF4-FFF2-40B4-BE49-F238E27FC236}">
                    <a16:creationId xmlns:a16="http://schemas.microsoft.com/office/drawing/2014/main" id="{6A4C54E2-DB69-78FD-3626-4E08F5FD944A}"/>
                  </a:ext>
                </a:extLst>
              </p:cNvPr>
              <p:cNvSpPr txBox="1"/>
              <p:nvPr/>
            </p:nvSpPr>
            <p:spPr>
              <a:xfrm>
                <a:off x="640728" y="1999697"/>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0.8</a:t>
                </a:r>
              </a:p>
            </p:txBody>
          </p:sp>
          <p:sp>
            <p:nvSpPr>
              <p:cNvPr id="34" name="TextBox 33">
                <a:extLst>
                  <a:ext uri="{FF2B5EF4-FFF2-40B4-BE49-F238E27FC236}">
                    <a16:creationId xmlns:a16="http://schemas.microsoft.com/office/drawing/2014/main" id="{1919EEE1-A52D-6510-82DD-4577A87BFA44}"/>
                  </a:ext>
                </a:extLst>
              </p:cNvPr>
              <p:cNvSpPr txBox="1"/>
              <p:nvPr/>
            </p:nvSpPr>
            <p:spPr>
              <a:xfrm>
                <a:off x="640728" y="2656877"/>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0.6</a:t>
                </a:r>
              </a:p>
            </p:txBody>
          </p:sp>
          <p:sp>
            <p:nvSpPr>
              <p:cNvPr id="35" name="TextBox 34">
                <a:extLst>
                  <a:ext uri="{FF2B5EF4-FFF2-40B4-BE49-F238E27FC236}">
                    <a16:creationId xmlns:a16="http://schemas.microsoft.com/office/drawing/2014/main" id="{3F81C3D2-6A02-82B3-7AD0-D53E8503EFF7}"/>
                  </a:ext>
                </a:extLst>
              </p:cNvPr>
              <p:cNvSpPr txBox="1"/>
              <p:nvPr/>
            </p:nvSpPr>
            <p:spPr>
              <a:xfrm>
                <a:off x="640728" y="3314057"/>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0.4</a:t>
                </a:r>
              </a:p>
            </p:txBody>
          </p:sp>
          <p:sp>
            <p:nvSpPr>
              <p:cNvPr id="36" name="TextBox 35">
                <a:extLst>
                  <a:ext uri="{FF2B5EF4-FFF2-40B4-BE49-F238E27FC236}">
                    <a16:creationId xmlns:a16="http://schemas.microsoft.com/office/drawing/2014/main" id="{FC2E47C4-D7AD-006D-C801-28648871E228}"/>
                  </a:ext>
                </a:extLst>
              </p:cNvPr>
              <p:cNvSpPr txBox="1"/>
              <p:nvPr/>
            </p:nvSpPr>
            <p:spPr>
              <a:xfrm>
                <a:off x="640727" y="4628415"/>
                <a:ext cx="424170" cy="30224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0.0</a:t>
                </a:r>
              </a:p>
            </p:txBody>
          </p:sp>
          <p:cxnSp>
            <p:nvCxnSpPr>
              <p:cNvPr id="37" name="Straight Connector 36">
                <a:extLst>
                  <a:ext uri="{FF2B5EF4-FFF2-40B4-BE49-F238E27FC236}">
                    <a16:creationId xmlns:a16="http://schemas.microsoft.com/office/drawing/2014/main" id="{52C6C32E-36BE-E1EF-EEE5-EDC5E5D05C6F}"/>
                  </a:ext>
                </a:extLst>
              </p:cNvPr>
              <p:cNvCxnSpPr>
                <a:cxnSpLocks/>
              </p:cNvCxnSpPr>
              <p:nvPr/>
            </p:nvCxnSpPr>
            <p:spPr>
              <a:xfrm>
                <a:off x="1014412" y="3451510"/>
                <a:ext cx="67480" cy="0"/>
              </a:xfrm>
              <a:prstGeom prst="line">
                <a:avLst/>
              </a:prstGeom>
              <a:noFill/>
              <a:ln w="9525" cap="flat" cmpd="sng" algn="ctr">
                <a:solidFill>
                  <a:srgbClr val="000000"/>
                </a:solidFill>
                <a:prstDash val="solid"/>
              </a:ln>
              <a:effectLst/>
            </p:spPr>
          </p:cxnSp>
          <p:cxnSp>
            <p:nvCxnSpPr>
              <p:cNvPr id="38" name="Straight Connector 37">
                <a:extLst>
                  <a:ext uri="{FF2B5EF4-FFF2-40B4-BE49-F238E27FC236}">
                    <a16:creationId xmlns:a16="http://schemas.microsoft.com/office/drawing/2014/main" id="{C22A9771-2D4C-2F2E-3F60-B163E3D5544E}"/>
                  </a:ext>
                </a:extLst>
              </p:cNvPr>
              <p:cNvCxnSpPr>
                <a:cxnSpLocks/>
              </p:cNvCxnSpPr>
              <p:nvPr/>
            </p:nvCxnSpPr>
            <p:spPr>
              <a:xfrm>
                <a:off x="1011146" y="1479550"/>
                <a:ext cx="72000" cy="0"/>
              </a:xfrm>
              <a:prstGeom prst="line">
                <a:avLst/>
              </a:prstGeom>
              <a:noFill/>
              <a:ln w="9525" cap="flat" cmpd="sng" algn="ctr">
                <a:solidFill>
                  <a:srgbClr val="000000"/>
                </a:solidFill>
                <a:prstDash val="solid"/>
              </a:ln>
              <a:effectLst/>
            </p:spPr>
          </p:cxnSp>
          <p:cxnSp>
            <p:nvCxnSpPr>
              <p:cNvPr id="39" name="Straight Connector 38">
                <a:extLst>
                  <a:ext uri="{FF2B5EF4-FFF2-40B4-BE49-F238E27FC236}">
                    <a16:creationId xmlns:a16="http://schemas.microsoft.com/office/drawing/2014/main" id="{6EF1A64A-F09C-C93C-8C51-D00678DF7D3F}"/>
                  </a:ext>
                </a:extLst>
              </p:cNvPr>
              <p:cNvCxnSpPr>
                <a:cxnSpLocks/>
              </p:cNvCxnSpPr>
              <p:nvPr/>
            </p:nvCxnSpPr>
            <p:spPr>
              <a:xfrm>
                <a:off x="1011146" y="2136870"/>
                <a:ext cx="72000" cy="0"/>
              </a:xfrm>
              <a:prstGeom prst="line">
                <a:avLst/>
              </a:prstGeom>
              <a:noFill/>
              <a:ln w="9525" cap="flat" cmpd="sng" algn="ctr">
                <a:solidFill>
                  <a:srgbClr val="000000"/>
                </a:solidFill>
                <a:prstDash val="solid"/>
              </a:ln>
              <a:effectLst/>
            </p:spPr>
          </p:cxnSp>
          <p:cxnSp>
            <p:nvCxnSpPr>
              <p:cNvPr id="40" name="Straight Connector 39">
                <a:extLst>
                  <a:ext uri="{FF2B5EF4-FFF2-40B4-BE49-F238E27FC236}">
                    <a16:creationId xmlns:a16="http://schemas.microsoft.com/office/drawing/2014/main" id="{C2FC688D-5980-431F-9A3D-6216374954CC}"/>
                  </a:ext>
                </a:extLst>
              </p:cNvPr>
              <p:cNvCxnSpPr>
                <a:cxnSpLocks/>
              </p:cNvCxnSpPr>
              <p:nvPr/>
            </p:nvCxnSpPr>
            <p:spPr>
              <a:xfrm>
                <a:off x="1011146" y="2794190"/>
                <a:ext cx="72000" cy="0"/>
              </a:xfrm>
              <a:prstGeom prst="line">
                <a:avLst/>
              </a:prstGeom>
              <a:noFill/>
              <a:ln w="9525" cap="flat" cmpd="sng" algn="ctr">
                <a:solidFill>
                  <a:srgbClr val="000000"/>
                </a:solidFill>
                <a:prstDash val="solid"/>
              </a:ln>
              <a:effectLst/>
            </p:spPr>
          </p:cxnSp>
          <p:cxnSp>
            <p:nvCxnSpPr>
              <p:cNvPr id="41" name="Straight Connector 40">
                <a:extLst>
                  <a:ext uri="{FF2B5EF4-FFF2-40B4-BE49-F238E27FC236}">
                    <a16:creationId xmlns:a16="http://schemas.microsoft.com/office/drawing/2014/main" id="{EB963928-5858-C032-612D-FB722B5BB04A}"/>
                  </a:ext>
                </a:extLst>
              </p:cNvPr>
              <p:cNvCxnSpPr>
                <a:cxnSpLocks/>
              </p:cNvCxnSpPr>
              <p:nvPr/>
            </p:nvCxnSpPr>
            <p:spPr>
              <a:xfrm>
                <a:off x="1011146" y="3451510"/>
                <a:ext cx="72000" cy="0"/>
              </a:xfrm>
              <a:prstGeom prst="line">
                <a:avLst/>
              </a:prstGeom>
              <a:noFill/>
              <a:ln w="9525" cap="flat" cmpd="sng" algn="ctr">
                <a:solidFill>
                  <a:srgbClr val="000000"/>
                </a:solidFill>
                <a:prstDash val="solid"/>
              </a:ln>
              <a:effectLst/>
            </p:spPr>
          </p:cxnSp>
          <p:sp>
            <p:nvSpPr>
              <p:cNvPr id="42" name="TextBox 41">
                <a:extLst>
                  <a:ext uri="{FF2B5EF4-FFF2-40B4-BE49-F238E27FC236}">
                    <a16:creationId xmlns:a16="http://schemas.microsoft.com/office/drawing/2014/main" id="{C41CF8C1-ECDD-5B6D-808A-04BDD965EEAA}"/>
                  </a:ext>
                </a:extLst>
              </p:cNvPr>
              <p:cNvSpPr txBox="1"/>
              <p:nvPr/>
            </p:nvSpPr>
            <p:spPr>
              <a:xfrm>
                <a:off x="943617" y="4802346"/>
                <a:ext cx="287452"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0</a:t>
                </a:r>
              </a:p>
            </p:txBody>
          </p:sp>
          <p:sp>
            <p:nvSpPr>
              <p:cNvPr id="43" name="TextBox 42">
                <a:extLst>
                  <a:ext uri="{FF2B5EF4-FFF2-40B4-BE49-F238E27FC236}">
                    <a16:creationId xmlns:a16="http://schemas.microsoft.com/office/drawing/2014/main" id="{CFD5B067-4C8B-1501-790B-C5A4B1C1817C}"/>
                  </a:ext>
                </a:extLst>
              </p:cNvPr>
              <p:cNvSpPr txBox="1"/>
              <p:nvPr/>
            </p:nvSpPr>
            <p:spPr>
              <a:xfrm>
                <a:off x="3019844" y="5048633"/>
                <a:ext cx="2692741"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Time from randomization (months)</a:t>
                </a:r>
              </a:p>
            </p:txBody>
          </p:sp>
          <p:cxnSp>
            <p:nvCxnSpPr>
              <p:cNvPr id="44" name="Straight Connector 43">
                <a:extLst>
                  <a:ext uri="{FF2B5EF4-FFF2-40B4-BE49-F238E27FC236}">
                    <a16:creationId xmlns:a16="http://schemas.microsoft.com/office/drawing/2014/main" id="{AE558C5D-BC50-E1FD-0967-BE0E3D407555}"/>
                  </a:ext>
                </a:extLst>
              </p:cNvPr>
              <p:cNvCxnSpPr>
                <a:cxnSpLocks/>
              </p:cNvCxnSpPr>
              <p:nvPr/>
            </p:nvCxnSpPr>
            <p:spPr>
              <a:xfrm rot="16200000" flipH="1">
                <a:off x="1048804" y="4802531"/>
                <a:ext cx="72000" cy="0"/>
              </a:xfrm>
              <a:prstGeom prst="line">
                <a:avLst/>
              </a:prstGeom>
              <a:noFill/>
              <a:ln w="9525" cap="flat" cmpd="sng" algn="ctr">
                <a:solidFill>
                  <a:srgbClr val="000000"/>
                </a:solidFill>
                <a:prstDash val="solid"/>
              </a:ln>
              <a:effectLst/>
            </p:spPr>
          </p:cxnSp>
          <p:sp>
            <p:nvSpPr>
              <p:cNvPr id="45" name="TextBox 44">
                <a:extLst>
                  <a:ext uri="{FF2B5EF4-FFF2-40B4-BE49-F238E27FC236}">
                    <a16:creationId xmlns:a16="http://schemas.microsoft.com/office/drawing/2014/main" id="{653BAE04-3D34-9335-D050-50E74B3370D2}"/>
                  </a:ext>
                </a:extLst>
              </p:cNvPr>
              <p:cNvSpPr txBox="1"/>
              <p:nvPr/>
            </p:nvSpPr>
            <p:spPr>
              <a:xfrm>
                <a:off x="7461147"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45</a:t>
                </a:r>
              </a:p>
            </p:txBody>
          </p:sp>
          <p:cxnSp>
            <p:nvCxnSpPr>
              <p:cNvPr id="46" name="Straight Connector 45">
                <a:extLst>
                  <a:ext uri="{FF2B5EF4-FFF2-40B4-BE49-F238E27FC236}">
                    <a16:creationId xmlns:a16="http://schemas.microsoft.com/office/drawing/2014/main" id="{D7F49422-E048-E6E4-49FE-82C6543BCE98}"/>
                  </a:ext>
                </a:extLst>
              </p:cNvPr>
              <p:cNvCxnSpPr>
                <a:cxnSpLocks/>
              </p:cNvCxnSpPr>
              <p:nvPr/>
            </p:nvCxnSpPr>
            <p:spPr>
              <a:xfrm rot="16200000" flipH="1">
                <a:off x="7611622" y="4802531"/>
                <a:ext cx="72000" cy="0"/>
              </a:xfrm>
              <a:prstGeom prst="line">
                <a:avLst/>
              </a:prstGeom>
              <a:noFill/>
              <a:ln w="9525" cap="flat" cmpd="sng" algn="ctr">
                <a:solidFill>
                  <a:srgbClr val="000000"/>
                </a:solidFill>
                <a:prstDash val="solid"/>
              </a:ln>
              <a:effectLst/>
            </p:spPr>
          </p:cxnSp>
          <p:sp>
            <p:nvSpPr>
              <p:cNvPr id="47" name="TextBox 46">
                <a:extLst>
                  <a:ext uri="{FF2B5EF4-FFF2-40B4-BE49-F238E27FC236}">
                    <a16:creationId xmlns:a16="http://schemas.microsoft.com/office/drawing/2014/main" id="{13937E92-1976-FD51-5E06-B6380C35F1A6}"/>
                  </a:ext>
                </a:extLst>
              </p:cNvPr>
              <p:cNvSpPr txBox="1"/>
              <p:nvPr/>
            </p:nvSpPr>
            <p:spPr>
              <a:xfrm>
                <a:off x="1381139" y="4802346"/>
                <a:ext cx="287452"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3</a:t>
                </a:r>
              </a:p>
            </p:txBody>
          </p:sp>
          <p:cxnSp>
            <p:nvCxnSpPr>
              <p:cNvPr id="48" name="Straight Connector 47">
                <a:extLst>
                  <a:ext uri="{FF2B5EF4-FFF2-40B4-BE49-F238E27FC236}">
                    <a16:creationId xmlns:a16="http://schemas.microsoft.com/office/drawing/2014/main" id="{586E421D-A8C2-D2EB-9442-9B9DF7421DBF}"/>
                  </a:ext>
                </a:extLst>
              </p:cNvPr>
              <p:cNvCxnSpPr>
                <a:cxnSpLocks/>
              </p:cNvCxnSpPr>
              <p:nvPr/>
            </p:nvCxnSpPr>
            <p:spPr>
              <a:xfrm rot="16200000" flipH="1">
                <a:off x="1486327" y="4802531"/>
                <a:ext cx="72000" cy="0"/>
              </a:xfrm>
              <a:prstGeom prst="line">
                <a:avLst/>
              </a:prstGeom>
              <a:noFill/>
              <a:ln w="9525" cap="flat" cmpd="sng" algn="ctr">
                <a:solidFill>
                  <a:srgbClr val="000000"/>
                </a:solidFill>
                <a:prstDash val="solid"/>
              </a:ln>
              <a:effectLst/>
            </p:spPr>
          </p:cxnSp>
          <p:sp>
            <p:nvSpPr>
              <p:cNvPr id="49" name="TextBox 48">
                <a:extLst>
                  <a:ext uri="{FF2B5EF4-FFF2-40B4-BE49-F238E27FC236}">
                    <a16:creationId xmlns:a16="http://schemas.microsoft.com/office/drawing/2014/main" id="{7B71C5A8-5715-E5EA-7CB8-B883EDC55640}"/>
                  </a:ext>
                </a:extLst>
              </p:cNvPr>
              <p:cNvSpPr txBox="1"/>
              <p:nvPr/>
            </p:nvSpPr>
            <p:spPr>
              <a:xfrm>
                <a:off x="1818661" y="4802346"/>
                <a:ext cx="287452"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6</a:t>
                </a:r>
              </a:p>
            </p:txBody>
          </p:sp>
          <p:cxnSp>
            <p:nvCxnSpPr>
              <p:cNvPr id="50" name="Straight Connector 49">
                <a:extLst>
                  <a:ext uri="{FF2B5EF4-FFF2-40B4-BE49-F238E27FC236}">
                    <a16:creationId xmlns:a16="http://schemas.microsoft.com/office/drawing/2014/main" id="{19948215-9867-7ED9-C871-5EA669862101}"/>
                  </a:ext>
                </a:extLst>
              </p:cNvPr>
              <p:cNvCxnSpPr>
                <a:cxnSpLocks/>
              </p:cNvCxnSpPr>
              <p:nvPr/>
            </p:nvCxnSpPr>
            <p:spPr>
              <a:xfrm rot="16200000" flipH="1">
                <a:off x="1923849" y="4802531"/>
                <a:ext cx="72000" cy="0"/>
              </a:xfrm>
              <a:prstGeom prst="line">
                <a:avLst/>
              </a:prstGeom>
              <a:noFill/>
              <a:ln w="9525" cap="flat" cmpd="sng" algn="ctr">
                <a:solidFill>
                  <a:srgbClr val="000000"/>
                </a:solidFill>
                <a:prstDash val="solid"/>
              </a:ln>
              <a:effectLst/>
            </p:spPr>
          </p:cxnSp>
          <p:sp>
            <p:nvSpPr>
              <p:cNvPr id="51" name="TextBox 50">
                <a:extLst>
                  <a:ext uri="{FF2B5EF4-FFF2-40B4-BE49-F238E27FC236}">
                    <a16:creationId xmlns:a16="http://schemas.microsoft.com/office/drawing/2014/main" id="{2B8E799C-4793-3233-0F6E-812D9A81205A}"/>
                  </a:ext>
                </a:extLst>
              </p:cNvPr>
              <p:cNvSpPr txBox="1"/>
              <p:nvPr/>
            </p:nvSpPr>
            <p:spPr>
              <a:xfrm>
                <a:off x="2256184" y="4802346"/>
                <a:ext cx="287452"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9</a:t>
                </a:r>
              </a:p>
            </p:txBody>
          </p:sp>
          <p:cxnSp>
            <p:nvCxnSpPr>
              <p:cNvPr id="52" name="Straight Connector 51">
                <a:extLst>
                  <a:ext uri="{FF2B5EF4-FFF2-40B4-BE49-F238E27FC236}">
                    <a16:creationId xmlns:a16="http://schemas.microsoft.com/office/drawing/2014/main" id="{71E91245-54EE-80CF-263A-B9A3BF682C45}"/>
                  </a:ext>
                </a:extLst>
              </p:cNvPr>
              <p:cNvCxnSpPr>
                <a:cxnSpLocks/>
              </p:cNvCxnSpPr>
              <p:nvPr/>
            </p:nvCxnSpPr>
            <p:spPr>
              <a:xfrm rot="16200000" flipH="1">
                <a:off x="2361371" y="4802531"/>
                <a:ext cx="72000" cy="0"/>
              </a:xfrm>
              <a:prstGeom prst="line">
                <a:avLst/>
              </a:prstGeom>
              <a:noFill/>
              <a:ln w="9525" cap="flat" cmpd="sng" algn="ctr">
                <a:solidFill>
                  <a:srgbClr val="000000"/>
                </a:solidFill>
                <a:prstDash val="solid"/>
              </a:ln>
              <a:effectLst/>
            </p:spPr>
          </p:cxnSp>
          <p:sp>
            <p:nvSpPr>
              <p:cNvPr id="53" name="TextBox 52">
                <a:extLst>
                  <a:ext uri="{FF2B5EF4-FFF2-40B4-BE49-F238E27FC236}">
                    <a16:creationId xmlns:a16="http://schemas.microsoft.com/office/drawing/2014/main" id="{58A80FC5-A6C9-5896-7456-1C08622C25FF}"/>
                  </a:ext>
                </a:extLst>
              </p:cNvPr>
              <p:cNvSpPr txBox="1"/>
              <p:nvPr/>
            </p:nvSpPr>
            <p:spPr>
              <a:xfrm>
                <a:off x="2648419"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12</a:t>
                </a:r>
              </a:p>
            </p:txBody>
          </p:sp>
          <p:cxnSp>
            <p:nvCxnSpPr>
              <p:cNvPr id="54" name="Straight Connector 53">
                <a:extLst>
                  <a:ext uri="{FF2B5EF4-FFF2-40B4-BE49-F238E27FC236}">
                    <a16:creationId xmlns:a16="http://schemas.microsoft.com/office/drawing/2014/main" id="{58EED1F4-3F7B-C8C9-E9A3-13AC3A46BA88}"/>
                  </a:ext>
                </a:extLst>
              </p:cNvPr>
              <p:cNvCxnSpPr>
                <a:cxnSpLocks/>
              </p:cNvCxnSpPr>
              <p:nvPr/>
            </p:nvCxnSpPr>
            <p:spPr>
              <a:xfrm rot="16200000" flipH="1">
                <a:off x="2798893" y="4802531"/>
                <a:ext cx="72000" cy="0"/>
              </a:xfrm>
              <a:prstGeom prst="line">
                <a:avLst/>
              </a:prstGeom>
              <a:noFill/>
              <a:ln w="9525" cap="flat" cmpd="sng" algn="ctr">
                <a:solidFill>
                  <a:srgbClr val="000000"/>
                </a:solidFill>
                <a:prstDash val="solid"/>
              </a:ln>
              <a:effectLst/>
            </p:spPr>
          </p:cxnSp>
          <p:sp>
            <p:nvSpPr>
              <p:cNvPr id="55" name="TextBox 54">
                <a:extLst>
                  <a:ext uri="{FF2B5EF4-FFF2-40B4-BE49-F238E27FC236}">
                    <a16:creationId xmlns:a16="http://schemas.microsoft.com/office/drawing/2014/main" id="{EB725571-881A-10E6-AF61-4BE1BBE8243C}"/>
                  </a:ext>
                </a:extLst>
              </p:cNvPr>
              <p:cNvSpPr txBox="1"/>
              <p:nvPr/>
            </p:nvSpPr>
            <p:spPr>
              <a:xfrm>
                <a:off x="3085938"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15</a:t>
                </a:r>
              </a:p>
            </p:txBody>
          </p:sp>
          <p:cxnSp>
            <p:nvCxnSpPr>
              <p:cNvPr id="56" name="Straight Connector 55">
                <a:extLst>
                  <a:ext uri="{FF2B5EF4-FFF2-40B4-BE49-F238E27FC236}">
                    <a16:creationId xmlns:a16="http://schemas.microsoft.com/office/drawing/2014/main" id="{23CFBB5F-D46D-7F56-D1ED-7773FE550409}"/>
                  </a:ext>
                </a:extLst>
              </p:cNvPr>
              <p:cNvCxnSpPr>
                <a:cxnSpLocks/>
              </p:cNvCxnSpPr>
              <p:nvPr/>
            </p:nvCxnSpPr>
            <p:spPr>
              <a:xfrm rot="16200000" flipH="1">
                <a:off x="3236414" y="4802531"/>
                <a:ext cx="72000" cy="0"/>
              </a:xfrm>
              <a:prstGeom prst="line">
                <a:avLst/>
              </a:prstGeom>
              <a:noFill/>
              <a:ln w="9525" cap="flat" cmpd="sng" algn="ctr">
                <a:solidFill>
                  <a:srgbClr val="000000"/>
                </a:solidFill>
                <a:prstDash val="solid"/>
              </a:ln>
              <a:effectLst/>
            </p:spPr>
          </p:cxnSp>
          <p:sp>
            <p:nvSpPr>
              <p:cNvPr id="57" name="TextBox 56">
                <a:extLst>
                  <a:ext uri="{FF2B5EF4-FFF2-40B4-BE49-F238E27FC236}">
                    <a16:creationId xmlns:a16="http://schemas.microsoft.com/office/drawing/2014/main" id="{5DB604E1-AEBF-8090-315F-5FDCECB6A6D4}"/>
                  </a:ext>
                </a:extLst>
              </p:cNvPr>
              <p:cNvSpPr txBox="1"/>
              <p:nvPr/>
            </p:nvSpPr>
            <p:spPr>
              <a:xfrm>
                <a:off x="3523461"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18</a:t>
                </a:r>
              </a:p>
            </p:txBody>
          </p:sp>
          <p:cxnSp>
            <p:nvCxnSpPr>
              <p:cNvPr id="58" name="Straight Connector 57">
                <a:extLst>
                  <a:ext uri="{FF2B5EF4-FFF2-40B4-BE49-F238E27FC236}">
                    <a16:creationId xmlns:a16="http://schemas.microsoft.com/office/drawing/2014/main" id="{95940F10-681B-CCF0-0722-DF3491059F0A}"/>
                  </a:ext>
                </a:extLst>
              </p:cNvPr>
              <p:cNvCxnSpPr>
                <a:cxnSpLocks/>
              </p:cNvCxnSpPr>
              <p:nvPr/>
            </p:nvCxnSpPr>
            <p:spPr>
              <a:xfrm rot="16200000" flipH="1">
                <a:off x="3673935" y="4802531"/>
                <a:ext cx="72000" cy="0"/>
              </a:xfrm>
              <a:prstGeom prst="line">
                <a:avLst/>
              </a:prstGeom>
              <a:noFill/>
              <a:ln w="9525" cap="flat" cmpd="sng" algn="ctr">
                <a:solidFill>
                  <a:srgbClr val="000000"/>
                </a:solidFill>
                <a:prstDash val="solid"/>
              </a:ln>
              <a:effectLst/>
            </p:spPr>
          </p:cxnSp>
          <p:sp>
            <p:nvSpPr>
              <p:cNvPr id="59" name="TextBox 58">
                <a:extLst>
                  <a:ext uri="{FF2B5EF4-FFF2-40B4-BE49-F238E27FC236}">
                    <a16:creationId xmlns:a16="http://schemas.microsoft.com/office/drawing/2014/main" id="{5BAA1DB0-F028-587B-ACAE-B9C29F4A65E5}"/>
                  </a:ext>
                </a:extLst>
              </p:cNvPr>
              <p:cNvSpPr txBox="1"/>
              <p:nvPr/>
            </p:nvSpPr>
            <p:spPr>
              <a:xfrm>
                <a:off x="3960980"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21</a:t>
                </a:r>
              </a:p>
            </p:txBody>
          </p:sp>
          <p:cxnSp>
            <p:nvCxnSpPr>
              <p:cNvPr id="60" name="Straight Connector 59">
                <a:extLst>
                  <a:ext uri="{FF2B5EF4-FFF2-40B4-BE49-F238E27FC236}">
                    <a16:creationId xmlns:a16="http://schemas.microsoft.com/office/drawing/2014/main" id="{3A64C468-3F8C-826B-F6F0-5D13DE998E46}"/>
                  </a:ext>
                </a:extLst>
              </p:cNvPr>
              <p:cNvCxnSpPr>
                <a:cxnSpLocks/>
              </p:cNvCxnSpPr>
              <p:nvPr/>
            </p:nvCxnSpPr>
            <p:spPr>
              <a:xfrm rot="16200000" flipH="1">
                <a:off x="4111455" y="4802531"/>
                <a:ext cx="72000" cy="0"/>
              </a:xfrm>
              <a:prstGeom prst="line">
                <a:avLst/>
              </a:prstGeom>
              <a:noFill/>
              <a:ln w="9525" cap="flat" cmpd="sng" algn="ctr">
                <a:solidFill>
                  <a:srgbClr val="000000"/>
                </a:solidFill>
                <a:prstDash val="solid"/>
              </a:ln>
              <a:effectLst/>
            </p:spPr>
          </p:cxnSp>
          <p:sp>
            <p:nvSpPr>
              <p:cNvPr id="61" name="TextBox 60">
                <a:extLst>
                  <a:ext uri="{FF2B5EF4-FFF2-40B4-BE49-F238E27FC236}">
                    <a16:creationId xmlns:a16="http://schemas.microsoft.com/office/drawing/2014/main" id="{DCCAAC36-2005-CF80-717C-CACBB0E10742}"/>
                  </a:ext>
                </a:extLst>
              </p:cNvPr>
              <p:cNvSpPr txBox="1"/>
              <p:nvPr/>
            </p:nvSpPr>
            <p:spPr>
              <a:xfrm>
                <a:off x="4398502"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24</a:t>
                </a:r>
              </a:p>
            </p:txBody>
          </p:sp>
          <p:cxnSp>
            <p:nvCxnSpPr>
              <p:cNvPr id="62" name="Straight Connector 61">
                <a:extLst>
                  <a:ext uri="{FF2B5EF4-FFF2-40B4-BE49-F238E27FC236}">
                    <a16:creationId xmlns:a16="http://schemas.microsoft.com/office/drawing/2014/main" id="{1D4B22B4-9E02-B645-857E-90EA08AF1BF6}"/>
                  </a:ext>
                </a:extLst>
              </p:cNvPr>
              <p:cNvCxnSpPr>
                <a:cxnSpLocks/>
              </p:cNvCxnSpPr>
              <p:nvPr/>
            </p:nvCxnSpPr>
            <p:spPr>
              <a:xfrm rot="16200000" flipH="1">
                <a:off x="4548977" y="4802531"/>
                <a:ext cx="72000" cy="0"/>
              </a:xfrm>
              <a:prstGeom prst="line">
                <a:avLst/>
              </a:prstGeom>
              <a:noFill/>
              <a:ln w="9525" cap="flat" cmpd="sng" algn="ctr">
                <a:solidFill>
                  <a:srgbClr val="000000"/>
                </a:solidFill>
                <a:prstDash val="solid"/>
              </a:ln>
              <a:effectLst/>
            </p:spPr>
          </p:cxnSp>
          <p:sp>
            <p:nvSpPr>
              <p:cNvPr id="63" name="TextBox 62">
                <a:extLst>
                  <a:ext uri="{FF2B5EF4-FFF2-40B4-BE49-F238E27FC236}">
                    <a16:creationId xmlns:a16="http://schemas.microsoft.com/office/drawing/2014/main" id="{6231BC8C-33A9-2D5C-2B75-665569FC879F}"/>
                  </a:ext>
                </a:extLst>
              </p:cNvPr>
              <p:cNvSpPr txBox="1"/>
              <p:nvPr/>
            </p:nvSpPr>
            <p:spPr>
              <a:xfrm>
                <a:off x="4836023"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27</a:t>
                </a:r>
              </a:p>
            </p:txBody>
          </p:sp>
          <p:cxnSp>
            <p:nvCxnSpPr>
              <p:cNvPr id="64" name="Straight Connector 63">
                <a:extLst>
                  <a:ext uri="{FF2B5EF4-FFF2-40B4-BE49-F238E27FC236}">
                    <a16:creationId xmlns:a16="http://schemas.microsoft.com/office/drawing/2014/main" id="{444AEF8A-70F8-2EE1-3A4B-78E3DF345A22}"/>
                  </a:ext>
                </a:extLst>
              </p:cNvPr>
              <p:cNvCxnSpPr>
                <a:cxnSpLocks/>
              </p:cNvCxnSpPr>
              <p:nvPr/>
            </p:nvCxnSpPr>
            <p:spPr>
              <a:xfrm rot="16200000" flipH="1">
                <a:off x="4986498" y="4802531"/>
                <a:ext cx="72000" cy="0"/>
              </a:xfrm>
              <a:prstGeom prst="line">
                <a:avLst/>
              </a:prstGeom>
              <a:noFill/>
              <a:ln w="9525" cap="flat" cmpd="sng" algn="ctr">
                <a:solidFill>
                  <a:srgbClr val="000000"/>
                </a:solidFill>
                <a:prstDash val="solid"/>
              </a:ln>
              <a:effectLst/>
            </p:spPr>
          </p:cxnSp>
          <p:sp>
            <p:nvSpPr>
              <p:cNvPr id="65" name="TextBox 64">
                <a:extLst>
                  <a:ext uri="{FF2B5EF4-FFF2-40B4-BE49-F238E27FC236}">
                    <a16:creationId xmlns:a16="http://schemas.microsoft.com/office/drawing/2014/main" id="{078CC52E-635E-35CB-51EB-B190BF7262DA}"/>
                  </a:ext>
                </a:extLst>
              </p:cNvPr>
              <p:cNvSpPr txBox="1"/>
              <p:nvPr/>
            </p:nvSpPr>
            <p:spPr>
              <a:xfrm>
                <a:off x="5273544"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30</a:t>
                </a:r>
              </a:p>
            </p:txBody>
          </p:sp>
          <p:cxnSp>
            <p:nvCxnSpPr>
              <p:cNvPr id="66" name="Straight Connector 65">
                <a:extLst>
                  <a:ext uri="{FF2B5EF4-FFF2-40B4-BE49-F238E27FC236}">
                    <a16:creationId xmlns:a16="http://schemas.microsoft.com/office/drawing/2014/main" id="{41A323CE-4492-A881-5287-B2A13831E5B8}"/>
                  </a:ext>
                </a:extLst>
              </p:cNvPr>
              <p:cNvCxnSpPr>
                <a:cxnSpLocks/>
              </p:cNvCxnSpPr>
              <p:nvPr/>
            </p:nvCxnSpPr>
            <p:spPr>
              <a:xfrm rot="16200000" flipH="1">
                <a:off x="5424019" y="4802531"/>
                <a:ext cx="72000" cy="0"/>
              </a:xfrm>
              <a:prstGeom prst="line">
                <a:avLst/>
              </a:prstGeom>
              <a:noFill/>
              <a:ln w="9525" cap="flat" cmpd="sng" algn="ctr">
                <a:solidFill>
                  <a:srgbClr val="000000"/>
                </a:solidFill>
                <a:prstDash val="solid"/>
              </a:ln>
              <a:effectLst/>
            </p:spPr>
          </p:cxnSp>
          <p:sp>
            <p:nvSpPr>
              <p:cNvPr id="67" name="TextBox 66">
                <a:extLst>
                  <a:ext uri="{FF2B5EF4-FFF2-40B4-BE49-F238E27FC236}">
                    <a16:creationId xmlns:a16="http://schemas.microsoft.com/office/drawing/2014/main" id="{59CE2299-1471-9DAC-895E-E7C82C738091}"/>
                  </a:ext>
                </a:extLst>
              </p:cNvPr>
              <p:cNvSpPr txBox="1"/>
              <p:nvPr/>
            </p:nvSpPr>
            <p:spPr>
              <a:xfrm>
                <a:off x="5711065"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33</a:t>
                </a:r>
              </a:p>
            </p:txBody>
          </p:sp>
          <p:cxnSp>
            <p:nvCxnSpPr>
              <p:cNvPr id="68" name="Straight Connector 67">
                <a:extLst>
                  <a:ext uri="{FF2B5EF4-FFF2-40B4-BE49-F238E27FC236}">
                    <a16:creationId xmlns:a16="http://schemas.microsoft.com/office/drawing/2014/main" id="{76BF52F4-617F-3748-160A-CACA5B030DB7}"/>
                  </a:ext>
                </a:extLst>
              </p:cNvPr>
              <p:cNvCxnSpPr>
                <a:cxnSpLocks/>
              </p:cNvCxnSpPr>
              <p:nvPr/>
            </p:nvCxnSpPr>
            <p:spPr>
              <a:xfrm rot="16200000" flipH="1">
                <a:off x="5861540" y="4802531"/>
                <a:ext cx="72000" cy="0"/>
              </a:xfrm>
              <a:prstGeom prst="line">
                <a:avLst/>
              </a:prstGeom>
              <a:noFill/>
              <a:ln w="9525" cap="flat" cmpd="sng" algn="ctr">
                <a:solidFill>
                  <a:srgbClr val="000000"/>
                </a:solidFill>
                <a:prstDash val="solid"/>
              </a:ln>
              <a:effectLst/>
            </p:spPr>
          </p:cxnSp>
          <p:sp>
            <p:nvSpPr>
              <p:cNvPr id="69" name="TextBox 68">
                <a:extLst>
                  <a:ext uri="{FF2B5EF4-FFF2-40B4-BE49-F238E27FC236}">
                    <a16:creationId xmlns:a16="http://schemas.microsoft.com/office/drawing/2014/main" id="{395730EE-3B4D-4BA2-5002-40ABBFA8F5FB}"/>
                  </a:ext>
                </a:extLst>
              </p:cNvPr>
              <p:cNvSpPr txBox="1"/>
              <p:nvPr/>
            </p:nvSpPr>
            <p:spPr>
              <a:xfrm>
                <a:off x="6148586"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36</a:t>
                </a:r>
              </a:p>
            </p:txBody>
          </p:sp>
          <p:cxnSp>
            <p:nvCxnSpPr>
              <p:cNvPr id="70" name="Straight Connector 69">
                <a:extLst>
                  <a:ext uri="{FF2B5EF4-FFF2-40B4-BE49-F238E27FC236}">
                    <a16:creationId xmlns:a16="http://schemas.microsoft.com/office/drawing/2014/main" id="{AA32B1AE-6AA1-2614-B3A2-5FACC03C3DE0}"/>
                  </a:ext>
                </a:extLst>
              </p:cNvPr>
              <p:cNvCxnSpPr>
                <a:cxnSpLocks/>
              </p:cNvCxnSpPr>
              <p:nvPr/>
            </p:nvCxnSpPr>
            <p:spPr>
              <a:xfrm rot="16200000" flipH="1">
                <a:off x="6299061" y="4802531"/>
                <a:ext cx="72000" cy="0"/>
              </a:xfrm>
              <a:prstGeom prst="line">
                <a:avLst/>
              </a:prstGeom>
              <a:noFill/>
              <a:ln w="9525" cap="flat" cmpd="sng" algn="ctr">
                <a:solidFill>
                  <a:srgbClr val="000000"/>
                </a:solidFill>
                <a:prstDash val="solid"/>
              </a:ln>
              <a:effectLst/>
            </p:spPr>
          </p:cxnSp>
          <p:sp>
            <p:nvSpPr>
              <p:cNvPr id="71" name="TextBox 70">
                <a:extLst>
                  <a:ext uri="{FF2B5EF4-FFF2-40B4-BE49-F238E27FC236}">
                    <a16:creationId xmlns:a16="http://schemas.microsoft.com/office/drawing/2014/main" id="{EFA25D4F-990E-696A-C967-DC8BA50D4DD2}"/>
                  </a:ext>
                </a:extLst>
              </p:cNvPr>
              <p:cNvSpPr txBox="1"/>
              <p:nvPr/>
            </p:nvSpPr>
            <p:spPr>
              <a:xfrm>
                <a:off x="6586107"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39</a:t>
                </a:r>
              </a:p>
            </p:txBody>
          </p:sp>
          <p:cxnSp>
            <p:nvCxnSpPr>
              <p:cNvPr id="72" name="Straight Connector 71">
                <a:extLst>
                  <a:ext uri="{FF2B5EF4-FFF2-40B4-BE49-F238E27FC236}">
                    <a16:creationId xmlns:a16="http://schemas.microsoft.com/office/drawing/2014/main" id="{98EA2199-7440-0EBB-6F7B-7A933594CA2F}"/>
                  </a:ext>
                </a:extLst>
              </p:cNvPr>
              <p:cNvCxnSpPr>
                <a:cxnSpLocks/>
              </p:cNvCxnSpPr>
              <p:nvPr/>
            </p:nvCxnSpPr>
            <p:spPr>
              <a:xfrm rot="16200000" flipH="1">
                <a:off x="6736582" y="4802531"/>
                <a:ext cx="72000" cy="0"/>
              </a:xfrm>
              <a:prstGeom prst="line">
                <a:avLst/>
              </a:prstGeom>
              <a:noFill/>
              <a:ln w="9525" cap="flat" cmpd="sng" algn="ctr">
                <a:solidFill>
                  <a:srgbClr val="000000"/>
                </a:solidFill>
                <a:prstDash val="solid"/>
              </a:ln>
              <a:effectLst/>
            </p:spPr>
          </p:cxnSp>
          <p:sp>
            <p:nvSpPr>
              <p:cNvPr id="73" name="TextBox 72">
                <a:extLst>
                  <a:ext uri="{FF2B5EF4-FFF2-40B4-BE49-F238E27FC236}">
                    <a16:creationId xmlns:a16="http://schemas.microsoft.com/office/drawing/2014/main" id="{71E8CA4D-4567-CB77-E65E-AE869AF3E1E8}"/>
                  </a:ext>
                </a:extLst>
              </p:cNvPr>
              <p:cNvSpPr txBox="1"/>
              <p:nvPr/>
            </p:nvSpPr>
            <p:spPr>
              <a:xfrm>
                <a:off x="7023629" y="4802346"/>
                <a:ext cx="378027" cy="3022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0000"/>
                    </a:solidFill>
                    <a:effectLst/>
                    <a:uLnTx/>
                    <a:uFillTx/>
                    <a:latin typeface="Arial" panose="020B0604020202020204"/>
                    <a:ea typeface="+mn-ea"/>
                    <a:cs typeface="+mn-cs"/>
                  </a:rPr>
                  <a:t>42</a:t>
                </a:r>
              </a:p>
            </p:txBody>
          </p:sp>
          <p:cxnSp>
            <p:nvCxnSpPr>
              <p:cNvPr id="74" name="Straight Connector 73">
                <a:extLst>
                  <a:ext uri="{FF2B5EF4-FFF2-40B4-BE49-F238E27FC236}">
                    <a16:creationId xmlns:a16="http://schemas.microsoft.com/office/drawing/2014/main" id="{7696F6E8-29E8-C686-0F08-3E7095040154}"/>
                  </a:ext>
                </a:extLst>
              </p:cNvPr>
              <p:cNvCxnSpPr>
                <a:cxnSpLocks/>
              </p:cNvCxnSpPr>
              <p:nvPr/>
            </p:nvCxnSpPr>
            <p:spPr>
              <a:xfrm rot="16200000" flipH="1">
                <a:off x="7174104" y="4802531"/>
                <a:ext cx="72000" cy="0"/>
              </a:xfrm>
              <a:prstGeom prst="line">
                <a:avLst/>
              </a:prstGeom>
              <a:noFill/>
              <a:ln w="9525" cap="flat" cmpd="sng" algn="ctr">
                <a:solidFill>
                  <a:srgbClr val="000000"/>
                </a:solidFill>
                <a:prstDash val="solid"/>
              </a:ln>
              <a:effectLst/>
            </p:spPr>
          </p:cxnSp>
          <p:cxnSp>
            <p:nvCxnSpPr>
              <p:cNvPr id="75" name="Straight Connector 74">
                <a:extLst>
                  <a:ext uri="{FF2B5EF4-FFF2-40B4-BE49-F238E27FC236}">
                    <a16:creationId xmlns:a16="http://schemas.microsoft.com/office/drawing/2014/main" id="{9F87CE41-1322-659C-F057-7EC5E73714FF}"/>
                  </a:ext>
                </a:extLst>
              </p:cNvPr>
              <p:cNvCxnSpPr>
                <a:cxnSpLocks/>
              </p:cNvCxnSpPr>
              <p:nvPr/>
            </p:nvCxnSpPr>
            <p:spPr>
              <a:xfrm>
                <a:off x="1011146" y="4108830"/>
                <a:ext cx="72000" cy="0"/>
              </a:xfrm>
              <a:prstGeom prst="line">
                <a:avLst/>
              </a:prstGeom>
              <a:noFill/>
              <a:ln w="9525" cap="flat" cmpd="sng" algn="ctr">
                <a:solidFill>
                  <a:srgbClr val="000000"/>
                </a:solidFill>
                <a:prstDash val="solid"/>
              </a:ln>
              <a:effectLst/>
            </p:spPr>
          </p:cxnSp>
          <p:sp>
            <p:nvSpPr>
              <p:cNvPr id="76" name="Freeform: Shape 727">
                <a:extLst>
                  <a:ext uri="{FF2B5EF4-FFF2-40B4-BE49-F238E27FC236}">
                    <a16:creationId xmlns:a16="http://schemas.microsoft.com/office/drawing/2014/main" id="{B0F8ADA5-9434-0803-0A3A-C6F92192FA82}"/>
                  </a:ext>
                </a:extLst>
              </p:cNvPr>
              <p:cNvSpPr/>
              <p:nvPr/>
            </p:nvSpPr>
            <p:spPr>
              <a:xfrm>
                <a:off x="1084806" y="1479549"/>
                <a:ext cx="6562818"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cxnSp>
            <p:nvCxnSpPr>
              <p:cNvPr id="77" name="Straight Connector 76">
                <a:extLst>
                  <a:ext uri="{FF2B5EF4-FFF2-40B4-BE49-F238E27FC236}">
                    <a16:creationId xmlns:a16="http://schemas.microsoft.com/office/drawing/2014/main" id="{15D8EE6B-9F96-B5AC-D827-78DE534B7CB3}"/>
                  </a:ext>
                </a:extLst>
              </p:cNvPr>
              <p:cNvCxnSpPr>
                <a:cxnSpLocks/>
              </p:cNvCxnSpPr>
              <p:nvPr/>
            </p:nvCxnSpPr>
            <p:spPr>
              <a:xfrm>
                <a:off x="1011146" y="4766150"/>
                <a:ext cx="72000" cy="0"/>
              </a:xfrm>
              <a:prstGeom prst="line">
                <a:avLst/>
              </a:prstGeom>
              <a:noFill/>
              <a:ln w="9525" cap="flat" cmpd="sng" algn="ctr">
                <a:solidFill>
                  <a:srgbClr val="000000"/>
                </a:solidFill>
                <a:prstDash val="solid"/>
              </a:ln>
              <a:effectLst/>
            </p:spPr>
          </p:cxnSp>
        </p:grpSp>
        <p:cxnSp>
          <p:nvCxnSpPr>
            <p:cNvPr id="18" name="Straight Connector 17">
              <a:extLst>
                <a:ext uri="{FF2B5EF4-FFF2-40B4-BE49-F238E27FC236}">
                  <a16:creationId xmlns:a16="http://schemas.microsoft.com/office/drawing/2014/main" id="{DAC825E3-C3C2-DABE-B9A7-3F51AF1C0729}"/>
                </a:ext>
              </a:extLst>
            </p:cNvPr>
            <p:cNvCxnSpPr>
              <a:cxnSpLocks/>
            </p:cNvCxnSpPr>
            <p:nvPr/>
          </p:nvCxnSpPr>
          <p:spPr>
            <a:xfrm flipH="1">
              <a:off x="8229600" y="2903651"/>
              <a:ext cx="0" cy="1645566"/>
            </a:xfrm>
            <a:prstGeom prst="line">
              <a:avLst/>
            </a:prstGeom>
            <a:noFill/>
            <a:ln w="19050" cap="flat" cmpd="sng" algn="ctr">
              <a:solidFill>
                <a:srgbClr val="3F4444"/>
              </a:solidFill>
              <a:prstDash val="dash"/>
              <a:miter lim="800000"/>
            </a:ln>
            <a:effectLst/>
          </p:spPr>
        </p:cxnSp>
        <p:sp>
          <p:nvSpPr>
            <p:cNvPr id="19" name="TextBox 18">
              <a:extLst>
                <a:ext uri="{FF2B5EF4-FFF2-40B4-BE49-F238E27FC236}">
                  <a16:creationId xmlns:a16="http://schemas.microsoft.com/office/drawing/2014/main" id="{A5152E2E-7E77-BCBF-6867-F286C38BF789}"/>
                </a:ext>
              </a:extLst>
            </p:cNvPr>
            <p:cNvSpPr txBox="1"/>
            <p:nvPr/>
          </p:nvSpPr>
          <p:spPr>
            <a:xfrm>
              <a:off x="5268832" y="3457291"/>
              <a:ext cx="1520483" cy="3555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006F"/>
                  </a:solidFill>
                  <a:effectLst/>
                  <a:uLnTx/>
                  <a:uFillTx/>
                  <a:latin typeface="Arial" panose="020B0604020202020204"/>
                  <a:ea typeface="+mn-ea"/>
                  <a:cs typeface="+mn-cs"/>
                </a:rPr>
                <a:t>25.7 months</a:t>
              </a:r>
            </a:p>
          </p:txBody>
        </p:sp>
        <p:sp>
          <p:nvSpPr>
            <p:cNvPr id="20" name="TextBox 19">
              <a:extLst>
                <a:ext uri="{FF2B5EF4-FFF2-40B4-BE49-F238E27FC236}">
                  <a16:creationId xmlns:a16="http://schemas.microsoft.com/office/drawing/2014/main" id="{EFD1529D-997A-7542-4832-036056408339}"/>
                </a:ext>
              </a:extLst>
            </p:cNvPr>
            <p:cNvSpPr txBox="1"/>
            <p:nvPr/>
          </p:nvSpPr>
          <p:spPr>
            <a:xfrm>
              <a:off x="8241471" y="3457291"/>
              <a:ext cx="1520483" cy="355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865">
                      <a:lumMod val="75000"/>
                      <a:lumOff val="25000"/>
                    </a:srgbClr>
                  </a:solidFill>
                  <a:effectLst/>
                  <a:uLnTx/>
                  <a:uFillTx/>
                  <a:latin typeface="Arial" panose="020B0604020202020204"/>
                  <a:ea typeface="+mn-ea"/>
                  <a:cs typeface="+mn-cs"/>
                </a:rPr>
                <a:t>33.2 months</a:t>
              </a:r>
            </a:p>
          </p:txBody>
        </p:sp>
        <p:grpSp>
          <p:nvGrpSpPr>
            <p:cNvPr id="21" name="Group 20">
              <a:extLst>
                <a:ext uri="{FF2B5EF4-FFF2-40B4-BE49-F238E27FC236}">
                  <a16:creationId xmlns:a16="http://schemas.microsoft.com/office/drawing/2014/main" id="{2F384E72-C344-3265-C694-94EAD40674D8}"/>
                </a:ext>
              </a:extLst>
            </p:cNvPr>
            <p:cNvGrpSpPr/>
            <p:nvPr/>
          </p:nvGrpSpPr>
          <p:grpSpPr>
            <a:xfrm>
              <a:off x="1835404" y="4007568"/>
              <a:ext cx="2739904" cy="480038"/>
              <a:chOff x="2454284" y="3498762"/>
              <a:chExt cx="1923244" cy="513982"/>
            </a:xfrm>
          </p:grpSpPr>
          <p:sp>
            <p:nvSpPr>
              <p:cNvPr id="24" name="TextBox 98">
                <a:extLst>
                  <a:ext uri="{FF2B5EF4-FFF2-40B4-BE49-F238E27FC236}">
                    <a16:creationId xmlns:a16="http://schemas.microsoft.com/office/drawing/2014/main" id="{BED9052E-0DCE-6395-DD0C-89E519C30FA7}"/>
                  </a:ext>
                </a:extLst>
              </p:cNvPr>
              <p:cNvSpPr txBox="1"/>
              <p:nvPr/>
            </p:nvSpPr>
            <p:spPr>
              <a:xfrm>
                <a:off x="2751375" y="3498762"/>
                <a:ext cx="1626153" cy="513982"/>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Capivasertib+abiraterone</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(N=507)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Placebo+abiraterone</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(N=505)</a:t>
                </a:r>
              </a:p>
            </p:txBody>
          </p:sp>
          <p:grpSp>
            <p:nvGrpSpPr>
              <p:cNvPr id="25" name="Group 24">
                <a:extLst>
                  <a:ext uri="{FF2B5EF4-FFF2-40B4-BE49-F238E27FC236}">
                    <a16:creationId xmlns:a16="http://schemas.microsoft.com/office/drawing/2014/main" id="{0F4C93F6-D5FB-A23A-A8CA-DE8DA3475889}"/>
                  </a:ext>
                </a:extLst>
              </p:cNvPr>
              <p:cNvGrpSpPr/>
              <p:nvPr/>
            </p:nvGrpSpPr>
            <p:grpSpPr>
              <a:xfrm>
                <a:off x="2459420" y="3626371"/>
                <a:ext cx="313728" cy="72000"/>
                <a:chOff x="2459420" y="3626364"/>
                <a:chExt cx="313728" cy="72000"/>
              </a:xfrm>
            </p:grpSpPr>
            <p:cxnSp>
              <p:nvCxnSpPr>
                <p:cNvPr id="29" name="Straight Connector 28">
                  <a:extLst>
                    <a:ext uri="{FF2B5EF4-FFF2-40B4-BE49-F238E27FC236}">
                      <a16:creationId xmlns:a16="http://schemas.microsoft.com/office/drawing/2014/main" id="{E93354BC-DA2F-89B8-CBCE-AF068EE455A1}"/>
                    </a:ext>
                  </a:extLst>
                </p:cNvPr>
                <p:cNvCxnSpPr>
                  <a:cxnSpLocks/>
                </p:cNvCxnSpPr>
                <p:nvPr/>
              </p:nvCxnSpPr>
              <p:spPr>
                <a:xfrm>
                  <a:off x="2459420" y="3662363"/>
                  <a:ext cx="313728" cy="0"/>
                </a:xfrm>
                <a:prstGeom prst="line">
                  <a:avLst/>
                </a:prstGeom>
                <a:noFill/>
                <a:ln w="12700" cap="flat" cmpd="sng" algn="ctr">
                  <a:solidFill>
                    <a:srgbClr val="003865">
                      <a:lumMod val="75000"/>
                      <a:lumOff val="25000"/>
                    </a:srgbClr>
                  </a:solidFill>
                  <a:prstDash val="solid"/>
                </a:ln>
                <a:effectLst/>
              </p:spPr>
            </p:cxnSp>
            <p:cxnSp>
              <p:nvCxnSpPr>
                <p:cNvPr id="30" name="Straight Connector 29">
                  <a:extLst>
                    <a:ext uri="{FF2B5EF4-FFF2-40B4-BE49-F238E27FC236}">
                      <a16:creationId xmlns:a16="http://schemas.microsoft.com/office/drawing/2014/main" id="{9EBF90E3-2FDD-72D0-BEE7-822FB59D6F26}"/>
                    </a:ext>
                  </a:extLst>
                </p:cNvPr>
                <p:cNvCxnSpPr>
                  <a:cxnSpLocks/>
                </p:cNvCxnSpPr>
                <p:nvPr/>
              </p:nvCxnSpPr>
              <p:spPr>
                <a:xfrm rot="16200000" flipH="1">
                  <a:off x="2580284" y="3662364"/>
                  <a:ext cx="72000" cy="0"/>
                </a:xfrm>
                <a:prstGeom prst="line">
                  <a:avLst/>
                </a:prstGeom>
                <a:noFill/>
                <a:ln w="9525" cap="flat" cmpd="sng" algn="ctr">
                  <a:solidFill>
                    <a:srgbClr val="003865">
                      <a:lumMod val="75000"/>
                      <a:lumOff val="25000"/>
                    </a:srgbClr>
                  </a:solidFill>
                  <a:prstDash val="solid"/>
                </a:ln>
                <a:effectLst/>
              </p:spPr>
            </p:cxnSp>
          </p:grpSp>
          <p:grpSp>
            <p:nvGrpSpPr>
              <p:cNvPr id="26" name="Group 25">
                <a:extLst>
                  <a:ext uri="{FF2B5EF4-FFF2-40B4-BE49-F238E27FC236}">
                    <a16:creationId xmlns:a16="http://schemas.microsoft.com/office/drawing/2014/main" id="{F0E08446-5A5D-53D3-61A5-9852AB432690}"/>
                  </a:ext>
                </a:extLst>
              </p:cNvPr>
              <p:cNvGrpSpPr/>
              <p:nvPr/>
            </p:nvGrpSpPr>
            <p:grpSpPr>
              <a:xfrm>
                <a:off x="2454284" y="3812101"/>
                <a:ext cx="324000" cy="72000"/>
                <a:chOff x="2454284" y="3812101"/>
                <a:chExt cx="324000" cy="72000"/>
              </a:xfrm>
            </p:grpSpPr>
            <p:cxnSp>
              <p:nvCxnSpPr>
                <p:cNvPr id="27" name="Straight Connector 26">
                  <a:extLst>
                    <a:ext uri="{FF2B5EF4-FFF2-40B4-BE49-F238E27FC236}">
                      <a16:creationId xmlns:a16="http://schemas.microsoft.com/office/drawing/2014/main" id="{3DDE7297-727A-3658-7934-29C582B801D2}"/>
                    </a:ext>
                  </a:extLst>
                </p:cNvPr>
                <p:cNvCxnSpPr>
                  <a:cxnSpLocks/>
                </p:cNvCxnSpPr>
                <p:nvPr/>
              </p:nvCxnSpPr>
              <p:spPr>
                <a:xfrm>
                  <a:off x="2454284" y="3848100"/>
                  <a:ext cx="324000" cy="0"/>
                </a:xfrm>
                <a:prstGeom prst="line">
                  <a:avLst/>
                </a:prstGeom>
                <a:noFill/>
                <a:ln w="12700" cap="flat" cmpd="sng" algn="ctr">
                  <a:solidFill>
                    <a:srgbClr val="D0006F"/>
                  </a:solidFill>
                  <a:prstDash val="solid"/>
                </a:ln>
                <a:effectLst/>
              </p:spPr>
            </p:cxnSp>
            <p:cxnSp>
              <p:nvCxnSpPr>
                <p:cNvPr id="28" name="Straight Connector 27">
                  <a:extLst>
                    <a:ext uri="{FF2B5EF4-FFF2-40B4-BE49-F238E27FC236}">
                      <a16:creationId xmlns:a16="http://schemas.microsoft.com/office/drawing/2014/main" id="{12547876-3FB1-AE70-1AB9-609090A6E660}"/>
                    </a:ext>
                  </a:extLst>
                </p:cNvPr>
                <p:cNvCxnSpPr>
                  <a:cxnSpLocks/>
                </p:cNvCxnSpPr>
                <p:nvPr/>
              </p:nvCxnSpPr>
              <p:spPr>
                <a:xfrm rot="16200000" flipH="1">
                  <a:off x="2580284" y="3848101"/>
                  <a:ext cx="72000" cy="0"/>
                </a:xfrm>
                <a:prstGeom prst="line">
                  <a:avLst/>
                </a:prstGeom>
                <a:noFill/>
                <a:ln w="9525" cap="flat" cmpd="sng" algn="ctr">
                  <a:solidFill>
                    <a:srgbClr val="D0006F"/>
                  </a:solidFill>
                  <a:prstDash val="solid"/>
                </a:ln>
                <a:effectLst/>
              </p:spPr>
            </p:cxnSp>
          </p:grpSp>
        </p:grpSp>
        <p:cxnSp>
          <p:nvCxnSpPr>
            <p:cNvPr id="22" name="Straight Arrow Connector 21">
              <a:extLst>
                <a:ext uri="{FF2B5EF4-FFF2-40B4-BE49-F238E27FC236}">
                  <a16:creationId xmlns:a16="http://schemas.microsoft.com/office/drawing/2014/main" id="{278B71CD-0B22-8505-FA93-49CC162E9B9A}"/>
                </a:ext>
              </a:extLst>
            </p:cNvPr>
            <p:cNvCxnSpPr>
              <a:cxnSpLocks/>
            </p:cNvCxnSpPr>
            <p:nvPr/>
          </p:nvCxnSpPr>
          <p:spPr>
            <a:xfrm>
              <a:off x="6789315" y="3810434"/>
              <a:ext cx="1440285" cy="0"/>
            </a:xfrm>
            <a:prstGeom prst="straightConnector1">
              <a:avLst/>
            </a:prstGeom>
            <a:noFill/>
            <a:ln w="19050" cap="flat" cmpd="sng" algn="ctr">
              <a:solidFill>
                <a:srgbClr val="3F4444"/>
              </a:solidFill>
              <a:prstDash val="solid"/>
              <a:miter lim="800000"/>
              <a:tailEnd type="triangle"/>
            </a:ln>
            <a:effectLst/>
          </p:spPr>
        </p:cxnSp>
        <p:sp>
          <p:nvSpPr>
            <p:cNvPr id="23" name="TextBox 22">
              <a:extLst>
                <a:ext uri="{FF2B5EF4-FFF2-40B4-BE49-F238E27FC236}">
                  <a16:creationId xmlns:a16="http://schemas.microsoft.com/office/drawing/2014/main" id="{84ED30AC-8446-9629-4CE8-12D144DD2724}"/>
                </a:ext>
              </a:extLst>
            </p:cNvPr>
            <p:cNvSpPr txBox="1"/>
            <p:nvPr/>
          </p:nvSpPr>
          <p:spPr>
            <a:xfrm>
              <a:off x="6952882" y="3457291"/>
              <a:ext cx="1520483" cy="3200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F4444"/>
                  </a:solidFill>
                  <a:effectLst/>
                  <a:uLnTx/>
                  <a:uFillTx/>
                  <a:latin typeface="Arial" panose="020B0604020202020204"/>
                  <a:ea typeface="+mn-ea"/>
                  <a:cs typeface="+mn-cs"/>
                </a:rPr>
                <a:t>7.5 months</a:t>
              </a:r>
            </a:p>
          </p:txBody>
        </p:sp>
      </p:grpSp>
    </p:spTree>
    <p:extLst>
      <p:ext uri="{BB962C8B-B14F-4D97-AF65-F5344CB8AC3E}">
        <p14:creationId xmlns:p14="http://schemas.microsoft.com/office/powerpoint/2010/main" val="2199295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a:solidFill>
                  <a:srgbClr val="0432FF"/>
                </a:solidFill>
              </a:rPr>
              <a:t>Dr Yu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3540142320"/>
              </p:ext>
            </p:extLst>
          </p:nvPr>
        </p:nvGraphicFramePr>
        <p:xfrm>
          <a:off x="1236095" y="1988840"/>
          <a:ext cx="9719807" cy="3096344"/>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165935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Astellas, AstraZeneca Pharmaceuticals LP, Bayer HealthCare Pharmaceuticals, Johnson &amp; Johnson,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Merck, Novartis, Samsung </a:t>
                      </a:r>
                      <a:r>
                        <a:rPr lang="en-US" sz="1800" b="0" kern="1200" dirty="0" err="1">
                          <a:solidFill>
                            <a:schemeClr val="tx1"/>
                          </a:solidFill>
                          <a:effectLst/>
                          <a:latin typeface="+mn-lt"/>
                          <a:ea typeface="+mn-ea"/>
                          <a:cs typeface="+mn-cs"/>
                        </a:rPr>
                        <a:t>Bioepis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Tolmar</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43698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Bayer HealthCare Pharmaceuticals, Blue Earth Diagnostics, Dendreon Pharmaceuticals Inc,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Merck, Pfizer Inc, Tyra Biosciences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05586C-E987-BCB7-A874-2C007CA89C8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F7B5D9A-FD41-77AE-73DE-F5454CEC4B6D}"/>
              </a:ext>
            </a:extLst>
          </p:cNvPr>
          <p:cNvSpPr>
            <a:spLocks noGrp="1"/>
          </p:cNvSpPr>
          <p:nvPr>
            <p:ph type="body" sz="quarter" idx="16"/>
          </p:nvPr>
        </p:nvSpPr>
        <p:spPr>
          <a:xfrm>
            <a:off x="0" y="227735"/>
            <a:ext cx="12192000" cy="717760"/>
          </a:xfrm>
        </p:spPr>
        <p:txBody>
          <a:bodyPr/>
          <a:lstStyle/>
          <a:p>
            <a:r>
              <a:rPr lang="en-US" dirty="0"/>
              <a:t>CAPItello-281 PTEN subgroups: </a:t>
            </a:r>
            <a:br>
              <a:rPr lang="en-US" dirty="0"/>
            </a:br>
            <a:r>
              <a:rPr lang="en-US" dirty="0"/>
              <a:t>investigator-assessed </a:t>
            </a:r>
            <a:r>
              <a:rPr lang="en-US" dirty="0" err="1"/>
              <a:t>rPFS</a:t>
            </a:r>
            <a:endParaRPr lang="en-US" dirty="0"/>
          </a:p>
        </p:txBody>
      </p:sp>
      <p:sp>
        <p:nvSpPr>
          <p:cNvPr id="6" name="Rectangle 5">
            <a:extLst>
              <a:ext uri="{FF2B5EF4-FFF2-40B4-BE49-F238E27FC236}">
                <a16:creationId xmlns:a16="http://schemas.microsoft.com/office/drawing/2014/main" id="{0BB5191A-6024-7087-7C6D-999B397781D2}"/>
              </a:ext>
            </a:extLst>
          </p:cNvPr>
          <p:cNvSpPr/>
          <p:nvPr/>
        </p:nvSpPr>
        <p:spPr>
          <a:xfrm>
            <a:off x="0" y="1387476"/>
            <a:ext cx="12192000" cy="430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9E5B27B4-3B80-7207-CE85-6BD39503F7ED}"/>
              </a:ext>
            </a:extLst>
          </p:cNvPr>
          <p:cNvGraphicFramePr>
            <a:graphicFrameLocks noGrp="1"/>
          </p:cNvGraphicFramePr>
          <p:nvPr/>
        </p:nvGraphicFramePr>
        <p:xfrm>
          <a:off x="7614136" y="1543860"/>
          <a:ext cx="4452251" cy="3912559"/>
        </p:xfrm>
        <a:graphic>
          <a:graphicData uri="http://schemas.openxmlformats.org/drawingml/2006/table">
            <a:tbl>
              <a:tblPr firstRow="1" firstCol="1" bandRow="1"/>
              <a:tblGrid>
                <a:gridCol w="945869">
                  <a:extLst>
                    <a:ext uri="{9D8B030D-6E8A-4147-A177-3AD203B41FA5}">
                      <a16:colId xmlns:a16="http://schemas.microsoft.com/office/drawing/2014/main" val="514189770"/>
                    </a:ext>
                  </a:extLst>
                </a:gridCol>
                <a:gridCol w="447623">
                  <a:extLst>
                    <a:ext uri="{9D8B030D-6E8A-4147-A177-3AD203B41FA5}">
                      <a16:colId xmlns:a16="http://schemas.microsoft.com/office/drawing/2014/main" val="579979859"/>
                    </a:ext>
                  </a:extLst>
                </a:gridCol>
                <a:gridCol w="447623">
                  <a:extLst>
                    <a:ext uri="{9D8B030D-6E8A-4147-A177-3AD203B41FA5}">
                      <a16:colId xmlns:a16="http://schemas.microsoft.com/office/drawing/2014/main" val="3166258227"/>
                    </a:ext>
                  </a:extLst>
                </a:gridCol>
                <a:gridCol w="895247">
                  <a:extLst>
                    <a:ext uri="{9D8B030D-6E8A-4147-A177-3AD203B41FA5}">
                      <a16:colId xmlns:a16="http://schemas.microsoft.com/office/drawing/2014/main" val="1928375969"/>
                    </a:ext>
                  </a:extLst>
                </a:gridCol>
                <a:gridCol w="447623">
                  <a:extLst>
                    <a:ext uri="{9D8B030D-6E8A-4147-A177-3AD203B41FA5}">
                      <a16:colId xmlns:a16="http://schemas.microsoft.com/office/drawing/2014/main" val="2192936149"/>
                    </a:ext>
                  </a:extLst>
                </a:gridCol>
                <a:gridCol w="447623">
                  <a:extLst>
                    <a:ext uri="{9D8B030D-6E8A-4147-A177-3AD203B41FA5}">
                      <a16:colId xmlns:a16="http://schemas.microsoft.com/office/drawing/2014/main" val="3352171257"/>
                    </a:ext>
                  </a:extLst>
                </a:gridCol>
                <a:gridCol w="820643">
                  <a:extLst>
                    <a:ext uri="{9D8B030D-6E8A-4147-A177-3AD203B41FA5}">
                      <a16:colId xmlns:a16="http://schemas.microsoft.com/office/drawing/2014/main" val="1850007713"/>
                    </a:ext>
                  </a:extLst>
                </a:gridCol>
              </a:tblGrid>
              <a:tr h="552887">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100" b="1" noProof="0" dirty="0">
                          <a:solidFill>
                            <a:schemeClr val="tx1"/>
                          </a:solidFill>
                          <a:effectLst/>
                          <a:latin typeface="+mn-lt"/>
                          <a:ea typeface="MS Mincho" panose="02020609040205080304" pitchFamily="49" charset="-128"/>
                        </a:rPr>
                        <a:t>PTEN cutoff</a:t>
                      </a: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100" b="1" kern="1200" noProof="0" dirty="0" err="1">
                          <a:solidFill>
                            <a:srgbClr val="0071CB"/>
                          </a:solidFill>
                          <a:effectLst/>
                          <a:latin typeface="+mn-lt"/>
                          <a:ea typeface="MS Mincho" panose="02020609040205080304" pitchFamily="49" charset="-128"/>
                          <a:cs typeface="+mn-cs"/>
                        </a:rPr>
                        <a:t>Capi+abi</a:t>
                      </a:r>
                      <a:endParaRPr lang="en-US" sz="1100" b="1" kern="1200" noProof="0" dirty="0">
                        <a:solidFill>
                          <a:srgbClr val="0071CB"/>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kern="1200" noProof="0" dirty="0" err="1">
                          <a:solidFill>
                            <a:srgbClr val="D0006F"/>
                          </a:solidFill>
                          <a:effectLst/>
                          <a:latin typeface="+mn-lt"/>
                          <a:ea typeface="MS Mincho" panose="02020609040205080304" pitchFamily="49" charset="-128"/>
                          <a:cs typeface="+mn-cs"/>
                        </a:rPr>
                        <a:t>Pbo+abi</a:t>
                      </a:r>
                      <a:endParaRPr lang="en-US" sz="1100" b="1" kern="1200" noProof="0" dirty="0">
                        <a:solidFill>
                          <a:srgbClr val="D0006F"/>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endParaRPr lang="en-US" sz="1100" b="1" kern="1200" noProof="0" dirty="0">
                        <a:solidFill>
                          <a:schemeClr val="tx1"/>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100" b="1" kern="1200" noProof="0" dirty="0" err="1">
                          <a:solidFill>
                            <a:srgbClr val="0071CB"/>
                          </a:solidFill>
                          <a:effectLst/>
                          <a:latin typeface="+mn-lt"/>
                          <a:ea typeface="MS Mincho" panose="02020609040205080304" pitchFamily="49" charset="-128"/>
                          <a:cs typeface="+mn-cs"/>
                        </a:rPr>
                        <a:t>Capi+abi</a:t>
                      </a:r>
                      <a:endParaRPr lang="en-US" sz="1100" b="1" kern="1200" noProof="0" dirty="0">
                        <a:solidFill>
                          <a:srgbClr val="0071CB"/>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kern="1200" noProof="0" dirty="0" err="1">
                          <a:solidFill>
                            <a:srgbClr val="D0006F"/>
                          </a:solidFill>
                          <a:effectLst/>
                          <a:latin typeface="+mn-lt"/>
                          <a:ea typeface="MS Mincho" panose="02020609040205080304" pitchFamily="49" charset="-128"/>
                          <a:cs typeface="+mn-cs"/>
                        </a:rPr>
                        <a:t>Pbo+abi</a:t>
                      </a:r>
                      <a:endParaRPr lang="en-US" sz="1100" b="1" kern="1200" noProof="0" dirty="0">
                        <a:solidFill>
                          <a:srgbClr val="D0006F"/>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100" b="1" noProof="0" dirty="0">
                          <a:solidFill>
                            <a:schemeClr val="tx1"/>
                          </a:solidFill>
                          <a:effectLst/>
                          <a:latin typeface="+mn-lt"/>
                          <a:ea typeface="MS Mincho" panose="02020609040205080304" pitchFamily="49" charset="-128"/>
                        </a:rPr>
                        <a:t>HR </a:t>
                      </a:r>
                    </a:p>
                    <a:p>
                      <a:pPr algn="ctr">
                        <a:lnSpc>
                          <a:spcPct val="100000"/>
                        </a:lnSpc>
                        <a:spcAft>
                          <a:spcPts val="0"/>
                        </a:spcAft>
                      </a:pPr>
                      <a:r>
                        <a:rPr lang="en-US" sz="1100" b="1" noProof="0" dirty="0">
                          <a:solidFill>
                            <a:schemeClr val="tx1"/>
                          </a:solidFill>
                          <a:effectLst/>
                          <a:latin typeface="+mn-lt"/>
                          <a:ea typeface="MS Mincho" panose="02020609040205080304" pitchFamily="49" charset="-128"/>
                        </a:rPr>
                        <a:t>(95% CI)</a:t>
                      </a: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1046603739"/>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effectLst/>
                          <a:latin typeface="+mn-lt"/>
                          <a:ea typeface="MS Mincho" panose="02020609040205080304" pitchFamily="49" charset="-128"/>
                        </a:rPr>
                        <a:t>All randomized patients (</a:t>
                      </a: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90%)</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US" sz="1100" b="0" noProof="0" dirty="0">
                          <a:solidFill>
                            <a:schemeClr val="tx1"/>
                          </a:solidFill>
                          <a:latin typeface="+mn-lt"/>
                        </a:rPr>
                        <a:t>507</a:t>
                      </a:r>
                      <a:endParaRPr lang="en-US" sz="1100" b="0" noProof="0" dirty="0">
                        <a:solidFill>
                          <a:schemeClr val="tx2">
                            <a:lumMod val="50000"/>
                            <a:lumOff val="50000"/>
                          </a:schemeClr>
                        </a:solidFill>
                        <a:latin typeface="+mn-lt"/>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0" noProof="0" dirty="0">
                          <a:solidFill>
                            <a:schemeClr val="tx1"/>
                          </a:solidFill>
                          <a:latin typeface="+mn-lt"/>
                        </a:rPr>
                        <a:t>505</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33.2</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25.7</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0.81 </a:t>
                      </a:r>
                      <a:br>
                        <a:rPr kumimoji="0" lang="en-US"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b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(0.66, 0.98)</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extLst>
                  <a:ext uri="{0D108BD9-81ED-4DB2-BD59-A6C34878D82A}">
                    <a16:rowId xmlns:a16="http://schemas.microsoft.com/office/drawing/2014/main" val="3599275717"/>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95%</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US" sz="1100" b="0" noProof="0" dirty="0">
                          <a:solidFill>
                            <a:schemeClr val="tx1"/>
                          </a:solidFill>
                          <a:latin typeface="+mn-lt"/>
                        </a:rPr>
                        <a:t>404</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0" noProof="0" dirty="0">
                          <a:solidFill>
                            <a:schemeClr val="tx1"/>
                          </a:solidFill>
                          <a:latin typeface="+mn-lt"/>
                        </a:rPr>
                        <a:t>410</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33.2</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22.7</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0.75 </a:t>
                      </a:r>
                      <a:b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b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(0.60, 0.94)</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210912637"/>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99%</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US" sz="1100" b="0" noProof="0" dirty="0">
                          <a:solidFill>
                            <a:schemeClr val="tx1"/>
                          </a:solidFill>
                          <a:latin typeface="+mn-lt"/>
                        </a:rPr>
                        <a:t>205</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0" noProof="0" dirty="0">
                          <a:solidFill>
                            <a:schemeClr val="tx1"/>
                          </a:solidFill>
                          <a:latin typeface="+mn-lt"/>
                        </a:rPr>
                        <a:t>196</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34.1</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22.4</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0.71</a:t>
                      </a: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 </a:t>
                      </a:r>
                      <a:b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b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(0.52, 0.97)</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extLst>
                  <a:ext uri="{0D108BD9-81ED-4DB2-BD59-A6C34878D82A}">
                    <a16:rowId xmlns:a16="http://schemas.microsoft.com/office/drawing/2014/main" val="2370633084"/>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effectLst/>
                          <a:latin typeface="+mn-lt"/>
                        </a:rPr>
                        <a:t>100%</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US" sz="1100" b="0" noProof="0" dirty="0">
                          <a:solidFill>
                            <a:schemeClr val="tx1"/>
                          </a:solidFill>
                          <a:latin typeface="+mn-lt"/>
                        </a:rPr>
                        <a:t>169</a:t>
                      </a:r>
                      <a:endParaRPr lang="en-US" sz="1100" b="0" noProof="0" dirty="0">
                        <a:solidFill>
                          <a:schemeClr val="tx2">
                            <a:lumMod val="75000"/>
                            <a:lumOff val="25000"/>
                          </a:schemeClr>
                        </a:solidFill>
                        <a:latin typeface="+mn-lt"/>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0" noProof="0" dirty="0">
                          <a:solidFill>
                            <a:schemeClr val="tx1"/>
                          </a:solidFill>
                          <a:latin typeface="+mn-lt"/>
                        </a:rPr>
                        <a:t>162</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34.1</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22.1</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0.68</a:t>
                      </a: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 </a:t>
                      </a:r>
                      <a:b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br>
                      <a:r>
                        <a:rPr kumimoji="0" lang="en-US"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mn-cs"/>
                        </a:rPr>
                        <a:t>(0.48, 0.96)</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722066757"/>
                  </a:ext>
                </a:extLst>
              </a:tr>
            </a:tbl>
          </a:graphicData>
        </a:graphic>
      </p:graphicFrame>
      <p:sp>
        <p:nvSpPr>
          <p:cNvPr id="8" name="Rectangle 7">
            <a:extLst>
              <a:ext uri="{FF2B5EF4-FFF2-40B4-BE49-F238E27FC236}">
                <a16:creationId xmlns:a16="http://schemas.microsoft.com/office/drawing/2014/main" id="{0374A3FA-A2E7-EF20-938F-6E6C8690BDB2}"/>
              </a:ext>
            </a:extLst>
          </p:cNvPr>
          <p:cNvSpPr/>
          <p:nvPr/>
        </p:nvSpPr>
        <p:spPr>
          <a:xfrm>
            <a:off x="9875205" y="2088935"/>
            <a:ext cx="471948" cy="3247997"/>
          </a:xfrm>
          <a:prstGeom prst="rect">
            <a:avLst/>
          </a:prstGeom>
          <a:solidFill>
            <a:srgbClr val="56639D">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592DB7D4-C6F6-434B-8B72-DBDD49C0DBCE}"/>
              </a:ext>
            </a:extLst>
          </p:cNvPr>
          <p:cNvGrpSpPr/>
          <p:nvPr/>
        </p:nvGrpSpPr>
        <p:grpSpPr>
          <a:xfrm>
            <a:off x="8320022" y="5264485"/>
            <a:ext cx="3830615" cy="482036"/>
            <a:chOff x="6593031" y="5856455"/>
            <a:chExt cx="3830615" cy="482036"/>
          </a:xfrm>
        </p:grpSpPr>
        <p:grpSp>
          <p:nvGrpSpPr>
            <p:cNvPr id="10" name="Group 9">
              <a:extLst>
                <a:ext uri="{FF2B5EF4-FFF2-40B4-BE49-F238E27FC236}">
                  <a16:creationId xmlns:a16="http://schemas.microsoft.com/office/drawing/2014/main" id="{FF48A923-D47F-8EB7-DC82-95DF50468D0B}"/>
                </a:ext>
              </a:extLst>
            </p:cNvPr>
            <p:cNvGrpSpPr/>
            <p:nvPr/>
          </p:nvGrpSpPr>
          <p:grpSpPr>
            <a:xfrm>
              <a:off x="6593031" y="5856455"/>
              <a:ext cx="3830615" cy="482036"/>
              <a:chOff x="6593031" y="5845697"/>
              <a:chExt cx="3830615" cy="482036"/>
            </a:xfrm>
          </p:grpSpPr>
          <p:sp>
            <p:nvSpPr>
              <p:cNvPr id="20" name="TextBox 19">
                <a:extLst>
                  <a:ext uri="{FF2B5EF4-FFF2-40B4-BE49-F238E27FC236}">
                    <a16:creationId xmlns:a16="http://schemas.microsoft.com/office/drawing/2014/main" id="{E07EA762-FA98-759D-A483-D486A555B4F6}"/>
                  </a:ext>
                </a:extLst>
              </p:cNvPr>
              <p:cNvSpPr txBox="1"/>
              <p:nvPr/>
            </p:nvSpPr>
            <p:spPr>
              <a:xfrm>
                <a:off x="6593031" y="5850717"/>
                <a:ext cx="106063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rPr>
                  <a:t>Favors </a:t>
                </a:r>
                <a:br>
                  <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rPr>
                </a:br>
                <a:r>
                  <a:rPr kumimoji="0" lang="en-US" sz="1200" b="1" i="0" u="none" strike="noStrike" kern="0" cap="none" spc="0" normalizeH="0" baseline="0" noProof="0" dirty="0" err="1">
                    <a:ln>
                      <a:noFill/>
                    </a:ln>
                    <a:solidFill>
                      <a:srgbClr val="003865">
                        <a:lumMod val="75000"/>
                        <a:lumOff val="25000"/>
                      </a:srgbClr>
                    </a:solidFill>
                    <a:effectLst/>
                    <a:uLnTx/>
                    <a:uFillTx/>
                    <a:latin typeface="Calibri" panose="020F0502020204030204"/>
                    <a:ea typeface="+mn-ea"/>
                    <a:cs typeface="+mn-cs"/>
                  </a:rPr>
                  <a:t>capi+abi</a:t>
                </a:r>
                <a:endPar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C4E6103-3E6F-FA54-6E48-2FDD47298916}"/>
                  </a:ext>
                </a:extLst>
              </p:cNvPr>
              <p:cNvSpPr txBox="1"/>
              <p:nvPr/>
            </p:nvSpPr>
            <p:spPr>
              <a:xfrm>
                <a:off x="7752745" y="6050734"/>
                <a:ext cx="18244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HR (95% CI)</a:t>
                </a:r>
              </a:p>
            </p:txBody>
          </p:sp>
          <p:sp>
            <p:nvSpPr>
              <p:cNvPr id="22" name="TextBox 21">
                <a:extLst>
                  <a:ext uri="{FF2B5EF4-FFF2-40B4-BE49-F238E27FC236}">
                    <a16:creationId xmlns:a16="http://schemas.microsoft.com/office/drawing/2014/main" id="{3FB94E4E-2978-AC94-649C-C9A417EEDF50}"/>
                  </a:ext>
                </a:extLst>
              </p:cNvPr>
              <p:cNvSpPr txBox="1"/>
              <p:nvPr/>
            </p:nvSpPr>
            <p:spPr>
              <a:xfrm>
                <a:off x="9549971" y="5845697"/>
                <a:ext cx="87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D0006F"/>
                    </a:solidFill>
                    <a:effectLst/>
                    <a:uLnTx/>
                    <a:uFillTx/>
                    <a:latin typeface="Calibri" panose="020F0502020204030204"/>
                    <a:ea typeface="+mn-ea"/>
                    <a:cs typeface="+mn-cs"/>
                  </a:rPr>
                  <a:t>Favors </a:t>
                </a:r>
                <a:r>
                  <a:rPr kumimoji="0" lang="en-US" sz="1200" b="1" i="0" u="none" strike="noStrike" kern="0" cap="none" spc="0" normalizeH="0" baseline="0" noProof="0" dirty="0" err="1">
                    <a:ln>
                      <a:noFill/>
                    </a:ln>
                    <a:solidFill>
                      <a:srgbClr val="D0006F"/>
                    </a:solidFill>
                    <a:effectLst/>
                    <a:uLnTx/>
                    <a:uFillTx/>
                    <a:latin typeface="Calibri" panose="020F0502020204030204"/>
                    <a:ea typeface="+mn-ea"/>
                    <a:cs typeface="+mn-cs"/>
                  </a:rPr>
                  <a:t>pbo+abi</a:t>
                </a:r>
                <a:endParaRPr kumimoji="0" lang="en-US" sz="1200" b="1" i="0" u="none" strike="noStrike" kern="0" cap="none" spc="0" normalizeH="0" baseline="0" noProof="0" dirty="0">
                  <a:ln>
                    <a:noFill/>
                  </a:ln>
                  <a:solidFill>
                    <a:srgbClr val="D0006F"/>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144C7636-E576-CE11-9570-B08EDF9BA435}"/>
                </a:ext>
              </a:extLst>
            </p:cNvPr>
            <p:cNvGrpSpPr/>
            <p:nvPr/>
          </p:nvGrpSpPr>
          <p:grpSpPr>
            <a:xfrm>
              <a:off x="7582437" y="5927550"/>
              <a:ext cx="2101516" cy="257932"/>
              <a:chOff x="7582437" y="5927550"/>
              <a:chExt cx="2101516" cy="257932"/>
            </a:xfrm>
          </p:grpSpPr>
          <p:cxnSp>
            <p:nvCxnSpPr>
              <p:cNvPr id="12" name="Straight Connector 11">
                <a:extLst>
                  <a:ext uri="{FF2B5EF4-FFF2-40B4-BE49-F238E27FC236}">
                    <a16:creationId xmlns:a16="http://schemas.microsoft.com/office/drawing/2014/main" id="{945F9354-3E9F-95B5-CD44-1E4C15C9873C}"/>
                  </a:ext>
                </a:extLst>
              </p:cNvPr>
              <p:cNvCxnSpPr>
                <a:cxnSpLocks/>
              </p:cNvCxnSpPr>
              <p:nvPr/>
            </p:nvCxnSpPr>
            <p:spPr>
              <a:xfrm>
                <a:off x="7806080" y="5927550"/>
                <a:ext cx="1652400" cy="0"/>
              </a:xfrm>
              <a:prstGeom prst="line">
                <a:avLst/>
              </a:prstGeom>
              <a:noFill/>
              <a:ln w="9525" cap="sq" cmpd="sng" algn="ctr">
                <a:solidFill>
                  <a:srgbClr val="000000"/>
                </a:solidFill>
                <a:prstDash val="solid"/>
              </a:ln>
              <a:effectLst/>
            </p:spPr>
          </p:cxnSp>
          <p:sp>
            <p:nvSpPr>
              <p:cNvPr id="13" name="TextBox 12">
                <a:extLst>
                  <a:ext uri="{FF2B5EF4-FFF2-40B4-BE49-F238E27FC236}">
                    <a16:creationId xmlns:a16="http://schemas.microsoft.com/office/drawing/2014/main" id="{62F12BCC-7DFA-9240-4A31-59E5F26DACB1}"/>
                  </a:ext>
                </a:extLst>
              </p:cNvPr>
              <p:cNvSpPr txBox="1"/>
              <p:nvPr/>
            </p:nvSpPr>
            <p:spPr>
              <a:xfrm>
                <a:off x="8407186"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1.0</a:t>
                </a:r>
              </a:p>
            </p:txBody>
          </p:sp>
          <p:sp>
            <p:nvSpPr>
              <p:cNvPr id="14" name="TextBox 13">
                <a:extLst>
                  <a:ext uri="{FF2B5EF4-FFF2-40B4-BE49-F238E27FC236}">
                    <a16:creationId xmlns:a16="http://schemas.microsoft.com/office/drawing/2014/main" id="{AD6F3195-D05D-2CB0-5787-8A995161FF61}"/>
                  </a:ext>
                </a:extLst>
              </p:cNvPr>
              <p:cNvSpPr txBox="1"/>
              <p:nvPr/>
            </p:nvSpPr>
            <p:spPr>
              <a:xfrm>
                <a:off x="9236278"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2.0</a:t>
                </a:r>
              </a:p>
            </p:txBody>
          </p:sp>
          <p:sp>
            <p:nvSpPr>
              <p:cNvPr id="15" name="TextBox 14">
                <a:extLst>
                  <a:ext uri="{FF2B5EF4-FFF2-40B4-BE49-F238E27FC236}">
                    <a16:creationId xmlns:a16="http://schemas.microsoft.com/office/drawing/2014/main" id="{93E8C909-467A-E169-4B22-703E1ADADDC1}"/>
                  </a:ext>
                </a:extLst>
              </p:cNvPr>
              <p:cNvSpPr txBox="1"/>
              <p:nvPr/>
            </p:nvSpPr>
            <p:spPr>
              <a:xfrm>
                <a:off x="7582437"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0.5</a:t>
                </a:r>
              </a:p>
            </p:txBody>
          </p:sp>
          <p:grpSp>
            <p:nvGrpSpPr>
              <p:cNvPr id="16" name="Group 15">
                <a:extLst>
                  <a:ext uri="{FF2B5EF4-FFF2-40B4-BE49-F238E27FC236}">
                    <a16:creationId xmlns:a16="http://schemas.microsoft.com/office/drawing/2014/main" id="{DD1080A5-FA3B-499B-3F74-7E1FA3904AED}"/>
                  </a:ext>
                </a:extLst>
              </p:cNvPr>
              <p:cNvGrpSpPr/>
              <p:nvPr/>
            </p:nvGrpSpPr>
            <p:grpSpPr>
              <a:xfrm>
                <a:off x="7805497" y="5927550"/>
                <a:ext cx="1653165" cy="34485"/>
                <a:chOff x="7799955" y="5927550"/>
                <a:chExt cx="1653165" cy="34485"/>
              </a:xfrm>
            </p:grpSpPr>
            <p:cxnSp>
              <p:nvCxnSpPr>
                <p:cNvPr id="17" name="Straight Connector 16">
                  <a:extLst>
                    <a:ext uri="{FF2B5EF4-FFF2-40B4-BE49-F238E27FC236}">
                      <a16:creationId xmlns:a16="http://schemas.microsoft.com/office/drawing/2014/main" id="{CD433308-BE25-AD8D-522F-86B8CACD6FB1}"/>
                    </a:ext>
                  </a:extLst>
                </p:cNvPr>
                <p:cNvCxnSpPr>
                  <a:cxnSpLocks/>
                </p:cNvCxnSpPr>
                <p:nvPr/>
              </p:nvCxnSpPr>
              <p:spPr>
                <a:xfrm>
                  <a:off x="7799955" y="5927550"/>
                  <a:ext cx="0" cy="34485"/>
                </a:xfrm>
                <a:prstGeom prst="line">
                  <a:avLst/>
                </a:prstGeom>
                <a:noFill/>
                <a:ln w="9525" cap="flat" cmpd="sng" algn="ctr">
                  <a:solidFill>
                    <a:srgbClr val="000000"/>
                  </a:solidFill>
                  <a:prstDash val="solid"/>
                </a:ln>
                <a:effectLst/>
              </p:spPr>
            </p:cxnSp>
            <p:cxnSp>
              <p:nvCxnSpPr>
                <p:cNvPr id="18" name="Straight Connector 17">
                  <a:extLst>
                    <a:ext uri="{FF2B5EF4-FFF2-40B4-BE49-F238E27FC236}">
                      <a16:creationId xmlns:a16="http://schemas.microsoft.com/office/drawing/2014/main" id="{30493387-A8C7-A195-D438-BC0AA7118FE0}"/>
                    </a:ext>
                  </a:extLst>
                </p:cNvPr>
                <p:cNvCxnSpPr>
                  <a:cxnSpLocks/>
                </p:cNvCxnSpPr>
                <p:nvPr/>
              </p:nvCxnSpPr>
              <p:spPr>
                <a:xfrm>
                  <a:off x="9453120" y="5927550"/>
                  <a:ext cx="0" cy="34485"/>
                </a:xfrm>
                <a:prstGeom prst="line">
                  <a:avLst/>
                </a:prstGeom>
                <a:noFill/>
                <a:ln w="9525" cap="flat" cmpd="sng" algn="ctr">
                  <a:solidFill>
                    <a:srgbClr val="000000"/>
                  </a:solidFill>
                  <a:prstDash val="solid"/>
                </a:ln>
                <a:effectLst/>
              </p:spPr>
            </p:cxnSp>
            <p:cxnSp>
              <p:nvCxnSpPr>
                <p:cNvPr id="19" name="Straight Connector 18">
                  <a:extLst>
                    <a:ext uri="{FF2B5EF4-FFF2-40B4-BE49-F238E27FC236}">
                      <a16:creationId xmlns:a16="http://schemas.microsoft.com/office/drawing/2014/main" id="{594D6E28-2E4C-7586-4E25-2096C1ADE5D5}"/>
                    </a:ext>
                  </a:extLst>
                </p:cNvPr>
                <p:cNvCxnSpPr>
                  <a:cxnSpLocks/>
                </p:cNvCxnSpPr>
                <p:nvPr/>
              </p:nvCxnSpPr>
              <p:spPr>
                <a:xfrm>
                  <a:off x="8630499" y="5927550"/>
                  <a:ext cx="0" cy="34485"/>
                </a:xfrm>
                <a:prstGeom prst="line">
                  <a:avLst/>
                </a:prstGeom>
                <a:noFill/>
                <a:ln w="9525" cap="flat" cmpd="sng" algn="ctr">
                  <a:solidFill>
                    <a:srgbClr val="000000"/>
                  </a:solidFill>
                  <a:prstDash val="solid"/>
                </a:ln>
                <a:effectLst/>
              </p:spPr>
            </p:cxnSp>
          </p:grpSp>
        </p:grpSp>
      </p:grpSp>
      <p:grpSp>
        <p:nvGrpSpPr>
          <p:cNvPr id="23" name="Group 22">
            <a:extLst>
              <a:ext uri="{FF2B5EF4-FFF2-40B4-BE49-F238E27FC236}">
                <a16:creationId xmlns:a16="http://schemas.microsoft.com/office/drawing/2014/main" id="{D9BCEB9B-F2B7-FD64-0A84-D63B6ECE6AE8}"/>
              </a:ext>
            </a:extLst>
          </p:cNvPr>
          <p:cNvGrpSpPr>
            <a:grpSpLocks/>
          </p:cNvGrpSpPr>
          <p:nvPr/>
        </p:nvGrpSpPr>
        <p:grpSpPr>
          <a:xfrm>
            <a:off x="9574110" y="4118703"/>
            <a:ext cx="752890" cy="162000"/>
            <a:chOff x="4774830" y="5018189"/>
            <a:chExt cx="752890" cy="162000"/>
          </a:xfrm>
        </p:grpSpPr>
        <p:sp>
          <p:nvSpPr>
            <p:cNvPr id="24" name="Oval 23">
              <a:extLst>
                <a:ext uri="{FF2B5EF4-FFF2-40B4-BE49-F238E27FC236}">
                  <a16:creationId xmlns:a16="http://schemas.microsoft.com/office/drawing/2014/main" id="{7B768B51-36B4-42E6-5497-B64CA838474A}"/>
                </a:ext>
              </a:extLst>
            </p:cNvPr>
            <p:cNvSpPr>
              <a:spLocks/>
            </p:cNvSpPr>
            <p:nvPr/>
          </p:nvSpPr>
          <p:spPr>
            <a:xfrm>
              <a:off x="5105989" y="5047864"/>
              <a:ext cx="102651" cy="102651"/>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87C4B783-2A5A-FB55-A1D0-5FA3D65A4E2F}"/>
                </a:ext>
              </a:extLst>
            </p:cNvPr>
            <p:cNvGrpSpPr>
              <a:grpSpLocks/>
            </p:cNvGrpSpPr>
            <p:nvPr/>
          </p:nvGrpSpPr>
          <p:grpSpPr>
            <a:xfrm>
              <a:off x="4774830" y="5018189"/>
              <a:ext cx="752890" cy="162000"/>
              <a:chOff x="3115805" y="2070402"/>
              <a:chExt cx="140336" cy="162000"/>
            </a:xfrm>
          </p:grpSpPr>
          <p:cxnSp>
            <p:nvCxnSpPr>
              <p:cNvPr id="26" name="Straight Connector 25">
                <a:extLst>
                  <a:ext uri="{FF2B5EF4-FFF2-40B4-BE49-F238E27FC236}">
                    <a16:creationId xmlns:a16="http://schemas.microsoft.com/office/drawing/2014/main" id="{8721EFAC-0751-868A-32D3-134842F56A33}"/>
                  </a:ext>
                </a:extLst>
              </p:cNvPr>
              <p:cNvCxnSpPr>
                <a:cxnSpLocks/>
              </p:cNvCxnSpPr>
              <p:nvPr/>
            </p:nvCxnSpPr>
            <p:spPr>
              <a:xfrm>
                <a:off x="3115805" y="2070402"/>
                <a:ext cx="0" cy="162000"/>
              </a:xfrm>
              <a:prstGeom prst="line">
                <a:avLst/>
              </a:prstGeom>
              <a:noFill/>
              <a:ln w="9525" cap="flat" cmpd="sng" algn="ctr">
                <a:solidFill>
                  <a:srgbClr val="000000"/>
                </a:solidFill>
                <a:prstDash val="solid"/>
              </a:ln>
              <a:effectLst/>
            </p:spPr>
          </p:cxnSp>
          <p:cxnSp>
            <p:nvCxnSpPr>
              <p:cNvPr id="27" name="Straight Connector 26">
                <a:extLst>
                  <a:ext uri="{FF2B5EF4-FFF2-40B4-BE49-F238E27FC236}">
                    <a16:creationId xmlns:a16="http://schemas.microsoft.com/office/drawing/2014/main" id="{ADADB52A-A179-EFF0-CA95-3A1584B95EDD}"/>
                  </a:ext>
                </a:extLst>
              </p:cNvPr>
              <p:cNvCxnSpPr>
                <a:cxnSpLocks/>
              </p:cNvCxnSpPr>
              <p:nvPr/>
            </p:nvCxnSpPr>
            <p:spPr>
              <a:xfrm>
                <a:off x="3255539" y="2070402"/>
                <a:ext cx="0" cy="162000"/>
              </a:xfrm>
              <a:prstGeom prst="line">
                <a:avLst/>
              </a:prstGeom>
              <a:noFill/>
              <a:ln w="9525" cap="flat" cmpd="sng" algn="ctr">
                <a:solidFill>
                  <a:srgbClr val="000000"/>
                </a:solidFill>
                <a:prstDash val="solid"/>
              </a:ln>
              <a:effectLst/>
            </p:spPr>
          </p:cxnSp>
          <p:cxnSp>
            <p:nvCxnSpPr>
              <p:cNvPr id="28" name="Straight Connector 27">
                <a:extLst>
                  <a:ext uri="{FF2B5EF4-FFF2-40B4-BE49-F238E27FC236}">
                    <a16:creationId xmlns:a16="http://schemas.microsoft.com/office/drawing/2014/main" id="{5FB44D3A-4148-77C1-5FF9-1BE1187FAF2C}"/>
                  </a:ext>
                </a:extLst>
              </p:cNvPr>
              <p:cNvCxnSpPr>
                <a:cxnSpLocks/>
              </p:cNvCxnSpPr>
              <p:nvPr/>
            </p:nvCxnSpPr>
            <p:spPr>
              <a:xfrm flipH="1">
                <a:off x="3115805" y="2151402"/>
                <a:ext cx="140336" cy="0"/>
              </a:xfrm>
              <a:prstGeom prst="line">
                <a:avLst/>
              </a:prstGeom>
              <a:noFill/>
              <a:ln w="9525" cap="flat" cmpd="sng" algn="ctr">
                <a:solidFill>
                  <a:srgbClr val="000000"/>
                </a:solidFill>
                <a:prstDash val="solid"/>
              </a:ln>
              <a:effectLst/>
            </p:spPr>
          </p:cxnSp>
        </p:grpSp>
      </p:grpSp>
      <p:grpSp>
        <p:nvGrpSpPr>
          <p:cNvPr id="29" name="Group 28">
            <a:extLst>
              <a:ext uri="{FF2B5EF4-FFF2-40B4-BE49-F238E27FC236}">
                <a16:creationId xmlns:a16="http://schemas.microsoft.com/office/drawing/2014/main" id="{2932DD4A-D9FC-340F-500A-C6CC16BEDD98}"/>
              </a:ext>
            </a:extLst>
          </p:cNvPr>
          <p:cNvGrpSpPr>
            <a:grpSpLocks/>
          </p:cNvGrpSpPr>
          <p:nvPr/>
        </p:nvGrpSpPr>
        <p:grpSpPr>
          <a:xfrm>
            <a:off x="9483015" y="4939683"/>
            <a:ext cx="832326" cy="162000"/>
            <a:chOff x="4829944" y="4340228"/>
            <a:chExt cx="832326" cy="162000"/>
          </a:xfrm>
        </p:grpSpPr>
        <p:sp>
          <p:nvSpPr>
            <p:cNvPr id="30" name="Oval 29">
              <a:extLst>
                <a:ext uri="{FF2B5EF4-FFF2-40B4-BE49-F238E27FC236}">
                  <a16:creationId xmlns:a16="http://schemas.microsoft.com/office/drawing/2014/main" id="{81936A0B-F3A3-B1B1-92A5-B374526EA593}"/>
                </a:ext>
              </a:extLst>
            </p:cNvPr>
            <p:cNvSpPr>
              <a:spLocks/>
            </p:cNvSpPr>
            <p:nvPr/>
          </p:nvSpPr>
          <p:spPr>
            <a:xfrm>
              <a:off x="5204682" y="4376228"/>
              <a:ext cx="90000" cy="90000"/>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id="{9E320485-C542-7EE6-ED85-4641914B66BB}"/>
                </a:ext>
              </a:extLst>
            </p:cNvPr>
            <p:cNvGrpSpPr>
              <a:grpSpLocks/>
            </p:cNvGrpSpPr>
            <p:nvPr/>
          </p:nvGrpSpPr>
          <p:grpSpPr>
            <a:xfrm>
              <a:off x="4829944" y="4340228"/>
              <a:ext cx="832326" cy="162000"/>
              <a:chOff x="3115219" y="2070402"/>
              <a:chExt cx="108588" cy="162000"/>
            </a:xfrm>
          </p:grpSpPr>
          <p:cxnSp>
            <p:nvCxnSpPr>
              <p:cNvPr id="32" name="Straight Connector 31">
                <a:extLst>
                  <a:ext uri="{FF2B5EF4-FFF2-40B4-BE49-F238E27FC236}">
                    <a16:creationId xmlns:a16="http://schemas.microsoft.com/office/drawing/2014/main" id="{EBE55102-2E58-2885-A310-497B6675E26D}"/>
                  </a:ext>
                </a:extLst>
              </p:cNvPr>
              <p:cNvCxnSpPr>
                <a:cxnSpLocks/>
              </p:cNvCxnSpPr>
              <p:nvPr/>
            </p:nvCxnSpPr>
            <p:spPr>
              <a:xfrm flipH="1">
                <a:off x="3115219" y="2151402"/>
                <a:ext cx="108493" cy="0"/>
              </a:xfrm>
              <a:prstGeom prst="line">
                <a:avLst/>
              </a:prstGeom>
              <a:solidFill>
                <a:srgbClr val="003865">
                  <a:lumMod val="75000"/>
                  <a:lumOff val="25000"/>
                </a:srgbClr>
              </a:solidFill>
              <a:ln w="9525" cap="flat" cmpd="sng" algn="ctr">
                <a:solidFill>
                  <a:srgbClr val="000000"/>
                </a:solidFill>
                <a:prstDash val="solid"/>
              </a:ln>
              <a:effectLst/>
            </p:spPr>
          </p:cxnSp>
          <p:cxnSp>
            <p:nvCxnSpPr>
              <p:cNvPr id="33" name="Straight Connector 32">
                <a:extLst>
                  <a:ext uri="{FF2B5EF4-FFF2-40B4-BE49-F238E27FC236}">
                    <a16:creationId xmlns:a16="http://schemas.microsoft.com/office/drawing/2014/main" id="{E6FB8A4C-C1BB-B8FF-431D-D72DCDB03913}"/>
                  </a:ext>
                </a:extLst>
              </p:cNvPr>
              <p:cNvCxnSpPr>
                <a:cxnSpLocks/>
              </p:cNvCxnSpPr>
              <p:nvPr/>
            </p:nvCxnSpPr>
            <p:spPr>
              <a:xfrm>
                <a:off x="3115805" y="2070402"/>
                <a:ext cx="0" cy="162000"/>
              </a:xfrm>
              <a:prstGeom prst="line">
                <a:avLst/>
              </a:prstGeom>
              <a:solidFill>
                <a:srgbClr val="003865">
                  <a:lumMod val="75000"/>
                  <a:lumOff val="25000"/>
                </a:srgbClr>
              </a:solidFill>
              <a:ln w="9525" cap="flat" cmpd="sng" algn="ctr">
                <a:solidFill>
                  <a:srgbClr val="000000"/>
                </a:solidFill>
                <a:prstDash val="solid"/>
              </a:ln>
              <a:effectLst/>
            </p:spPr>
          </p:cxnSp>
          <p:cxnSp>
            <p:nvCxnSpPr>
              <p:cNvPr id="34" name="Straight Connector 33">
                <a:extLst>
                  <a:ext uri="{FF2B5EF4-FFF2-40B4-BE49-F238E27FC236}">
                    <a16:creationId xmlns:a16="http://schemas.microsoft.com/office/drawing/2014/main" id="{F1374FF6-8844-F76B-5BD9-AF0D759FA6CB}"/>
                  </a:ext>
                </a:extLst>
              </p:cNvPr>
              <p:cNvCxnSpPr>
                <a:cxnSpLocks/>
              </p:cNvCxnSpPr>
              <p:nvPr/>
            </p:nvCxnSpPr>
            <p:spPr>
              <a:xfrm>
                <a:off x="3223807" y="2070402"/>
                <a:ext cx="0" cy="162000"/>
              </a:xfrm>
              <a:prstGeom prst="line">
                <a:avLst/>
              </a:prstGeom>
              <a:solidFill>
                <a:srgbClr val="003865">
                  <a:lumMod val="75000"/>
                  <a:lumOff val="25000"/>
                </a:srgbClr>
              </a:solidFill>
              <a:ln w="9525" cap="flat" cmpd="sng" algn="ctr">
                <a:solidFill>
                  <a:srgbClr val="000000"/>
                </a:solidFill>
                <a:prstDash val="solid"/>
              </a:ln>
              <a:effectLst/>
            </p:spPr>
          </p:cxnSp>
        </p:grpSp>
      </p:grpSp>
      <p:grpSp>
        <p:nvGrpSpPr>
          <p:cNvPr id="35" name="Group 34">
            <a:extLst>
              <a:ext uri="{FF2B5EF4-FFF2-40B4-BE49-F238E27FC236}">
                <a16:creationId xmlns:a16="http://schemas.microsoft.com/office/drawing/2014/main" id="{6CCDBE53-BB6E-9E36-BB6F-F35D8154C46B}"/>
              </a:ext>
            </a:extLst>
          </p:cNvPr>
          <p:cNvGrpSpPr>
            <a:grpSpLocks/>
          </p:cNvGrpSpPr>
          <p:nvPr/>
        </p:nvGrpSpPr>
        <p:grpSpPr>
          <a:xfrm>
            <a:off x="9766132" y="3235649"/>
            <a:ext cx="515622" cy="203289"/>
            <a:chOff x="4713766" y="3682352"/>
            <a:chExt cx="515622" cy="203289"/>
          </a:xfrm>
        </p:grpSpPr>
        <p:sp>
          <p:nvSpPr>
            <p:cNvPr id="36" name="Oval 35">
              <a:extLst>
                <a:ext uri="{FF2B5EF4-FFF2-40B4-BE49-F238E27FC236}">
                  <a16:creationId xmlns:a16="http://schemas.microsoft.com/office/drawing/2014/main" id="{5DA9E79B-B96C-5E4D-D56C-413D1E228684}"/>
                </a:ext>
              </a:extLst>
            </p:cNvPr>
            <p:cNvSpPr>
              <a:spLocks/>
            </p:cNvSpPr>
            <p:nvPr/>
          </p:nvSpPr>
          <p:spPr>
            <a:xfrm>
              <a:off x="4869933" y="3682352"/>
              <a:ext cx="203289" cy="203289"/>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DF0B6510-5D4E-E401-2F34-C9B6E8BABE69}"/>
                </a:ext>
              </a:extLst>
            </p:cNvPr>
            <p:cNvGrpSpPr>
              <a:grpSpLocks/>
            </p:cNvGrpSpPr>
            <p:nvPr/>
          </p:nvGrpSpPr>
          <p:grpSpPr>
            <a:xfrm>
              <a:off x="4713766" y="3702996"/>
              <a:ext cx="515622" cy="162000"/>
              <a:chOff x="3115805" y="2073465"/>
              <a:chExt cx="89927" cy="162000"/>
            </a:xfrm>
          </p:grpSpPr>
          <p:cxnSp>
            <p:nvCxnSpPr>
              <p:cNvPr id="38" name="Straight Connector 37">
                <a:extLst>
                  <a:ext uri="{FF2B5EF4-FFF2-40B4-BE49-F238E27FC236}">
                    <a16:creationId xmlns:a16="http://schemas.microsoft.com/office/drawing/2014/main" id="{7190D6D5-E4BB-D6C0-25D4-C62F6BDF1236}"/>
                  </a:ext>
                </a:extLst>
              </p:cNvPr>
              <p:cNvCxnSpPr>
                <a:cxnSpLocks/>
              </p:cNvCxnSpPr>
              <p:nvPr/>
            </p:nvCxnSpPr>
            <p:spPr>
              <a:xfrm>
                <a:off x="3115805" y="2073465"/>
                <a:ext cx="0" cy="162000"/>
              </a:xfrm>
              <a:prstGeom prst="line">
                <a:avLst/>
              </a:prstGeom>
              <a:noFill/>
              <a:ln w="9525" cap="flat" cmpd="sng" algn="ctr">
                <a:solidFill>
                  <a:srgbClr val="000000"/>
                </a:solidFill>
                <a:prstDash val="solid"/>
              </a:ln>
              <a:effectLst/>
            </p:spPr>
          </p:cxnSp>
          <p:cxnSp>
            <p:nvCxnSpPr>
              <p:cNvPr id="39" name="Straight Connector 38">
                <a:extLst>
                  <a:ext uri="{FF2B5EF4-FFF2-40B4-BE49-F238E27FC236}">
                    <a16:creationId xmlns:a16="http://schemas.microsoft.com/office/drawing/2014/main" id="{1715912F-4335-E682-EFAB-E4346D65CFCA}"/>
                  </a:ext>
                </a:extLst>
              </p:cNvPr>
              <p:cNvCxnSpPr>
                <a:cxnSpLocks/>
              </p:cNvCxnSpPr>
              <p:nvPr/>
            </p:nvCxnSpPr>
            <p:spPr>
              <a:xfrm>
                <a:off x="3205163" y="2073465"/>
                <a:ext cx="0" cy="162000"/>
              </a:xfrm>
              <a:prstGeom prst="line">
                <a:avLst/>
              </a:prstGeom>
              <a:noFill/>
              <a:ln w="9525" cap="flat" cmpd="sng" algn="ctr">
                <a:solidFill>
                  <a:srgbClr val="000000"/>
                </a:solidFill>
                <a:prstDash val="solid"/>
              </a:ln>
              <a:effectLst/>
            </p:spPr>
          </p:cxnSp>
          <p:cxnSp>
            <p:nvCxnSpPr>
              <p:cNvPr id="40" name="Straight Connector 39">
                <a:extLst>
                  <a:ext uri="{FF2B5EF4-FFF2-40B4-BE49-F238E27FC236}">
                    <a16:creationId xmlns:a16="http://schemas.microsoft.com/office/drawing/2014/main" id="{CB637F7C-F9CC-30B0-9A11-FDA82E0DF61A}"/>
                  </a:ext>
                </a:extLst>
              </p:cNvPr>
              <p:cNvCxnSpPr>
                <a:cxnSpLocks/>
              </p:cNvCxnSpPr>
              <p:nvPr/>
            </p:nvCxnSpPr>
            <p:spPr>
              <a:xfrm flipH="1">
                <a:off x="3115805" y="2154465"/>
                <a:ext cx="89927" cy="0"/>
              </a:xfrm>
              <a:prstGeom prst="line">
                <a:avLst/>
              </a:prstGeom>
              <a:noFill/>
              <a:ln w="9525" cap="flat" cmpd="sng" algn="ctr">
                <a:solidFill>
                  <a:srgbClr val="000000"/>
                </a:solidFill>
                <a:prstDash val="solid"/>
              </a:ln>
              <a:effectLst/>
            </p:spPr>
          </p:cxnSp>
        </p:grpSp>
      </p:grpSp>
      <p:cxnSp>
        <p:nvCxnSpPr>
          <p:cNvPr id="41" name="Straight Connector 40">
            <a:extLst>
              <a:ext uri="{FF2B5EF4-FFF2-40B4-BE49-F238E27FC236}">
                <a16:creationId xmlns:a16="http://schemas.microsoft.com/office/drawing/2014/main" id="{F5A807D7-688B-2E40-6906-B35C69CFAB35}"/>
              </a:ext>
            </a:extLst>
          </p:cNvPr>
          <p:cNvCxnSpPr>
            <a:cxnSpLocks/>
          </p:cNvCxnSpPr>
          <p:nvPr/>
        </p:nvCxnSpPr>
        <p:spPr>
          <a:xfrm>
            <a:off x="10361061" y="2087503"/>
            <a:ext cx="1971" cy="3249429"/>
          </a:xfrm>
          <a:prstGeom prst="line">
            <a:avLst/>
          </a:prstGeom>
          <a:noFill/>
          <a:ln w="9525" cap="flat" cmpd="sng" algn="ctr">
            <a:solidFill>
              <a:srgbClr val="000000"/>
            </a:solidFill>
            <a:prstDash val="dash"/>
          </a:ln>
          <a:effectLst/>
        </p:spPr>
      </p:cxnSp>
      <p:grpSp>
        <p:nvGrpSpPr>
          <p:cNvPr id="42" name="Group 41">
            <a:extLst>
              <a:ext uri="{FF2B5EF4-FFF2-40B4-BE49-F238E27FC236}">
                <a16:creationId xmlns:a16="http://schemas.microsoft.com/office/drawing/2014/main" id="{8ECCB49B-7516-6682-9670-41243D0D1194}"/>
              </a:ext>
            </a:extLst>
          </p:cNvPr>
          <p:cNvGrpSpPr>
            <a:grpSpLocks/>
          </p:cNvGrpSpPr>
          <p:nvPr/>
        </p:nvGrpSpPr>
        <p:grpSpPr>
          <a:xfrm>
            <a:off x="9870332" y="2431620"/>
            <a:ext cx="467997" cy="231865"/>
            <a:chOff x="4760816" y="3665683"/>
            <a:chExt cx="467997" cy="231865"/>
          </a:xfrm>
        </p:grpSpPr>
        <p:sp>
          <p:nvSpPr>
            <p:cNvPr id="43" name="Oval 42">
              <a:extLst>
                <a:ext uri="{FF2B5EF4-FFF2-40B4-BE49-F238E27FC236}">
                  <a16:creationId xmlns:a16="http://schemas.microsoft.com/office/drawing/2014/main" id="{605B523E-97B3-FE44-5AF6-B4D46BEB47D8}"/>
                </a:ext>
              </a:extLst>
            </p:cNvPr>
            <p:cNvSpPr>
              <a:spLocks/>
            </p:cNvSpPr>
            <p:nvPr/>
          </p:nvSpPr>
          <p:spPr>
            <a:xfrm>
              <a:off x="4880114" y="3665683"/>
              <a:ext cx="231865" cy="231865"/>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A9B6C235-3C2D-DC0E-64A4-76808FE1E340}"/>
                </a:ext>
              </a:extLst>
            </p:cNvPr>
            <p:cNvGrpSpPr>
              <a:grpSpLocks/>
            </p:cNvGrpSpPr>
            <p:nvPr/>
          </p:nvGrpSpPr>
          <p:grpSpPr>
            <a:xfrm>
              <a:off x="4760816" y="3700615"/>
              <a:ext cx="467997" cy="162000"/>
              <a:chOff x="3124012" y="2071084"/>
              <a:chExt cx="81621" cy="162000"/>
            </a:xfrm>
          </p:grpSpPr>
          <p:cxnSp>
            <p:nvCxnSpPr>
              <p:cNvPr id="45" name="Straight Connector 44">
                <a:extLst>
                  <a:ext uri="{FF2B5EF4-FFF2-40B4-BE49-F238E27FC236}">
                    <a16:creationId xmlns:a16="http://schemas.microsoft.com/office/drawing/2014/main" id="{2D596462-E957-9C7E-57D7-3BE4E8E2AA49}"/>
                  </a:ext>
                </a:extLst>
              </p:cNvPr>
              <p:cNvCxnSpPr>
                <a:cxnSpLocks/>
              </p:cNvCxnSpPr>
              <p:nvPr/>
            </p:nvCxnSpPr>
            <p:spPr>
              <a:xfrm>
                <a:off x="3124526" y="2071084"/>
                <a:ext cx="0" cy="162000"/>
              </a:xfrm>
              <a:prstGeom prst="line">
                <a:avLst/>
              </a:prstGeom>
              <a:noFill/>
              <a:ln w="9525" cap="flat" cmpd="sng" algn="ctr">
                <a:solidFill>
                  <a:srgbClr val="000000"/>
                </a:solidFill>
                <a:prstDash val="solid"/>
              </a:ln>
              <a:effectLst/>
            </p:spPr>
          </p:cxnSp>
          <p:cxnSp>
            <p:nvCxnSpPr>
              <p:cNvPr id="46" name="Straight Connector 45">
                <a:extLst>
                  <a:ext uri="{FF2B5EF4-FFF2-40B4-BE49-F238E27FC236}">
                    <a16:creationId xmlns:a16="http://schemas.microsoft.com/office/drawing/2014/main" id="{AC202D16-48D8-3F40-139D-CF8512272B2C}"/>
                  </a:ext>
                </a:extLst>
              </p:cNvPr>
              <p:cNvCxnSpPr>
                <a:cxnSpLocks/>
              </p:cNvCxnSpPr>
              <p:nvPr/>
            </p:nvCxnSpPr>
            <p:spPr>
              <a:xfrm>
                <a:off x="3205163" y="2071084"/>
                <a:ext cx="0" cy="162000"/>
              </a:xfrm>
              <a:prstGeom prst="line">
                <a:avLst/>
              </a:prstGeom>
              <a:noFill/>
              <a:ln w="9525" cap="flat" cmpd="sng" algn="ctr">
                <a:solidFill>
                  <a:srgbClr val="000000"/>
                </a:solidFill>
                <a:prstDash val="solid"/>
              </a:ln>
              <a:effectLst/>
            </p:spPr>
          </p:cxnSp>
          <p:cxnSp>
            <p:nvCxnSpPr>
              <p:cNvPr id="47" name="Straight Connector 46">
                <a:extLst>
                  <a:ext uri="{FF2B5EF4-FFF2-40B4-BE49-F238E27FC236}">
                    <a16:creationId xmlns:a16="http://schemas.microsoft.com/office/drawing/2014/main" id="{20D9080E-8052-7959-4DB9-863F0B187D6F}"/>
                  </a:ext>
                </a:extLst>
              </p:cNvPr>
              <p:cNvCxnSpPr>
                <a:cxnSpLocks/>
              </p:cNvCxnSpPr>
              <p:nvPr/>
            </p:nvCxnSpPr>
            <p:spPr>
              <a:xfrm flipH="1">
                <a:off x="3124012" y="2152084"/>
                <a:ext cx="81621" cy="0"/>
              </a:xfrm>
              <a:prstGeom prst="line">
                <a:avLst/>
              </a:prstGeom>
              <a:noFill/>
              <a:ln w="9525" cap="flat" cmpd="sng" algn="ctr">
                <a:solidFill>
                  <a:srgbClr val="000000"/>
                </a:solidFill>
                <a:prstDash val="solid"/>
              </a:ln>
              <a:effectLst/>
            </p:spPr>
          </p:cxnSp>
        </p:grpSp>
      </p:grpSp>
      <p:grpSp>
        <p:nvGrpSpPr>
          <p:cNvPr id="48" name="Group 47">
            <a:extLst>
              <a:ext uri="{FF2B5EF4-FFF2-40B4-BE49-F238E27FC236}">
                <a16:creationId xmlns:a16="http://schemas.microsoft.com/office/drawing/2014/main" id="{CED41E5E-DD1C-3725-E2BD-92AEE16D9925}"/>
              </a:ext>
            </a:extLst>
          </p:cNvPr>
          <p:cNvGrpSpPr/>
          <p:nvPr/>
        </p:nvGrpSpPr>
        <p:grpSpPr>
          <a:xfrm>
            <a:off x="646363" y="1683818"/>
            <a:ext cx="6798425" cy="1935956"/>
            <a:chOff x="1040606" y="1476375"/>
            <a:chExt cx="6090949" cy="1935956"/>
          </a:xfrm>
        </p:grpSpPr>
        <p:grpSp>
          <p:nvGrpSpPr>
            <p:cNvPr id="49" name="Graphic 1583">
              <a:extLst>
                <a:ext uri="{FF2B5EF4-FFF2-40B4-BE49-F238E27FC236}">
                  <a16:creationId xmlns:a16="http://schemas.microsoft.com/office/drawing/2014/main" id="{9A8DF694-9F42-8EFD-7F38-73391BD22746}"/>
                </a:ext>
              </a:extLst>
            </p:cNvPr>
            <p:cNvGrpSpPr/>
            <p:nvPr/>
          </p:nvGrpSpPr>
          <p:grpSpPr>
            <a:xfrm>
              <a:off x="1469675" y="1616392"/>
              <a:ext cx="5661880" cy="1795939"/>
              <a:chOff x="4136421" y="2810065"/>
              <a:chExt cx="4244530" cy="1346358"/>
            </a:xfrm>
          </p:grpSpPr>
          <p:grpSp>
            <p:nvGrpSpPr>
              <p:cNvPr id="51" name="Graphic 1583">
                <a:extLst>
                  <a:ext uri="{FF2B5EF4-FFF2-40B4-BE49-F238E27FC236}">
                    <a16:creationId xmlns:a16="http://schemas.microsoft.com/office/drawing/2014/main" id="{5E77761C-E6CC-B894-4062-38BD8461EF7B}"/>
                  </a:ext>
                </a:extLst>
              </p:cNvPr>
              <p:cNvGrpSpPr/>
              <p:nvPr/>
            </p:nvGrpSpPr>
            <p:grpSpPr>
              <a:xfrm>
                <a:off x="8305323" y="4080700"/>
                <a:ext cx="75628" cy="75723"/>
                <a:chOff x="8305323" y="4080700"/>
                <a:chExt cx="75628" cy="75723"/>
              </a:xfrm>
            </p:grpSpPr>
            <p:sp>
              <p:nvSpPr>
                <p:cNvPr id="247" name="Freeform: Shape 990">
                  <a:extLst>
                    <a:ext uri="{FF2B5EF4-FFF2-40B4-BE49-F238E27FC236}">
                      <a16:creationId xmlns:a16="http://schemas.microsoft.com/office/drawing/2014/main" id="{D20E589D-ACE0-8C12-AC5C-917107710757}"/>
                    </a:ext>
                  </a:extLst>
                </p:cNvPr>
                <p:cNvSpPr/>
                <p:nvPr/>
              </p:nvSpPr>
              <p:spPr>
                <a:xfrm>
                  <a:off x="8343137" y="4080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 name="Freeform: Shape 991">
                  <a:extLst>
                    <a:ext uri="{FF2B5EF4-FFF2-40B4-BE49-F238E27FC236}">
                      <a16:creationId xmlns:a16="http://schemas.microsoft.com/office/drawing/2014/main" id="{59C08824-8472-3B2E-EEC6-4A4417A44025}"/>
                    </a:ext>
                  </a:extLst>
                </p:cNvPr>
                <p:cNvSpPr/>
                <p:nvPr/>
              </p:nvSpPr>
              <p:spPr>
                <a:xfrm>
                  <a:off x="8305323" y="411851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2" name="Graphic 1583">
                <a:extLst>
                  <a:ext uri="{FF2B5EF4-FFF2-40B4-BE49-F238E27FC236}">
                    <a16:creationId xmlns:a16="http://schemas.microsoft.com/office/drawing/2014/main" id="{AB9D37C2-DE00-DD24-BCBD-E6722ECD4A60}"/>
                  </a:ext>
                </a:extLst>
              </p:cNvPr>
              <p:cNvGrpSpPr/>
              <p:nvPr/>
            </p:nvGrpSpPr>
            <p:grpSpPr>
              <a:xfrm>
                <a:off x="7934800" y="4080700"/>
                <a:ext cx="75628" cy="75723"/>
                <a:chOff x="7934800" y="4080700"/>
                <a:chExt cx="75628" cy="75723"/>
              </a:xfrm>
            </p:grpSpPr>
            <p:sp>
              <p:nvSpPr>
                <p:cNvPr id="245" name="Freeform: Shape 988">
                  <a:extLst>
                    <a:ext uri="{FF2B5EF4-FFF2-40B4-BE49-F238E27FC236}">
                      <a16:creationId xmlns:a16="http://schemas.microsoft.com/office/drawing/2014/main" id="{83A2918F-AA90-0610-A914-91E63BC58139}"/>
                    </a:ext>
                  </a:extLst>
                </p:cNvPr>
                <p:cNvSpPr/>
                <p:nvPr/>
              </p:nvSpPr>
              <p:spPr>
                <a:xfrm>
                  <a:off x="7972615" y="4080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 name="Freeform: Shape 989">
                  <a:extLst>
                    <a:ext uri="{FF2B5EF4-FFF2-40B4-BE49-F238E27FC236}">
                      <a16:creationId xmlns:a16="http://schemas.microsoft.com/office/drawing/2014/main" id="{FAFEEA8F-B7C0-DF04-C7E8-0B90C942172B}"/>
                    </a:ext>
                  </a:extLst>
                </p:cNvPr>
                <p:cNvSpPr/>
                <p:nvPr/>
              </p:nvSpPr>
              <p:spPr>
                <a:xfrm>
                  <a:off x="7934800" y="41185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3" name="Graphic 1583">
                <a:extLst>
                  <a:ext uri="{FF2B5EF4-FFF2-40B4-BE49-F238E27FC236}">
                    <a16:creationId xmlns:a16="http://schemas.microsoft.com/office/drawing/2014/main" id="{09045A52-BCE4-871D-53FD-2469801B4D02}"/>
                  </a:ext>
                </a:extLst>
              </p:cNvPr>
              <p:cNvGrpSpPr/>
              <p:nvPr/>
            </p:nvGrpSpPr>
            <p:grpSpPr>
              <a:xfrm>
                <a:off x="7923561" y="4080700"/>
                <a:ext cx="75628" cy="75723"/>
                <a:chOff x="7923561" y="4080700"/>
                <a:chExt cx="75628" cy="75723"/>
              </a:xfrm>
            </p:grpSpPr>
            <p:sp>
              <p:nvSpPr>
                <p:cNvPr id="243" name="Freeform: Shape 986">
                  <a:extLst>
                    <a:ext uri="{FF2B5EF4-FFF2-40B4-BE49-F238E27FC236}">
                      <a16:creationId xmlns:a16="http://schemas.microsoft.com/office/drawing/2014/main" id="{8C3EFC14-C057-F5BF-2BB4-0AEF7CC0D904}"/>
                    </a:ext>
                  </a:extLst>
                </p:cNvPr>
                <p:cNvSpPr/>
                <p:nvPr/>
              </p:nvSpPr>
              <p:spPr>
                <a:xfrm>
                  <a:off x="7961375" y="4080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 name="Freeform: Shape 987">
                  <a:extLst>
                    <a:ext uri="{FF2B5EF4-FFF2-40B4-BE49-F238E27FC236}">
                      <a16:creationId xmlns:a16="http://schemas.microsoft.com/office/drawing/2014/main" id="{89B11586-CB67-5C8F-D117-69E15227377E}"/>
                    </a:ext>
                  </a:extLst>
                </p:cNvPr>
                <p:cNvSpPr/>
                <p:nvPr/>
              </p:nvSpPr>
              <p:spPr>
                <a:xfrm>
                  <a:off x="7923561" y="41185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4" name="Graphic 1583">
                <a:extLst>
                  <a:ext uri="{FF2B5EF4-FFF2-40B4-BE49-F238E27FC236}">
                    <a16:creationId xmlns:a16="http://schemas.microsoft.com/office/drawing/2014/main" id="{29168C73-A908-9474-D0E1-9485685DDD85}"/>
                  </a:ext>
                </a:extLst>
              </p:cNvPr>
              <p:cNvGrpSpPr/>
              <p:nvPr/>
            </p:nvGrpSpPr>
            <p:grpSpPr>
              <a:xfrm>
                <a:off x="7590281" y="4080700"/>
                <a:ext cx="75723" cy="75723"/>
                <a:chOff x="7590281" y="4080700"/>
                <a:chExt cx="75723" cy="75723"/>
              </a:xfrm>
            </p:grpSpPr>
            <p:sp>
              <p:nvSpPr>
                <p:cNvPr id="241" name="Freeform: Shape 984">
                  <a:extLst>
                    <a:ext uri="{FF2B5EF4-FFF2-40B4-BE49-F238E27FC236}">
                      <a16:creationId xmlns:a16="http://schemas.microsoft.com/office/drawing/2014/main" id="{6A47CF01-1834-5017-F33A-C5FCFF3D842D}"/>
                    </a:ext>
                  </a:extLst>
                </p:cNvPr>
                <p:cNvSpPr/>
                <p:nvPr/>
              </p:nvSpPr>
              <p:spPr>
                <a:xfrm>
                  <a:off x="7628191" y="4080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 name="Freeform: Shape 985">
                  <a:extLst>
                    <a:ext uri="{FF2B5EF4-FFF2-40B4-BE49-F238E27FC236}">
                      <a16:creationId xmlns:a16="http://schemas.microsoft.com/office/drawing/2014/main" id="{64727F94-F62B-AEA9-1BCC-4E3564564801}"/>
                    </a:ext>
                  </a:extLst>
                </p:cNvPr>
                <p:cNvSpPr/>
                <p:nvPr/>
              </p:nvSpPr>
              <p:spPr>
                <a:xfrm>
                  <a:off x="7590281" y="4118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5" name="Graphic 1583">
                <a:extLst>
                  <a:ext uri="{FF2B5EF4-FFF2-40B4-BE49-F238E27FC236}">
                    <a16:creationId xmlns:a16="http://schemas.microsoft.com/office/drawing/2014/main" id="{757029AD-8FAE-BCDB-9234-02E4CE31A876}"/>
                  </a:ext>
                </a:extLst>
              </p:cNvPr>
              <p:cNvGrpSpPr/>
              <p:nvPr/>
            </p:nvGrpSpPr>
            <p:grpSpPr>
              <a:xfrm>
                <a:off x="7565040" y="4080700"/>
                <a:ext cx="75723" cy="75723"/>
                <a:chOff x="7565040" y="4080700"/>
                <a:chExt cx="75723" cy="75723"/>
              </a:xfrm>
            </p:grpSpPr>
            <p:sp>
              <p:nvSpPr>
                <p:cNvPr id="239" name="Freeform: Shape 982">
                  <a:extLst>
                    <a:ext uri="{FF2B5EF4-FFF2-40B4-BE49-F238E27FC236}">
                      <a16:creationId xmlns:a16="http://schemas.microsoft.com/office/drawing/2014/main" id="{38D5CF57-D04A-2985-DA50-6C3FBA9CAA7D}"/>
                    </a:ext>
                  </a:extLst>
                </p:cNvPr>
                <p:cNvSpPr/>
                <p:nvPr/>
              </p:nvSpPr>
              <p:spPr>
                <a:xfrm>
                  <a:off x="7602854" y="4080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 name="Freeform: Shape 983">
                  <a:extLst>
                    <a:ext uri="{FF2B5EF4-FFF2-40B4-BE49-F238E27FC236}">
                      <a16:creationId xmlns:a16="http://schemas.microsoft.com/office/drawing/2014/main" id="{F0A9C282-32B6-0CAA-8BD8-B68F60B5B5CB}"/>
                    </a:ext>
                  </a:extLst>
                </p:cNvPr>
                <p:cNvSpPr/>
                <p:nvPr/>
              </p:nvSpPr>
              <p:spPr>
                <a:xfrm>
                  <a:off x="7565040" y="4118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6" name="Graphic 1583">
                <a:extLst>
                  <a:ext uri="{FF2B5EF4-FFF2-40B4-BE49-F238E27FC236}">
                    <a16:creationId xmlns:a16="http://schemas.microsoft.com/office/drawing/2014/main" id="{44444361-5F83-0C97-57ED-094D19FE5450}"/>
                  </a:ext>
                </a:extLst>
              </p:cNvPr>
              <p:cNvGrpSpPr/>
              <p:nvPr/>
            </p:nvGrpSpPr>
            <p:grpSpPr>
              <a:xfrm>
                <a:off x="7541799" y="3949826"/>
                <a:ext cx="75723" cy="75723"/>
                <a:chOff x="7541799" y="3949826"/>
                <a:chExt cx="75723" cy="75723"/>
              </a:xfrm>
            </p:grpSpPr>
            <p:sp>
              <p:nvSpPr>
                <p:cNvPr id="237" name="Freeform: Shape 980">
                  <a:extLst>
                    <a:ext uri="{FF2B5EF4-FFF2-40B4-BE49-F238E27FC236}">
                      <a16:creationId xmlns:a16="http://schemas.microsoft.com/office/drawing/2014/main" id="{6A3D0DC0-9B42-757E-2D98-424694945D15}"/>
                    </a:ext>
                  </a:extLst>
                </p:cNvPr>
                <p:cNvSpPr/>
                <p:nvPr/>
              </p:nvSpPr>
              <p:spPr>
                <a:xfrm>
                  <a:off x="7579708" y="39498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 name="Freeform: Shape 981">
                  <a:extLst>
                    <a:ext uri="{FF2B5EF4-FFF2-40B4-BE49-F238E27FC236}">
                      <a16:creationId xmlns:a16="http://schemas.microsoft.com/office/drawing/2014/main" id="{DDDE62A6-8825-F447-36C4-D10384318445}"/>
                    </a:ext>
                  </a:extLst>
                </p:cNvPr>
                <p:cNvSpPr/>
                <p:nvPr/>
              </p:nvSpPr>
              <p:spPr>
                <a:xfrm>
                  <a:off x="7541799" y="3987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aphic 1583">
                <a:extLst>
                  <a:ext uri="{FF2B5EF4-FFF2-40B4-BE49-F238E27FC236}">
                    <a16:creationId xmlns:a16="http://schemas.microsoft.com/office/drawing/2014/main" id="{43D460A7-C982-FF45-C921-301CEE5F5370}"/>
                  </a:ext>
                </a:extLst>
              </p:cNvPr>
              <p:cNvGrpSpPr/>
              <p:nvPr/>
            </p:nvGrpSpPr>
            <p:grpSpPr>
              <a:xfrm>
                <a:off x="7272146" y="3949826"/>
                <a:ext cx="75723" cy="75723"/>
                <a:chOff x="7272146" y="3949826"/>
                <a:chExt cx="75723" cy="75723"/>
              </a:xfrm>
            </p:grpSpPr>
            <p:sp>
              <p:nvSpPr>
                <p:cNvPr id="235" name="Freeform: Shape 978">
                  <a:extLst>
                    <a:ext uri="{FF2B5EF4-FFF2-40B4-BE49-F238E27FC236}">
                      <a16:creationId xmlns:a16="http://schemas.microsoft.com/office/drawing/2014/main" id="{579E9971-DAE5-982E-E074-6F63089A03D8}"/>
                    </a:ext>
                  </a:extLst>
                </p:cNvPr>
                <p:cNvSpPr/>
                <p:nvPr/>
              </p:nvSpPr>
              <p:spPr>
                <a:xfrm>
                  <a:off x="7310056" y="39498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 name="Freeform: Shape 979">
                  <a:extLst>
                    <a:ext uri="{FF2B5EF4-FFF2-40B4-BE49-F238E27FC236}">
                      <a16:creationId xmlns:a16="http://schemas.microsoft.com/office/drawing/2014/main" id="{ECF9A797-FB59-5304-ABCA-5059BFDE8B4F}"/>
                    </a:ext>
                  </a:extLst>
                </p:cNvPr>
                <p:cNvSpPr/>
                <p:nvPr/>
              </p:nvSpPr>
              <p:spPr>
                <a:xfrm>
                  <a:off x="7272146" y="3987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8" name="Graphic 1583">
                <a:extLst>
                  <a:ext uri="{FF2B5EF4-FFF2-40B4-BE49-F238E27FC236}">
                    <a16:creationId xmlns:a16="http://schemas.microsoft.com/office/drawing/2014/main" id="{8A22A39E-864F-7D13-6B84-6812E249B75E}"/>
                  </a:ext>
                </a:extLst>
              </p:cNvPr>
              <p:cNvGrpSpPr/>
              <p:nvPr/>
            </p:nvGrpSpPr>
            <p:grpSpPr>
              <a:xfrm>
                <a:off x="7220330" y="3850290"/>
                <a:ext cx="75628" cy="75723"/>
                <a:chOff x="7220330" y="3850290"/>
                <a:chExt cx="75628" cy="75723"/>
              </a:xfrm>
            </p:grpSpPr>
            <p:sp>
              <p:nvSpPr>
                <p:cNvPr id="233" name="Freeform: Shape 976">
                  <a:extLst>
                    <a:ext uri="{FF2B5EF4-FFF2-40B4-BE49-F238E27FC236}">
                      <a16:creationId xmlns:a16="http://schemas.microsoft.com/office/drawing/2014/main" id="{A5B981AB-55BE-54C8-AF51-25FD6C9F1313}"/>
                    </a:ext>
                  </a:extLst>
                </p:cNvPr>
                <p:cNvSpPr/>
                <p:nvPr/>
              </p:nvSpPr>
              <p:spPr>
                <a:xfrm>
                  <a:off x="7258144" y="38502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 name="Freeform: Shape 977">
                  <a:extLst>
                    <a:ext uri="{FF2B5EF4-FFF2-40B4-BE49-F238E27FC236}">
                      <a16:creationId xmlns:a16="http://schemas.microsoft.com/office/drawing/2014/main" id="{FE62058B-A55B-A50E-170C-B4B2468F6825}"/>
                    </a:ext>
                  </a:extLst>
                </p:cNvPr>
                <p:cNvSpPr/>
                <p:nvPr/>
              </p:nvSpPr>
              <p:spPr>
                <a:xfrm>
                  <a:off x="7220330" y="38881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9" name="Graphic 1583">
                <a:extLst>
                  <a:ext uri="{FF2B5EF4-FFF2-40B4-BE49-F238E27FC236}">
                    <a16:creationId xmlns:a16="http://schemas.microsoft.com/office/drawing/2014/main" id="{1F34D698-2832-257A-1351-98A3E3010C23}"/>
                  </a:ext>
                </a:extLst>
              </p:cNvPr>
              <p:cNvGrpSpPr/>
              <p:nvPr/>
            </p:nvGrpSpPr>
            <p:grpSpPr>
              <a:xfrm>
                <a:off x="7176515" y="3850290"/>
                <a:ext cx="75723" cy="75723"/>
                <a:chOff x="7176515" y="3850290"/>
                <a:chExt cx="75723" cy="75723"/>
              </a:xfrm>
            </p:grpSpPr>
            <p:sp>
              <p:nvSpPr>
                <p:cNvPr id="231" name="Freeform: Shape 974">
                  <a:extLst>
                    <a:ext uri="{FF2B5EF4-FFF2-40B4-BE49-F238E27FC236}">
                      <a16:creationId xmlns:a16="http://schemas.microsoft.com/office/drawing/2014/main" id="{CD97D2BB-5EB0-E363-6A9A-8FE8A40C62CA}"/>
                    </a:ext>
                  </a:extLst>
                </p:cNvPr>
                <p:cNvSpPr/>
                <p:nvPr/>
              </p:nvSpPr>
              <p:spPr>
                <a:xfrm>
                  <a:off x="7214329" y="38502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2" name="Freeform: Shape 975">
                  <a:extLst>
                    <a:ext uri="{FF2B5EF4-FFF2-40B4-BE49-F238E27FC236}">
                      <a16:creationId xmlns:a16="http://schemas.microsoft.com/office/drawing/2014/main" id="{8C71EA3B-E96B-EE04-E60F-C3EC2FC59C3B}"/>
                    </a:ext>
                  </a:extLst>
                </p:cNvPr>
                <p:cNvSpPr/>
                <p:nvPr/>
              </p:nvSpPr>
              <p:spPr>
                <a:xfrm>
                  <a:off x="7176515" y="3888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0" name="Graphic 1583">
                <a:extLst>
                  <a:ext uri="{FF2B5EF4-FFF2-40B4-BE49-F238E27FC236}">
                    <a16:creationId xmlns:a16="http://schemas.microsoft.com/office/drawing/2014/main" id="{50B61DB7-7579-739C-2A00-5C871C0ECCCF}"/>
                  </a:ext>
                </a:extLst>
              </p:cNvPr>
              <p:cNvGrpSpPr/>
              <p:nvPr/>
            </p:nvGrpSpPr>
            <p:grpSpPr>
              <a:xfrm>
                <a:off x="6829996" y="3789520"/>
                <a:ext cx="75723" cy="75628"/>
                <a:chOff x="6829996" y="3789520"/>
                <a:chExt cx="75723" cy="75628"/>
              </a:xfrm>
            </p:grpSpPr>
            <p:sp>
              <p:nvSpPr>
                <p:cNvPr id="229" name="Freeform: Shape 972">
                  <a:extLst>
                    <a:ext uri="{FF2B5EF4-FFF2-40B4-BE49-F238E27FC236}">
                      <a16:creationId xmlns:a16="http://schemas.microsoft.com/office/drawing/2014/main" id="{50E24DFE-A91E-A5FF-039B-FA9716CA5F74}"/>
                    </a:ext>
                  </a:extLst>
                </p:cNvPr>
                <p:cNvSpPr/>
                <p:nvPr/>
              </p:nvSpPr>
              <p:spPr>
                <a:xfrm>
                  <a:off x="6867810"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0" name="Freeform: Shape 973">
                  <a:extLst>
                    <a:ext uri="{FF2B5EF4-FFF2-40B4-BE49-F238E27FC236}">
                      <a16:creationId xmlns:a16="http://schemas.microsoft.com/office/drawing/2014/main" id="{0E20E3C8-2CC6-A156-4DE4-B9D89A0ACBF9}"/>
                    </a:ext>
                  </a:extLst>
                </p:cNvPr>
                <p:cNvSpPr/>
                <p:nvPr/>
              </p:nvSpPr>
              <p:spPr>
                <a:xfrm>
                  <a:off x="6829996"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1" name="Graphic 1583">
                <a:extLst>
                  <a:ext uri="{FF2B5EF4-FFF2-40B4-BE49-F238E27FC236}">
                    <a16:creationId xmlns:a16="http://schemas.microsoft.com/office/drawing/2014/main" id="{32BC2AB3-1D84-8713-1420-A0D1FBF0F233}"/>
                  </a:ext>
                </a:extLst>
              </p:cNvPr>
              <p:cNvGrpSpPr/>
              <p:nvPr/>
            </p:nvGrpSpPr>
            <p:grpSpPr>
              <a:xfrm>
                <a:off x="6816280" y="3789520"/>
                <a:ext cx="75723" cy="75628"/>
                <a:chOff x="6816280" y="3789520"/>
                <a:chExt cx="75723" cy="75628"/>
              </a:xfrm>
            </p:grpSpPr>
            <p:sp>
              <p:nvSpPr>
                <p:cNvPr id="227" name="Freeform: Shape 970">
                  <a:extLst>
                    <a:ext uri="{FF2B5EF4-FFF2-40B4-BE49-F238E27FC236}">
                      <a16:creationId xmlns:a16="http://schemas.microsoft.com/office/drawing/2014/main" id="{FA9A791B-BB50-EED7-7E53-245B3444EB08}"/>
                    </a:ext>
                  </a:extLst>
                </p:cNvPr>
                <p:cNvSpPr/>
                <p:nvPr/>
              </p:nvSpPr>
              <p:spPr>
                <a:xfrm>
                  <a:off x="6854189"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8" name="Freeform: Shape 971">
                  <a:extLst>
                    <a:ext uri="{FF2B5EF4-FFF2-40B4-BE49-F238E27FC236}">
                      <a16:creationId xmlns:a16="http://schemas.microsoft.com/office/drawing/2014/main" id="{1C22912B-CA0C-4898-C239-88D490793475}"/>
                    </a:ext>
                  </a:extLst>
                </p:cNvPr>
                <p:cNvSpPr/>
                <p:nvPr/>
              </p:nvSpPr>
              <p:spPr>
                <a:xfrm>
                  <a:off x="6816280"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2" name="Graphic 1583">
                <a:extLst>
                  <a:ext uri="{FF2B5EF4-FFF2-40B4-BE49-F238E27FC236}">
                    <a16:creationId xmlns:a16="http://schemas.microsoft.com/office/drawing/2014/main" id="{1BAD7868-F060-EF6A-C5C2-193817BE7625}"/>
                  </a:ext>
                </a:extLst>
              </p:cNvPr>
              <p:cNvGrpSpPr/>
              <p:nvPr/>
            </p:nvGrpSpPr>
            <p:grpSpPr>
              <a:xfrm>
                <a:off x="6795325" y="3789520"/>
                <a:ext cx="75723" cy="75628"/>
                <a:chOff x="6795325" y="3789520"/>
                <a:chExt cx="75723" cy="75628"/>
              </a:xfrm>
            </p:grpSpPr>
            <p:sp>
              <p:nvSpPr>
                <p:cNvPr id="225" name="Freeform: Shape 968">
                  <a:extLst>
                    <a:ext uri="{FF2B5EF4-FFF2-40B4-BE49-F238E27FC236}">
                      <a16:creationId xmlns:a16="http://schemas.microsoft.com/office/drawing/2014/main" id="{80F6994B-2653-DA6A-3892-F8916DCC64C0}"/>
                    </a:ext>
                  </a:extLst>
                </p:cNvPr>
                <p:cNvSpPr/>
                <p:nvPr/>
              </p:nvSpPr>
              <p:spPr>
                <a:xfrm>
                  <a:off x="6833139"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6" name="Freeform: Shape 969">
                  <a:extLst>
                    <a:ext uri="{FF2B5EF4-FFF2-40B4-BE49-F238E27FC236}">
                      <a16:creationId xmlns:a16="http://schemas.microsoft.com/office/drawing/2014/main" id="{45FF5FED-2DC6-6846-D4EB-6E7BDBC2C3A0}"/>
                    </a:ext>
                  </a:extLst>
                </p:cNvPr>
                <p:cNvSpPr/>
                <p:nvPr/>
              </p:nvSpPr>
              <p:spPr>
                <a:xfrm>
                  <a:off x="6795325"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3" name="Graphic 1583">
                <a:extLst>
                  <a:ext uri="{FF2B5EF4-FFF2-40B4-BE49-F238E27FC236}">
                    <a16:creationId xmlns:a16="http://schemas.microsoft.com/office/drawing/2014/main" id="{4B00679D-B6CD-1D46-9636-77B1355F3B7B}"/>
                  </a:ext>
                </a:extLst>
              </p:cNvPr>
              <p:cNvGrpSpPr/>
              <p:nvPr/>
            </p:nvGrpSpPr>
            <p:grpSpPr>
              <a:xfrm>
                <a:off x="6781990" y="3789520"/>
                <a:ext cx="75628" cy="75628"/>
                <a:chOff x="6781990" y="3789520"/>
                <a:chExt cx="75628" cy="75628"/>
              </a:xfrm>
            </p:grpSpPr>
            <p:sp>
              <p:nvSpPr>
                <p:cNvPr id="223" name="Freeform: Shape 966">
                  <a:extLst>
                    <a:ext uri="{FF2B5EF4-FFF2-40B4-BE49-F238E27FC236}">
                      <a16:creationId xmlns:a16="http://schemas.microsoft.com/office/drawing/2014/main" id="{F57C302A-C599-2BDA-B2A5-763AF504923F}"/>
                    </a:ext>
                  </a:extLst>
                </p:cNvPr>
                <p:cNvSpPr/>
                <p:nvPr/>
              </p:nvSpPr>
              <p:spPr>
                <a:xfrm>
                  <a:off x="6819804"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4" name="Freeform: Shape 967">
                  <a:extLst>
                    <a:ext uri="{FF2B5EF4-FFF2-40B4-BE49-F238E27FC236}">
                      <a16:creationId xmlns:a16="http://schemas.microsoft.com/office/drawing/2014/main" id="{D32D5E2A-A766-373D-4151-A669BA404370}"/>
                    </a:ext>
                  </a:extLst>
                </p:cNvPr>
                <p:cNvSpPr/>
                <p:nvPr/>
              </p:nvSpPr>
              <p:spPr>
                <a:xfrm>
                  <a:off x="6781990" y="38273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4" name="Graphic 1583">
                <a:extLst>
                  <a:ext uri="{FF2B5EF4-FFF2-40B4-BE49-F238E27FC236}">
                    <a16:creationId xmlns:a16="http://schemas.microsoft.com/office/drawing/2014/main" id="{DAD694EE-BF22-FDA0-A601-83DAE1FFC335}"/>
                  </a:ext>
                </a:extLst>
              </p:cNvPr>
              <p:cNvGrpSpPr/>
              <p:nvPr/>
            </p:nvGrpSpPr>
            <p:grpSpPr>
              <a:xfrm>
                <a:off x="6768845" y="3789520"/>
                <a:ext cx="75723" cy="75628"/>
                <a:chOff x="6768845" y="3789520"/>
                <a:chExt cx="75723" cy="75628"/>
              </a:xfrm>
            </p:grpSpPr>
            <p:sp>
              <p:nvSpPr>
                <p:cNvPr id="221" name="Freeform: Shape 964">
                  <a:extLst>
                    <a:ext uri="{FF2B5EF4-FFF2-40B4-BE49-F238E27FC236}">
                      <a16:creationId xmlns:a16="http://schemas.microsoft.com/office/drawing/2014/main" id="{F3DC4B39-0BEF-9100-32CC-C4D856A8611E}"/>
                    </a:ext>
                  </a:extLst>
                </p:cNvPr>
                <p:cNvSpPr/>
                <p:nvPr/>
              </p:nvSpPr>
              <p:spPr>
                <a:xfrm>
                  <a:off x="6806755"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 name="Freeform: Shape 965">
                  <a:extLst>
                    <a:ext uri="{FF2B5EF4-FFF2-40B4-BE49-F238E27FC236}">
                      <a16:creationId xmlns:a16="http://schemas.microsoft.com/office/drawing/2014/main" id="{46F5CC75-4F6E-3CFB-AC99-ABF1553BD9E5}"/>
                    </a:ext>
                  </a:extLst>
                </p:cNvPr>
                <p:cNvSpPr/>
                <p:nvPr/>
              </p:nvSpPr>
              <p:spPr>
                <a:xfrm>
                  <a:off x="6768845"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5" name="Graphic 1583">
                <a:extLst>
                  <a:ext uri="{FF2B5EF4-FFF2-40B4-BE49-F238E27FC236}">
                    <a16:creationId xmlns:a16="http://schemas.microsoft.com/office/drawing/2014/main" id="{3FA55330-1E71-AC9A-B556-F63BCECC8D55}"/>
                  </a:ext>
                </a:extLst>
              </p:cNvPr>
              <p:cNvGrpSpPr/>
              <p:nvPr/>
            </p:nvGrpSpPr>
            <p:grpSpPr>
              <a:xfrm>
                <a:off x="6443757" y="3789520"/>
                <a:ext cx="75723" cy="75628"/>
                <a:chOff x="6443757" y="3789520"/>
                <a:chExt cx="75723" cy="75628"/>
              </a:xfrm>
            </p:grpSpPr>
            <p:sp>
              <p:nvSpPr>
                <p:cNvPr id="219" name="Freeform: Shape 962">
                  <a:extLst>
                    <a:ext uri="{FF2B5EF4-FFF2-40B4-BE49-F238E27FC236}">
                      <a16:creationId xmlns:a16="http://schemas.microsoft.com/office/drawing/2014/main" id="{805BA157-B52E-83FA-F48E-720930A0F33D}"/>
                    </a:ext>
                  </a:extLst>
                </p:cNvPr>
                <p:cNvSpPr/>
                <p:nvPr/>
              </p:nvSpPr>
              <p:spPr>
                <a:xfrm>
                  <a:off x="6481571"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 name="Freeform: Shape 963">
                  <a:extLst>
                    <a:ext uri="{FF2B5EF4-FFF2-40B4-BE49-F238E27FC236}">
                      <a16:creationId xmlns:a16="http://schemas.microsoft.com/office/drawing/2014/main" id="{61406DAE-42F3-3F23-45F4-C0F1F3F86A02}"/>
                    </a:ext>
                  </a:extLst>
                </p:cNvPr>
                <p:cNvSpPr/>
                <p:nvPr/>
              </p:nvSpPr>
              <p:spPr>
                <a:xfrm>
                  <a:off x="6443757"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6" name="Graphic 1583">
                <a:extLst>
                  <a:ext uri="{FF2B5EF4-FFF2-40B4-BE49-F238E27FC236}">
                    <a16:creationId xmlns:a16="http://schemas.microsoft.com/office/drawing/2014/main" id="{71C021D1-4BA0-50D6-38AD-6D8059ECB48F}"/>
                  </a:ext>
                </a:extLst>
              </p:cNvPr>
              <p:cNvGrpSpPr/>
              <p:nvPr/>
            </p:nvGrpSpPr>
            <p:grpSpPr>
              <a:xfrm>
                <a:off x="6430422" y="3789520"/>
                <a:ext cx="75628" cy="75628"/>
                <a:chOff x="6430422" y="3789520"/>
                <a:chExt cx="75628" cy="75628"/>
              </a:xfrm>
            </p:grpSpPr>
            <p:sp>
              <p:nvSpPr>
                <p:cNvPr id="217" name="Freeform: Shape 960">
                  <a:extLst>
                    <a:ext uri="{FF2B5EF4-FFF2-40B4-BE49-F238E27FC236}">
                      <a16:creationId xmlns:a16="http://schemas.microsoft.com/office/drawing/2014/main" id="{13F5789E-AA94-D36A-4EFE-1BCEA8558DF6}"/>
                    </a:ext>
                  </a:extLst>
                </p:cNvPr>
                <p:cNvSpPr/>
                <p:nvPr/>
              </p:nvSpPr>
              <p:spPr>
                <a:xfrm>
                  <a:off x="6468236"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 name="Freeform: Shape 961">
                  <a:extLst>
                    <a:ext uri="{FF2B5EF4-FFF2-40B4-BE49-F238E27FC236}">
                      <a16:creationId xmlns:a16="http://schemas.microsoft.com/office/drawing/2014/main" id="{41538E88-3DBD-C422-1F89-EAD7A111404A}"/>
                    </a:ext>
                  </a:extLst>
                </p:cNvPr>
                <p:cNvSpPr/>
                <p:nvPr/>
              </p:nvSpPr>
              <p:spPr>
                <a:xfrm>
                  <a:off x="6430422" y="38273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7" name="Graphic 1583">
                <a:extLst>
                  <a:ext uri="{FF2B5EF4-FFF2-40B4-BE49-F238E27FC236}">
                    <a16:creationId xmlns:a16="http://schemas.microsoft.com/office/drawing/2014/main" id="{DF9A98C0-CE21-5E99-BA5D-DCFDC7DD5B1E}"/>
                  </a:ext>
                </a:extLst>
              </p:cNvPr>
              <p:cNvGrpSpPr/>
              <p:nvPr/>
            </p:nvGrpSpPr>
            <p:grpSpPr>
              <a:xfrm>
                <a:off x="6417277" y="3789520"/>
                <a:ext cx="75723" cy="75628"/>
                <a:chOff x="6417277" y="3789520"/>
                <a:chExt cx="75723" cy="75628"/>
              </a:xfrm>
            </p:grpSpPr>
            <p:sp>
              <p:nvSpPr>
                <p:cNvPr id="215" name="Freeform: Shape 958">
                  <a:extLst>
                    <a:ext uri="{FF2B5EF4-FFF2-40B4-BE49-F238E27FC236}">
                      <a16:creationId xmlns:a16="http://schemas.microsoft.com/office/drawing/2014/main" id="{866738B0-3AA5-B094-35B9-A3E705D56299}"/>
                    </a:ext>
                  </a:extLst>
                </p:cNvPr>
                <p:cNvSpPr/>
                <p:nvPr/>
              </p:nvSpPr>
              <p:spPr>
                <a:xfrm>
                  <a:off x="6455187" y="37895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 name="Freeform: Shape 959">
                  <a:extLst>
                    <a:ext uri="{FF2B5EF4-FFF2-40B4-BE49-F238E27FC236}">
                      <a16:creationId xmlns:a16="http://schemas.microsoft.com/office/drawing/2014/main" id="{F8355A83-C27C-4624-FF36-BF18A87AB3D8}"/>
                    </a:ext>
                  </a:extLst>
                </p:cNvPr>
                <p:cNvSpPr/>
                <p:nvPr/>
              </p:nvSpPr>
              <p:spPr>
                <a:xfrm>
                  <a:off x="6417277" y="38273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8" name="Graphic 1583">
                <a:extLst>
                  <a:ext uri="{FF2B5EF4-FFF2-40B4-BE49-F238E27FC236}">
                    <a16:creationId xmlns:a16="http://schemas.microsoft.com/office/drawing/2014/main" id="{055B7305-0349-4581-59A4-DFF6ADA3825A}"/>
                  </a:ext>
                </a:extLst>
              </p:cNvPr>
              <p:cNvGrpSpPr/>
              <p:nvPr/>
            </p:nvGrpSpPr>
            <p:grpSpPr>
              <a:xfrm>
                <a:off x="6400704" y="3746277"/>
                <a:ext cx="75723" cy="75723"/>
                <a:chOff x="6400704" y="3746277"/>
                <a:chExt cx="75723" cy="75723"/>
              </a:xfrm>
            </p:grpSpPr>
            <p:sp>
              <p:nvSpPr>
                <p:cNvPr id="213" name="Freeform: Shape 956">
                  <a:extLst>
                    <a:ext uri="{FF2B5EF4-FFF2-40B4-BE49-F238E27FC236}">
                      <a16:creationId xmlns:a16="http://schemas.microsoft.com/office/drawing/2014/main" id="{0BC944A1-EE74-67A7-9D36-45A5D9C92673}"/>
                    </a:ext>
                  </a:extLst>
                </p:cNvPr>
                <p:cNvSpPr/>
                <p:nvPr/>
              </p:nvSpPr>
              <p:spPr>
                <a:xfrm>
                  <a:off x="6438613"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 name="Freeform: Shape 957">
                  <a:extLst>
                    <a:ext uri="{FF2B5EF4-FFF2-40B4-BE49-F238E27FC236}">
                      <a16:creationId xmlns:a16="http://schemas.microsoft.com/office/drawing/2014/main" id="{B557C08D-025C-25DE-D86C-AEFB145CA2BB}"/>
                    </a:ext>
                  </a:extLst>
                </p:cNvPr>
                <p:cNvSpPr/>
                <p:nvPr/>
              </p:nvSpPr>
              <p:spPr>
                <a:xfrm>
                  <a:off x="6400704"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9" name="Graphic 1583">
                <a:extLst>
                  <a:ext uri="{FF2B5EF4-FFF2-40B4-BE49-F238E27FC236}">
                    <a16:creationId xmlns:a16="http://schemas.microsoft.com/office/drawing/2014/main" id="{CD5D8ED4-B85E-50DA-08A0-4AC7D5671C1C}"/>
                  </a:ext>
                </a:extLst>
              </p:cNvPr>
              <p:cNvGrpSpPr/>
              <p:nvPr/>
            </p:nvGrpSpPr>
            <p:grpSpPr>
              <a:xfrm>
                <a:off x="6387369" y="3746277"/>
                <a:ext cx="75723" cy="75723"/>
                <a:chOff x="6387369" y="3746277"/>
                <a:chExt cx="75723" cy="75723"/>
              </a:xfrm>
            </p:grpSpPr>
            <p:sp>
              <p:nvSpPr>
                <p:cNvPr id="211" name="Freeform: Shape 954">
                  <a:extLst>
                    <a:ext uri="{FF2B5EF4-FFF2-40B4-BE49-F238E27FC236}">
                      <a16:creationId xmlns:a16="http://schemas.microsoft.com/office/drawing/2014/main" id="{04825CFE-8DCB-449A-8BFC-FD5E1AAE92A5}"/>
                    </a:ext>
                  </a:extLst>
                </p:cNvPr>
                <p:cNvSpPr/>
                <p:nvPr/>
              </p:nvSpPr>
              <p:spPr>
                <a:xfrm>
                  <a:off x="6425183"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 name="Freeform: Shape 955">
                  <a:extLst>
                    <a:ext uri="{FF2B5EF4-FFF2-40B4-BE49-F238E27FC236}">
                      <a16:creationId xmlns:a16="http://schemas.microsoft.com/office/drawing/2014/main" id="{E5E4452F-9339-3DEA-40A1-3E37DC6A1032}"/>
                    </a:ext>
                  </a:extLst>
                </p:cNvPr>
                <p:cNvSpPr/>
                <p:nvPr/>
              </p:nvSpPr>
              <p:spPr>
                <a:xfrm>
                  <a:off x="6387369"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0" name="Graphic 1583">
                <a:extLst>
                  <a:ext uri="{FF2B5EF4-FFF2-40B4-BE49-F238E27FC236}">
                    <a16:creationId xmlns:a16="http://schemas.microsoft.com/office/drawing/2014/main" id="{8E0E95C5-6E8A-38CE-672B-D4961052741A}"/>
                  </a:ext>
                </a:extLst>
              </p:cNvPr>
              <p:cNvGrpSpPr/>
              <p:nvPr/>
            </p:nvGrpSpPr>
            <p:grpSpPr>
              <a:xfrm>
                <a:off x="6374320" y="3746277"/>
                <a:ext cx="75628" cy="75723"/>
                <a:chOff x="6374320" y="3746277"/>
                <a:chExt cx="75628" cy="75723"/>
              </a:xfrm>
            </p:grpSpPr>
            <p:sp>
              <p:nvSpPr>
                <p:cNvPr id="209" name="Freeform: Shape 952">
                  <a:extLst>
                    <a:ext uri="{FF2B5EF4-FFF2-40B4-BE49-F238E27FC236}">
                      <a16:creationId xmlns:a16="http://schemas.microsoft.com/office/drawing/2014/main" id="{E3D00AE7-2E42-1ADA-E8AD-C64CCD03FC90}"/>
                    </a:ext>
                  </a:extLst>
                </p:cNvPr>
                <p:cNvSpPr/>
                <p:nvPr/>
              </p:nvSpPr>
              <p:spPr>
                <a:xfrm>
                  <a:off x="6412134"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 name="Freeform: Shape 953">
                  <a:extLst>
                    <a:ext uri="{FF2B5EF4-FFF2-40B4-BE49-F238E27FC236}">
                      <a16:creationId xmlns:a16="http://schemas.microsoft.com/office/drawing/2014/main" id="{44BD30ED-017B-657F-212B-2CD51B27854A}"/>
                    </a:ext>
                  </a:extLst>
                </p:cNvPr>
                <p:cNvSpPr/>
                <p:nvPr/>
              </p:nvSpPr>
              <p:spPr>
                <a:xfrm>
                  <a:off x="6374320" y="37841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1" name="Graphic 1583">
                <a:extLst>
                  <a:ext uri="{FF2B5EF4-FFF2-40B4-BE49-F238E27FC236}">
                    <a16:creationId xmlns:a16="http://schemas.microsoft.com/office/drawing/2014/main" id="{940CF47F-E2C2-283C-F639-CF1BE40D5A27}"/>
                  </a:ext>
                </a:extLst>
              </p:cNvPr>
              <p:cNvGrpSpPr/>
              <p:nvPr/>
            </p:nvGrpSpPr>
            <p:grpSpPr>
              <a:xfrm>
                <a:off x="6244208" y="3746277"/>
                <a:ext cx="75723" cy="75723"/>
                <a:chOff x="6244208" y="3746277"/>
                <a:chExt cx="75723" cy="75723"/>
              </a:xfrm>
            </p:grpSpPr>
            <p:sp>
              <p:nvSpPr>
                <p:cNvPr id="207" name="Freeform: Shape 950">
                  <a:extLst>
                    <a:ext uri="{FF2B5EF4-FFF2-40B4-BE49-F238E27FC236}">
                      <a16:creationId xmlns:a16="http://schemas.microsoft.com/office/drawing/2014/main" id="{32060B03-E3D2-D7F4-38B0-02E89F40F711}"/>
                    </a:ext>
                  </a:extLst>
                </p:cNvPr>
                <p:cNvSpPr/>
                <p:nvPr/>
              </p:nvSpPr>
              <p:spPr>
                <a:xfrm>
                  <a:off x="6282022"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 name="Freeform: Shape 951">
                  <a:extLst>
                    <a:ext uri="{FF2B5EF4-FFF2-40B4-BE49-F238E27FC236}">
                      <a16:creationId xmlns:a16="http://schemas.microsoft.com/office/drawing/2014/main" id="{75D1A948-F295-58FF-2248-0C8D8FE615C8}"/>
                    </a:ext>
                  </a:extLst>
                </p:cNvPr>
                <p:cNvSpPr/>
                <p:nvPr/>
              </p:nvSpPr>
              <p:spPr>
                <a:xfrm>
                  <a:off x="6244208"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2" name="Graphic 1583">
                <a:extLst>
                  <a:ext uri="{FF2B5EF4-FFF2-40B4-BE49-F238E27FC236}">
                    <a16:creationId xmlns:a16="http://schemas.microsoft.com/office/drawing/2014/main" id="{B1468F15-4837-F5C1-6BBE-33B9F6CDD809}"/>
                  </a:ext>
                </a:extLst>
              </p:cNvPr>
              <p:cNvGrpSpPr/>
              <p:nvPr/>
            </p:nvGrpSpPr>
            <p:grpSpPr>
              <a:xfrm>
                <a:off x="6229635" y="3746277"/>
                <a:ext cx="75628" cy="75723"/>
                <a:chOff x="6229635" y="3746277"/>
                <a:chExt cx="75628" cy="75723"/>
              </a:xfrm>
            </p:grpSpPr>
            <p:sp>
              <p:nvSpPr>
                <p:cNvPr id="205" name="Freeform: Shape 948">
                  <a:extLst>
                    <a:ext uri="{FF2B5EF4-FFF2-40B4-BE49-F238E27FC236}">
                      <a16:creationId xmlns:a16="http://schemas.microsoft.com/office/drawing/2014/main" id="{6031256C-8F2A-CB75-295C-0EF677F8AA90}"/>
                    </a:ext>
                  </a:extLst>
                </p:cNvPr>
                <p:cNvSpPr/>
                <p:nvPr/>
              </p:nvSpPr>
              <p:spPr>
                <a:xfrm>
                  <a:off x="6267449"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 name="Freeform: Shape 949">
                  <a:extLst>
                    <a:ext uri="{FF2B5EF4-FFF2-40B4-BE49-F238E27FC236}">
                      <a16:creationId xmlns:a16="http://schemas.microsoft.com/office/drawing/2014/main" id="{F64B9116-1A4A-80D4-DFC3-9C6DF86BB1F3}"/>
                    </a:ext>
                  </a:extLst>
                </p:cNvPr>
                <p:cNvSpPr/>
                <p:nvPr/>
              </p:nvSpPr>
              <p:spPr>
                <a:xfrm>
                  <a:off x="6229635" y="37841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3" name="Graphic 1583">
                <a:extLst>
                  <a:ext uri="{FF2B5EF4-FFF2-40B4-BE49-F238E27FC236}">
                    <a16:creationId xmlns:a16="http://schemas.microsoft.com/office/drawing/2014/main" id="{187231C6-35CE-A07D-4439-E9DA834A65E4}"/>
                  </a:ext>
                </a:extLst>
              </p:cNvPr>
              <p:cNvGrpSpPr/>
              <p:nvPr/>
            </p:nvGrpSpPr>
            <p:grpSpPr>
              <a:xfrm>
                <a:off x="6184296" y="3746277"/>
                <a:ext cx="75723" cy="75723"/>
                <a:chOff x="6184296" y="3746277"/>
                <a:chExt cx="75723" cy="75723"/>
              </a:xfrm>
            </p:grpSpPr>
            <p:sp>
              <p:nvSpPr>
                <p:cNvPr id="203" name="Freeform: Shape 946">
                  <a:extLst>
                    <a:ext uri="{FF2B5EF4-FFF2-40B4-BE49-F238E27FC236}">
                      <a16:creationId xmlns:a16="http://schemas.microsoft.com/office/drawing/2014/main" id="{1A59D99D-0852-F2A8-04DB-A4536D7C3A83}"/>
                    </a:ext>
                  </a:extLst>
                </p:cNvPr>
                <p:cNvSpPr/>
                <p:nvPr/>
              </p:nvSpPr>
              <p:spPr>
                <a:xfrm>
                  <a:off x="6222110"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4" name="Freeform: Shape 947">
                  <a:extLst>
                    <a:ext uri="{FF2B5EF4-FFF2-40B4-BE49-F238E27FC236}">
                      <a16:creationId xmlns:a16="http://schemas.microsoft.com/office/drawing/2014/main" id="{442A2C39-834F-5950-7138-E3B9A6FE5506}"/>
                    </a:ext>
                  </a:extLst>
                </p:cNvPr>
                <p:cNvSpPr/>
                <p:nvPr/>
              </p:nvSpPr>
              <p:spPr>
                <a:xfrm>
                  <a:off x="6184296"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4" name="Graphic 1583">
                <a:extLst>
                  <a:ext uri="{FF2B5EF4-FFF2-40B4-BE49-F238E27FC236}">
                    <a16:creationId xmlns:a16="http://schemas.microsoft.com/office/drawing/2014/main" id="{EEC32087-3461-EDC8-DD85-CEFE376D3A05}"/>
                  </a:ext>
                </a:extLst>
              </p:cNvPr>
              <p:cNvGrpSpPr/>
              <p:nvPr/>
            </p:nvGrpSpPr>
            <p:grpSpPr>
              <a:xfrm>
                <a:off x="6095618" y="3746277"/>
                <a:ext cx="75723" cy="75723"/>
                <a:chOff x="6095618" y="3746277"/>
                <a:chExt cx="75723" cy="75723"/>
              </a:xfrm>
            </p:grpSpPr>
            <p:sp>
              <p:nvSpPr>
                <p:cNvPr id="201" name="Freeform: Shape 944">
                  <a:extLst>
                    <a:ext uri="{FF2B5EF4-FFF2-40B4-BE49-F238E27FC236}">
                      <a16:creationId xmlns:a16="http://schemas.microsoft.com/office/drawing/2014/main" id="{8C08BC85-9342-2177-2CDA-7938FF167549}"/>
                    </a:ext>
                  </a:extLst>
                </p:cNvPr>
                <p:cNvSpPr/>
                <p:nvPr/>
              </p:nvSpPr>
              <p:spPr>
                <a:xfrm>
                  <a:off x="6133528"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2" name="Freeform: Shape 945">
                  <a:extLst>
                    <a:ext uri="{FF2B5EF4-FFF2-40B4-BE49-F238E27FC236}">
                      <a16:creationId xmlns:a16="http://schemas.microsoft.com/office/drawing/2014/main" id="{CEA1E5C0-1002-A319-D686-3F20C3C26486}"/>
                    </a:ext>
                  </a:extLst>
                </p:cNvPr>
                <p:cNvSpPr/>
                <p:nvPr/>
              </p:nvSpPr>
              <p:spPr>
                <a:xfrm>
                  <a:off x="6095618"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5" name="Graphic 1583">
                <a:extLst>
                  <a:ext uri="{FF2B5EF4-FFF2-40B4-BE49-F238E27FC236}">
                    <a16:creationId xmlns:a16="http://schemas.microsoft.com/office/drawing/2014/main" id="{561320A6-8FBD-3437-F8A4-9CC392928C77}"/>
                  </a:ext>
                </a:extLst>
              </p:cNvPr>
              <p:cNvGrpSpPr/>
              <p:nvPr/>
            </p:nvGrpSpPr>
            <p:grpSpPr>
              <a:xfrm>
                <a:off x="6086379" y="3746277"/>
                <a:ext cx="75723" cy="75723"/>
                <a:chOff x="6086379" y="3746277"/>
                <a:chExt cx="75723" cy="75723"/>
              </a:xfrm>
            </p:grpSpPr>
            <p:sp>
              <p:nvSpPr>
                <p:cNvPr id="199" name="Freeform: Shape 942">
                  <a:extLst>
                    <a:ext uri="{FF2B5EF4-FFF2-40B4-BE49-F238E27FC236}">
                      <a16:creationId xmlns:a16="http://schemas.microsoft.com/office/drawing/2014/main" id="{91BA15F3-4987-37FF-3471-7956A2978455}"/>
                    </a:ext>
                  </a:extLst>
                </p:cNvPr>
                <p:cNvSpPr/>
                <p:nvPr/>
              </p:nvSpPr>
              <p:spPr>
                <a:xfrm>
                  <a:off x="6124288" y="3746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0" name="Freeform: Shape 943">
                  <a:extLst>
                    <a:ext uri="{FF2B5EF4-FFF2-40B4-BE49-F238E27FC236}">
                      <a16:creationId xmlns:a16="http://schemas.microsoft.com/office/drawing/2014/main" id="{9263CE69-EB81-CD59-8D58-C1E2C304CEFD}"/>
                    </a:ext>
                  </a:extLst>
                </p:cNvPr>
                <p:cNvSpPr/>
                <p:nvPr/>
              </p:nvSpPr>
              <p:spPr>
                <a:xfrm>
                  <a:off x="6086379" y="3784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6" name="Graphic 1583">
                <a:extLst>
                  <a:ext uri="{FF2B5EF4-FFF2-40B4-BE49-F238E27FC236}">
                    <a16:creationId xmlns:a16="http://schemas.microsoft.com/office/drawing/2014/main" id="{D71F7838-408E-1713-CDD8-940F670FB945}"/>
                  </a:ext>
                </a:extLst>
              </p:cNvPr>
              <p:cNvGrpSpPr/>
              <p:nvPr/>
            </p:nvGrpSpPr>
            <p:grpSpPr>
              <a:xfrm>
                <a:off x="6050089" y="3687603"/>
                <a:ext cx="75723" cy="75723"/>
                <a:chOff x="6050089" y="3687603"/>
                <a:chExt cx="75723" cy="75723"/>
              </a:xfrm>
            </p:grpSpPr>
            <p:sp>
              <p:nvSpPr>
                <p:cNvPr id="197" name="Freeform: Shape 940">
                  <a:extLst>
                    <a:ext uri="{FF2B5EF4-FFF2-40B4-BE49-F238E27FC236}">
                      <a16:creationId xmlns:a16="http://schemas.microsoft.com/office/drawing/2014/main" id="{8F0EBB93-4957-985C-B74C-770615E6AFF3}"/>
                    </a:ext>
                  </a:extLst>
                </p:cNvPr>
                <p:cNvSpPr/>
                <p:nvPr/>
              </p:nvSpPr>
              <p:spPr>
                <a:xfrm>
                  <a:off x="6087903" y="36876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98" name="Freeform: Shape 941">
                  <a:extLst>
                    <a:ext uri="{FF2B5EF4-FFF2-40B4-BE49-F238E27FC236}">
                      <a16:creationId xmlns:a16="http://schemas.microsoft.com/office/drawing/2014/main" id="{F1316ADF-23C9-47B0-D4EB-42EB83A07FA5}"/>
                    </a:ext>
                  </a:extLst>
                </p:cNvPr>
                <p:cNvSpPr/>
                <p:nvPr/>
              </p:nvSpPr>
              <p:spPr>
                <a:xfrm>
                  <a:off x="6050089" y="37255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7" name="Graphic 1583">
                <a:extLst>
                  <a:ext uri="{FF2B5EF4-FFF2-40B4-BE49-F238E27FC236}">
                    <a16:creationId xmlns:a16="http://schemas.microsoft.com/office/drawing/2014/main" id="{E1B5B275-6014-7400-10B5-600A3334058E}"/>
                  </a:ext>
                </a:extLst>
              </p:cNvPr>
              <p:cNvGrpSpPr/>
              <p:nvPr/>
            </p:nvGrpSpPr>
            <p:grpSpPr>
              <a:xfrm>
                <a:off x="6040849" y="3687603"/>
                <a:ext cx="75723" cy="75723"/>
                <a:chOff x="6040849" y="3687603"/>
                <a:chExt cx="75723" cy="75723"/>
              </a:xfrm>
            </p:grpSpPr>
            <p:sp>
              <p:nvSpPr>
                <p:cNvPr id="195" name="Freeform: Shape 938">
                  <a:extLst>
                    <a:ext uri="{FF2B5EF4-FFF2-40B4-BE49-F238E27FC236}">
                      <a16:creationId xmlns:a16="http://schemas.microsoft.com/office/drawing/2014/main" id="{5E77E07B-FF1F-D77F-DB84-E5117D8A9129}"/>
                    </a:ext>
                  </a:extLst>
                </p:cNvPr>
                <p:cNvSpPr/>
                <p:nvPr/>
              </p:nvSpPr>
              <p:spPr>
                <a:xfrm>
                  <a:off x="6078759" y="36876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96" name="Freeform: Shape 939">
                  <a:extLst>
                    <a:ext uri="{FF2B5EF4-FFF2-40B4-BE49-F238E27FC236}">
                      <a16:creationId xmlns:a16="http://schemas.microsoft.com/office/drawing/2014/main" id="{76AFE734-24F9-BE2E-EC3D-531BD3FB6F26}"/>
                    </a:ext>
                  </a:extLst>
                </p:cNvPr>
                <p:cNvSpPr/>
                <p:nvPr/>
              </p:nvSpPr>
              <p:spPr>
                <a:xfrm>
                  <a:off x="6040849" y="37255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8" name="Graphic 1583">
                <a:extLst>
                  <a:ext uri="{FF2B5EF4-FFF2-40B4-BE49-F238E27FC236}">
                    <a16:creationId xmlns:a16="http://schemas.microsoft.com/office/drawing/2014/main" id="{799D0B0F-C0EE-E02D-CC0F-420F6962F4E5}"/>
                  </a:ext>
                </a:extLst>
              </p:cNvPr>
              <p:cNvGrpSpPr/>
              <p:nvPr/>
            </p:nvGrpSpPr>
            <p:grpSpPr>
              <a:xfrm>
                <a:off x="6032277" y="3578542"/>
                <a:ext cx="75723" cy="75628"/>
                <a:chOff x="6032277" y="3578542"/>
                <a:chExt cx="75723" cy="75628"/>
              </a:xfrm>
            </p:grpSpPr>
            <p:sp>
              <p:nvSpPr>
                <p:cNvPr id="193" name="Freeform: Shape 936">
                  <a:extLst>
                    <a:ext uri="{FF2B5EF4-FFF2-40B4-BE49-F238E27FC236}">
                      <a16:creationId xmlns:a16="http://schemas.microsoft.com/office/drawing/2014/main" id="{4FDDBFED-8C55-E344-5871-FDA0AF2BBDFC}"/>
                    </a:ext>
                  </a:extLst>
                </p:cNvPr>
                <p:cNvSpPr/>
                <p:nvPr/>
              </p:nvSpPr>
              <p:spPr>
                <a:xfrm>
                  <a:off x="6070186" y="35785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94" name="Freeform: Shape 937">
                  <a:extLst>
                    <a:ext uri="{FF2B5EF4-FFF2-40B4-BE49-F238E27FC236}">
                      <a16:creationId xmlns:a16="http://schemas.microsoft.com/office/drawing/2014/main" id="{8AECAA34-2927-DC8E-4714-27BD4ADE1CF0}"/>
                    </a:ext>
                  </a:extLst>
                </p:cNvPr>
                <p:cNvSpPr/>
                <p:nvPr/>
              </p:nvSpPr>
              <p:spPr>
                <a:xfrm>
                  <a:off x="6032277" y="36163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79" name="Graphic 1583">
                <a:extLst>
                  <a:ext uri="{FF2B5EF4-FFF2-40B4-BE49-F238E27FC236}">
                    <a16:creationId xmlns:a16="http://schemas.microsoft.com/office/drawing/2014/main" id="{DF98DE4A-844D-3939-4F26-4E1F4C09AC18}"/>
                  </a:ext>
                </a:extLst>
              </p:cNvPr>
              <p:cNvGrpSpPr/>
              <p:nvPr/>
            </p:nvGrpSpPr>
            <p:grpSpPr>
              <a:xfrm>
                <a:off x="6023133" y="3578542"/>
                <a:ext cx="75628" cy="75628"/>
                <a:chOff x="6023133" y="3578542"/>
                <a:chExt cx="75628" cy="75628"/>
              </a:xfrm>
            </p:grpSpPr>
            <p:sp>
              <p:nvSpPr>
                <p:cNvPr id="191" name="Freeform: Shape 934">
                  <a:extLst>
                    <a:ext uri="{FF2B5EF4-FFF2-40B4-BE49-F238E27FC236}">
                      <a16:creationId xmlns:a16="http://schemas.microsoft.com/office/drawing/2014/main" id="{53DDD217-344C-BE87-F420-935381B8A906}"/>
                    </a:ext>
                  </a:extLst>
                </p:cNvPr>
                <p:cNvSpPr/>
                <p:nvPr/>
              </p:nvSpPr>
              <p:spPr>
                <a:xfrm>
                  <a:off x="6060947" y="35785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92" name="Freeform: Shape 935">
                  <a:extLst>
                    <a:ext uri="{FF2B5EF4-FFF2-40B4-BE49-F238E27FC236}">
                      <a16:creationId xmlns:a16="http://schemas.microsoft.com/office/drawing/2014/main" id="{CE2CFE3B-F893-1858-2741-DDC3413D649E}"/>
                    </a:ext>
                  </a:extLst>
                </p:cNvPr>
                <p:cNvSpPr/>
                <p:nvPr/>
              </p:nvSpPr>
              <p:spPr>
                <a:xfrm>
                  <a:off x="6023133" y="361635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0" name="Graphic 1583">
                <a:extLst>
                  <a:ext uri="{FF2B5EF4-FFF2-40B4-BE49-F238E27FC236}">
                    <a16:creationId xmlns:a16="http://schemas.microsoft.com/office/drawing/2014/main" id="{F6557E7B-7ACC-79C7-D48D-245872606708}"/>
                  </a:ext>
                </a:extLst>
              </p:cNvPr>
              <p:cNvGrpSpPr/>
              <p:nvPr/>
            </p:nvGrpSpPr>
            <p:grpSpPr>
              <a:xfrm>
                <a:off x="5692711" y="3553300"/>
                <a:ext cx="75723" cy="75628"/>
                <a:chOff x="5692711" y="3553300"/>
                <a:chExt cx="75723" cy="75628"/>
              </a:xfrm>
            </p:grpSpPr>
            <p:sp>
              <p:nvSpPr>
                <p:cNvPr id="189" name="Freeform: Shape 932">
                  <a:extLst>
                    <a:ext uri="{FF2B5EF4-FFF2-40B4-BE49-F238E27FC236}">
                      <a16:creationId xmlns:a16="http://schemas.microsoft.com/office/drawing/2014/main" id="{9461FCFA-B36E-931A-B407-EC7C51A3BFF8}"/>
                    </a:ext>
                  </a:extLst>
                </p:cNvPr>
                <p:cNvSpPr/>
                <p:nvPr/>
              </p:nvSpPr>
              <p:spPr>
                <a:xfrm>
                  <a:off x="5730620" y="355330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90" name="Freeform: Shape 933">
                  <a:extLst>
                    <a:ext uri="{FF2B5EF4-FFF2-40B4-BE49-F238E27FC236}">
                      <a16:creationId xmlns:a16="http://schemas.microsoft.com/office/drawing/2014/main" id="{4521A96C-0896-3411-9099-422D58397109}"/>
                    </a:ext>
                  </a:extLst>
                </p:cNvPr>
                <p:cNvSpPr/>
                <p:nvPr/>
              </p:nvSpPr>
              <p:spPr>
                <a:xfrm>
                  <a:off x="5692711" y="359111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1" name="Graphic 1583">
                <a:extLst>
                  <a:ext uri="{FF2B5EF4-FFF2-40B4-BE49-F238E27FC236}">
                    <a16:creationId xmlns:a16="http://schemas.microsoft.com/office/drawing/2014/main" id="{06B1C6C8-A0AB-2C5A-FFB3-D624BDE277FE}"/>
                  </a:ext>
                </a:extLst>
              </p:cNvPr>
              <p:cNvGrpSpPr/>
              <p:nvPr/>
            </p:nvGrpSpPr>
            <p:grpSpPr>
              <a:xfrm>
                <a:off x="5662993" y="3515391"/>
                <a:ext cx="75628" cy="75723"/>
                <a:chOff x="5662993" y="3515391"/>
                <a:chExt cx="75628" cy="75723"/>
              </a:xfrm>
            </p:grpSpPr>
            <p:sp>
              <p:nvSpPr>
                <p:cNvPr id="187" name="Freeform: Shape 930">
                  <a:extLst>
                    <a:ext uri="{FF2B5EF4-FFF2-40B4-BE49-F238E27FC236}">
                      <a16:creationId xmlns:a16="http://schemas.microsoft.com/office/drawing/2014/main" id="{00D4BB29-6F11-D929-5B82-1A52EBC099C5}"/>
                    </a:ext>
                  </a:extLst>
                </p:cNvPr>
                <p:cNvSpPr/>
                <p:nvPr/>
              </p:nvSpPr>
              <p:spPr>
                <a:xfrm>
                  <a:off x="5700807" y="35153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88" name="Freeform: Shape 931">
                  <a:extLst>
                    <a:ext uri="{FF2B5EF4-FFF2-40B4-BE49-F238E27FC236}">
                      <a16:creationId xmlns:a16="http://schemas.microsoft.com/office/drawing/2014/main" id="{47103B3F-E04B-A708-8D23-769A064D59DB}"/>
                    </a:ext>
                  </a:extLst>
                </p:cNvPr>
                <p:cNvSpPr/>
                <p:nvPr/>
              </p:nvSpPr>
              <p:spPr>
                <a:xfrm>
                  <a:off x="5662993" y="355330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2" name="Graphic 1583">
                <a:extLst>
                  <a:ext uri="{FF2B5EF4-FFF2-40B4-BE49-F238E27FC236}">
                    <a16:creationId xmlns:a16="http://schemas.microsoft.com/office/drawing/2014/main" id="{1A47389A-2BFB-772E-6971-8728FAC0CE24}"/>
                  </a:ext>
                </a:extLst>
              </p:cNvPr>
              <p:cNvGrpSpPr/>
              <p:nvPr/>
            </p:nvGrpSpPr>
            <p:grpSpPr>
              <a:xfrm>
                <a:off x="5648038" y="3515391"/>
                <a:ext cx="75628" cy="75723"/>
                <a:chOff x="5648038" y="3515391"/>
                <a:chExt cx="75628" cy="75723"/>
              </a:xfrm>
            </p:grpSpPr>
            <p:sp>
              <p:nvSpPr>
                <p:cNvPr id="185" name="Freeform: Shape 928">
                  <a:extLst>
                    <a:ext uri="{FF2B5EF4-FFF2-40B4-BE49-F238E27FC236}">
                      <a16:creationId xmlns:a16="http://schemas.microsoft.com/office/drawing/2014/main" id="{BB737005-2FCA-1990-8B78-626822B3DE70}"/>
                    </a:ext>
                  </a:extLst>
                </p:cNvPr>
                <p:cNvSpPr/>
                <p:nvPr/>
              </p:nvSpPr>
              <p:spPr>
                <a:xfrm>
                  <a:off x="5685853" y="35153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86" name="Freeform: Shape 929">
                  <a:extLst>
                    <a:ext uri="{FF2B5EF4-FFF2-40B4-BE49-F238E27FC236}">
                      <a16:creationId xmlns:a16="http://schemas.microsoft.com/office/drawing/2014/main" id="{1A89F1C2-7C9F-60EE-5E3F-909B5139ECB1}"/>
                    </a:ext>
                  </a:extLst>
                </p:cNvPr>
                <p:cNvSpPr/>
                <p:nvPr/>
              </p:nvSpPr>
              <p:spPr>
                <a:xfrm>
                  <a:off x="5648038" y="355330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3" name="Graphic 1583">
                <a:extLst>
                  <a:ext uri="{FF2B5EF4-FFF2-40B4-BE49-F238E27FC236}">
                    <a16:creationId xmlns:a16="http://schemas.microsoft.com/office/drawing/2014/main" id="{7586575D-691E-5925-D585-E862E536AA4D}"/>
                  </a:ext>
                </a:extLst>
              </p:cNvPr>
              <p:cNvGrpSpPr/>
              <p:nvPr/>
            </p:nvGrpSpPr>
            <p:grpSpPr>
              <a:xfrm>
                <a:off x="5632894" y="3474433"/>
                <a:ext cx="75628" cy="75628"/>
                <a:chOff x="5632894" y="3474433"/>
                <a:chExt cx="75628" cy="75628"/>
              </a:xfrm>
            </p:grpSpPr>
            <p:sp>
              <p:nvSpPr>
                <p:cNvPr id="183" name="Freeform: Shape 926">
                  <a:extLst>
                    <a:ext uri="{FF2B5EF4-FFF2-40B4-BE49-F238E27FC236}">
                      <a16:creationId xmlns:a16="http://schemas.microsoft.com/office/drawing/2014/main" id="{28257A24-60AE-6155-9228-4A57CE697B8C}"/>
                    </a:ext>
                  </a:extLst>
                </p:cNvPr>
                <p:cNvSpPr/>
                <p:nvPr/>
              </p:nvSpPr>
              <p:spPr>
                <a:xfrm>
                  <a:off x="5670708" y="347443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84" name="Freeform: Shape 927">
                  <a:extLst>
                    <a:ext uri="{FF2B5EF4-FFF2-40B4-BE49-F238E27FC236}">
                      <a16:creationId xmlns:a16="http://schemas.microsoft.com/office/drawing/2014/main" id="{E4F5C75B-28CC-9320-337B-2A1D2001EE26}"/>
                    </a:ext>
                  </a:extLst>
                </p:cNvPr>
                <p:cNvSpPr/>
                <p:nvPr/>
              </p:nvSpPr>
              <p:spPr>
                <a:xfrm>
                  <a:off x="5632894" y="351224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4" name="Graphic 1583">
                <a:extLst>
                  <a:ext uri="{FF2B5EF4-FFF2-40B4-BE49-F238E27FC236}">
                    <a16:creationId xmlns:a16="http://schemas.microsoft.com/office/drawing/2014/main" id="{DEF531CF-B725-DCD8-18E4-0E624467E99F}"/>
                  </a:ext>
                </a:extLst>
              </p:cNvPr>
              <p:cNvGrpSpPr/>
              <p:nvPr/>
            </p:nvGrpSpPr>
            <p:grpSpPr>
              <a:xfrm>
                <a:off x="5429154" y="3396614"/>
                <a:ext cx="75723" cy="75628"/>
                <a:chOff x="5429154" y="3396614"/>
                <a:chExt cx="75723" cy="75628"/>
              </a:xfrm>
            </p:grpSpPr>
            <p:sp>
              <p:nvSpPr>
                <p:cNvPr id="181" name="Freeform: Shape 924">
                  <a:extLst>
                    <a:ext uri="{FF2B5EF4-FFF2-40B4-BE49-F238E27FC236}">
                      <a16:creationId xmlns:a16="http://schemas.microsoft.com/office/drawing/2014/main" id="{B13FA3D2-321E-B7B8-3B16-D573C81EF34C}"/>
                    </a:ext>
                  </a:extLst>
                </p:cNvPr>
                <p:cNvSpPr/>
                <p:nvPr/>
              </p:nvSpPr>
              <p:spPr>
                <a:xfrm>
                  <a:off x="5467063" y="339661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82" name="Freeform: Shape 925">
                  <a:extLst>
                    <a:ext uri="{FF2B5EF4-FFF2-40B4-BE49-F238E27FC236}">
                      <a16:creationId xmlns:a16="http://schemas.microsoft.com/office/drawing/2014/main" id="{DB32AE23-EAED-C48B-4806-485DDF3DDEEF}"/>
                    </a:ext>
                  </a:extLst>
                </p:cNvPr>
                <p:cNvSpPr/>
                <p:nvPr/>
              </p:nvSpPr>
              <p:spPr>
                <a:xfrm>
                  <a:off x="5429154" y="343442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5" name="Graphic 1583">
                <a:extLst>
                  <a:ext uri="{FF2B5EF4-FFF2-40B4-BE49-F238E27FC236}">
                    <a16:creationId xmlns:a16="http://schemas.microsoft.com/office/drawing/2014/main" id="{50B3C464-69DF-709D-C65F-1DF4844BECA9}"/>
                  </a:ext>
                </a:extLst>
              </p:cNvPr>
              <p:cNvGrpSpPr/>
              <p:nvPr/>
            </p:nvGrpSpPr>
            <p:grpSpPr>
              <a:xfrm>
                <a:off x="5315235" y="3375278"/>
                <a:ext cx="75628" cy="75723"/>
                <a:chOff x="5315235" y="3375278"/>
                <a:chExt cx="75628" cy="75723"/>
              </a:xfrm>
            </p:grpSpPr>
            <p:sp>
              <p:nvSpPr>
                <p:cNvPr id="179" name="Freeform: Shape 922">
                  <a:extLst>
                    <a:ext uri="{FF2B5EF4-FFF2-40B4-BE49-F238E27FC236}">
                      <a16:creationId xmlns:a16="http://schemas.microsoft.com/office/drawing/2014/main" id="{4C97A3C6-116B-53D1-5A5C-FC158C143F5E}"/>
                    </a:ext>
                  </a:extLst>
                </p:cNvPr>
                <p:cNvSpPr/>
                <p:nvPr/>
              </p:nvSpPr>
              <p:spPr>
                <a:xfrm>
                  <a:off x="5353049" y="33752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80" name="Freeform: Shape 923">
                  <a:extLst>
                    <a:ext uri="{FF2B5EF4-FFF2-40B4-BE49-F238E27FC236}">
                      <a16:creationId xmlns:a16="http://schemas.microsoft.com/office/drawing/2014/main" id="{DC5B5D3B-53C0-A478-A6B4-CC88CE07F647}"/>
                    </a:ext>
                  </a:extLst>
                </p:cNvPr>
                <p:cNvSpPr/>
                <p:nvPr/>
              </p:nvSpPr>
              <p:spPr>
                <a:xfrm>
                  <a:off x="5315235" y="341318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6" name="Graphic 1583">
                <a:extLst>
                  <a:ext uri="{FF2B5EF4-FFF2-40B4-BE49-F238E27FC236}">
                    <a16:creationId xmlns:a16="http://schemas.microsoft.com/office/drawing/2014/main" id="{F16AC0F0-2A77-DDA5-FCC5-5F4473A61BB7}"/>
                  </a:ext>
                </a:extLst>
              </p:cNvPr>
              <p:cNvGrpSpPr/>
              <p:nvPr/>
            </p:nvGrpSpPr>
            <p:grpSpPr>
              <a:xfrm>
                <a:off x="5284850" y="3341560"/>
                <a:ext cx="75628" cy="75723"/>
                <a:chOff x="5284850" y="3341560"/>
                <a:chExt cx="75628" cy="75723"/>
              </a:xfrm>
            </p:grpSpPr>
            <p:sp>
              <p:nvSpPr>
                <p:cNvPr id="177" name="Freeform: Shape 920">
                  <a:extLst>
                    <a:ext uri="{FF2B5EF4-FFF2-40B4-BE49-F238E27FC236}">
                      <a16:creationId xmlns:a16="http://schemas.microsoft.com/office/drawing/2014/main" id="{5242E7BC-2E6E-4306-94EA-F732014C0636}"/>
                    </a:ext>
                  </a:extLst>
                </p:cNvPr>
                <p:cNvSpPr/>
                <p:nvPr/>
              </p:nvSpPr>
              <p:spPr>
                <a:xfrm>
                  <a:off x="5322664" y="33415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8" name="Freeform: Shape 921">
                  <a:extLst>
                    <a:ext uri="{FF2B5EF4-FFF2-40B4-BE49-F238E27FC236}">
                      <a16:creationId xmlns:a16="http://schemas.microsoft.com/office/drawing/2014/main" id="{57FE817C-096D-47B5-8320-CB42BCE83F4A}"/>
                    </a:ext>
                  </a:extLst>
                </p:cNvPr>
                <p:cNvSpPr/>
                <p:nvPr/>
              </p:nvSpPr>
              <p:spPr>
                <a:xfrm>
                  <a:off x="5284850" y="337937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7" name="Graphic 1583">
                <a:extLst>
                  <a:ext uri="{FF2B5EF4-FFF2-40B4-BE49-F238E27FC236}">
                    <a16:creationId xmlns:a16="http://schemas.microsoft.com/office/drawing/2014/main" id="{BA4851AA-DAC0-134E-07A5-26929A7F73F0}"/>
                  </a:ext>
                </a:extLst>
              </p:cNvPr>
              <p:cNvGrpSpPr/>
              <p:nvPr/>
            </p:nvGrpSpPr>
            <p:grpSpPr>
              <a:xfrm>
                <a:off x="5269039" y="3313842"/>
                <a:ext cx="75628" cy="75723"/>
                <a:chOff x="5269039" y="3313842"/>
                <a:chExt cx="75628" cy="75723"/>
              </a:xfrm>
            </p:grpSpPr>
            <p:sp>
              <p:nvSpPr>
                <p:cNvPr id="175" name="Freeform: Shape 918">
                  <a:extLst>
                    <a:ext uri="{FF2B5EF4-FFF2-40B4-BE49-F238E27FC236}">
                      <a16:creationId xmlns:a16="http://schemas.microsoft.com/office/drawing/2014/main" id="{9B0B0E4D-0BB6-C802-5D6B-951F9A066C4C}"/>
                    </a:ext>
                  </a:extLst>
                </p:cNvPr>
                <p:cNvSpPr/>
                <p:nvPr/>
              </p:nvSpPr>
              <p:spPr>
                <a:xfrm>
                  <a:off x="5306853" y="33138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6" name="Freeform: Shape 919">
                  <a:extLst>
                    <a:ext uri="{FF2B5EF4-FFF2-40B4-BE49-F238E27FC236}">
                      <a16:creationId xmlns:a16="http://schemas.microsoft.com/office/drawing/2014/main" id="{24EA5061-83E8-5911-2B86-D1CA531859D4}"/>
                    </a:ext>
                  </a:extLst>
                </p:cNvPr>
                <p:cNvSpPr/>
                <p:nvPr/>
              </p:nvSpPr>
              <p:spPr>
                <a:xfrm>
                  <a:off x="5269039" y="335175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8" name="Graphic 1583">
                <a:extLst>
                  <a:ext uri="{FF2B5EF4-FFF2-40B4-BE49-F238E27FC236}">
                    <a16:creationId xmlns:a16="http://schemas.microsoft.com/office/drawing/2014/main" id="{8E89AF43-6501-63FD-C272-3995B8464D54}"/>
                  </a:ext>
                </a:extLst>
              </p:cNvPr>
              <p:cNvGrpSpPr/>
              <p:nvPr/>
            </p:nvGrpSpPr>
            <p:grpSpPr>
              <a:xfrm>
                <a:off x="5246941" y="3293554"/>
                <a:ext cx="75723" cy="75628"/>
                <a:chOff x="5246941" y="3293554"/>
                <a:chExt cx="75723" cy="75628"/>
              </a:xfrm>
            </p:grpSpPr>
            <p:sp>
              <p:nvSpPr>
                <p:cNvPr id="173" name="Freeform: Shape 916">
                  <a:extLst>
                    <a:ext uri="{FF2B5EF4-FFF2-40B4-BE49-F238E27FC236}">
                      <a16:creationId xmlns:a16="http://schemas.microsoft.com/office/drawing/2014/main" id="{6C025BF2-5202-CC65-9316-ECD98D546675}"/>
                    </a:ext>
                  </a:extLst>
                </p:cNvPr>
                <p:cNvSpPr/>
                <p:nvPr/>
              </p:nvSpPr>
              <p:spPr>
                <a:xfrm>
                  <a:off x="5284850" y="329355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 name="Freeform: Shape 917">
                  <a:extLst>
                    <a:ext uri="{FF2B5EF4-FFF2-40B4-BE49-F238E27FC236}">
                      <a16:creationId xmlns:a16="http://schemas.microsoft.com/office/drawing/2014/main" id="{A02882E9-9EB8-6094-D434-564D35397967}"/>
                    </a:ext>
                  </a:extLst>
                </p:cNvPr>
                <p:cNvSpPr/>
                <p:nvPr/>
              </p:nvSpPr>
              <p:spPr>
                <a:xfrm>
                  <a:off x="5246941" y="333136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89" name="Graphic 1583">
                <a:extLst>
                  <a:ext uri="{FF2B5EF4-FFF2-40B4-BE49-F238E27FC236}">
                    <a16:creationId xmlns:a16="http://schemas.microsoft.com/office/drawing/2014/main" id="{E7A4591A-495D-2DF6-D2F5-179519CBA199}"/>
                  </a:ext>
                </a:extLst>
              </p:cNvPr>
              <p:cNvGrpSpPr/>
              <p:nvPr/>
            </p:nvGrpSpPr>
            <p:grpSpPr>
              <a:xfrm>
                <a:off x="5179599" y="3270122"/>
                <a:ext cx="75723" cy="75723"/>
                <a:chOff x="5179599" y="3270122"/>
                <a:chExt cx="75723" cy="75723"/>
              </a:xfrm>
            </p:grpSpPr>
            <p:sp>
              <p:nvSpPr>
                <p:cNvPr id="171" name="Freeform: Shape 914">
                  <a:extLst>
                    <a:ext uri="{FF2B5EF4-FFF2-40B4-BE49-F238E27FC236}">
                      <a16:creationId xmlns:a16="http://schemas.microsoft.com/office/drawing/2014/main" id="{5098B27D-7D5A-B9EF-AAB5-C5E6F2D09754}"/>
                    </a:ext>
                  </a:extLst>
                </p:cNvPr>
                <p:cNvSpPr/>
                <p:nvPr/>
              </p:nvSpPr>
              <p:spPr>
                <a:xfrm>
                  <a:off x="5217508" y="32701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 name="Freeform: Shape 915">
                  <a:extLst>
                    <a:ext uri="{FF2B5EF4-FFF2-40B4-BE49-F238E27FC236}">
                      <a16:creationId xmlns:a16="http://schemas.microsoft.com/office/drawing/2014/main" id="{CAD983AF-3D35-1C4E-E7D6-1745ABD50AB6}"/>
                    </a:ext>
                  </a:extLst>
                </p:cNvPr>
                <p:cNvSpPr/>
                <p:nvPr/>
              </p:nvSpPr>
              <p:spPr>
                <a:xfrm>
                  <a:off x="5179599" y="33079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0" name="Graphic 1583">
                <a:extLst>
                  <a:ext uri="{FF2B5EF4-FFF2-40B4-BE49-F238E27FC236}">
                    <a16:creationId xmlns:a16="http://schemas.microsoft.com/office/drawing/2014/main" id="{0A29E95C-35F2-45F7-E9E4-8568570CF0FB}"/>
                  </a:ext>
                </a:extLst>
              </p:cNvPr>
              <p:cNvGrpSpPr/>
              <p:nvPr/>
            </p:nvGrpSpPr>
            <p:grpSpPr>
              <a:xfrm>
                <a:off x="4918233" y="3223926"/>
                <a:ext cx="75628" cy="75628"/>
                <a:chOff x="4918233" y="3223926"/>
                <a:chExt cx="75628" cy="75628"/>
              </a:xfrm>
            </p:grpSpPr>
            <p:sp>
              <p:nvSpPr>
                <p:cNvPr id="169" name="Freeform: Shape 912">
                  <a:extLst>
                    <a:ext uri="{FF2B5EF4-FFF2-40B4-BE49-F238E27FC236}">
                      <a16:creationId xmlns:a16="http://schemas.microsoft.com/office/drawing/2014/main" id="{8B41F68E-ED1E-0A33-0BF9-696EC2243B28}"/>
                    </a:ext>
                  </a:extLst>
                </p:cNvPr>
                <p:cNvSpPr/>
                <p:nvPr/>
              </p:nvSpPr>
              <p:spPr>
                <a:xfrm>
                  <a:off x="4956047" y="32239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 name="Freeform: Shape 913">
                  <a:extLst>
                    <a:ext uri="{FF2B5EF4-FFF2-40B4-BE49-F238E27FC236}">
                      <a16:creationId xmlns:a16="http://schemas.microsoft.com/office/drawing/2014/main" id="{A1FD7E4A-CF7C-64C6-CFCE-4513B7A9674E}"/>
                    </a:ext>
                  </a:extLst>
                </p:cNvPr>
                <p:cNvSpPr/>
                <p:nvPr/>
              </p:nvSpPr>
              <p:spPr>
                <a:xfrm>
                  <a:off x="4918233" y="32617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1" name="Graphic 1583">
                <a:extLst>
                  <a:ext uri="{FF2B5EF4-FFF2-40B4-BE49-F238E27FC236}">
                    <a16:creationId xmlns:a16="http://schemas.microsoft.com/office/drawing/2014/main" id="{25BAA16E-57DA-B18D-796C-AC38AAF955CB}"/>
                  </a:ext>
                </a:extLst>
              </p:cNvPr>
              <p:cNvGrpSpPr/>
              <p:nvPr/>
            </p:nvGrpSpPr>
            <p:grpSpPr>
              <a:xfrm>
                <a:off x="4912137" y="3214782"/>
                <a:ext cx="75628" cy="75723"/>
                <a:chOff x="4912137" y="3214782"/>
                <a:chExt cx="75628" cy="75723"/>
              </a:xfrm>
            </p:grpSpPr>
            <p:sp>
              <p:nvSpPr>
                <p:cNvPr id="167" name="Freeform: Shape 910">
                  <a:extLst>
                    <a:ext uri="{FF2B5EF4-FFF2-40B4-BE49-F238E27FC236}">
                      <a16:creationId xmlns:a16="http://schemas.microsoft.com/office/drawing/2014/main" id="{F9DE3B64-3A93-A5DD-0353-17470AA9455B}"/>
                    </a:ext>
                  </a:extLst>
                </p:cNvPr>
                <p:cNvSpPr/>
                <p:nvPr/>
              </p:nvSpPr>
              <p:spPr>
                <a:xfrm>
                  <a:off x="4949951" y="321478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 name="Freeform: Shape 911">
                  <a:extLst>
                    <a:ext uri="{FF2B5EF4-FFF2-40B4-BE49-F238E27FC236}">
                      <a16:creationId xmlns:a16="http://schemas.microsoft.com/office/drawing/2014/main" id="{237E2B57-BDC4-E602-BE0D-B2AFB0943D1C}"/>
                    </a:ext>
                  </a:extLst>
                </p:cNvPr>
                <p:cNvSpPr/>
                <p:nvPr/>
              </p:nvSpPr>
              <p:spPr>
                <a:xfrm>
                  <a:off x="4912137" y="32525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2" name="Graphic 1583">
                <a:extLst>
                  <a:ext uri="{FF2B5EF4-FFF2-40B4-BE49-F238E27FC236}">
                    <a16:creationId xmlns:a16="http://schemas.microsoft.com/office/drawing/2014/main" id="{6467E2AD-ADDA-6D89-FAEF-5BA7DB72F7B8}"/>
                  </a:ext>
                </a:extLst>
              </p:cNvPr>
              <p:cNvGrpSpPr/>
              <p:nvPr/>
            </p:nvGrpSpPr>
            <p:grpSpPr>
              <a:xfrm>
                <a:off x="4907470" y="3206590"/>
                <a:ext cx="75723" cy="75723"/>
                <a:chOff x="4907470" y="3206590"/>
                <a:chExt cx="75723" cy="75723"/>
              </a:xfrm>
            </p:grpSpPr>
            <p:sp>
              <p:nvSpPr>
                <p:cNvPr id="165" name="Freeform: Shape 908">
                  <a:extLst>
                    <a:ext uri="{FF2B5EF4-FFF2-40B4-BE49-F238E27FC236}">
                      <a16:creationId xmlns:a16="http://schemas.microsoft.com/office/drawing/2014/main" id="{707553F9-3D8E-1C57-1B7E-A701434FFECD}"/>
                    </a:ext>
                  </a:extLst>
                </p:cNvPr>
                <p:cNvSpPr/>
                <p:nvPr/>
              </p:nvSpPr>
              <p:spPr>
                <a:xfrm>
                  <a:off x="4945379" y="32065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 name="Freeform: Shape 909">
                  <a:extLst>
                    <a:ext uri="{FF2B5EF4-FFF2-40B4-BE49-F238E27FC236}">
                      <a16:creationId xmlns:a16="http://schemas.microsoft.com/office/drawing/2014/main" id="{6D826718-25C7-1657-ED75-BA2C81A68E08}"/>
                    </a:ext>
                  </a:extLst>
                </p:cNvPr>
                <p:cNvSpPr/>
                <p:nvPr/>
              </p:nvSpPr>
              <p:spPr>
                <a:xfrm>
                  <a:off x="4907470" y="32444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3" name="Graphic 1583">
                <a:extLst>
                  <a:ext uri="{FF2B5EF4-FFF2-40B4-BE49-F238E27FC236}">
                    <a16:creationId xmlns:a16="http://schemas.microsoft.com/office/drawing/2014/main" id="{1B962E2E-C90E-F004-4273-A286AD981A27}"/>
                  </a:ext>
                </a:extLst>
              </p:cNvPr>
              <p:cNvGrpSpPr/>
              <p:nvPr/>
            </p:nvGrpSpPr>
            <p:grpSpPr>
              <a:xfrm>
                <a:off x="4888420" y="3176968"/>
                <a:ext cx="75628" cy="75628"/>
                <a:chOff x="4888420" y="3176968"/>
                <a:chExt cx="75628" cy="75628"/>
              </a:xfrm>
            </p:grpSpPr>
            <p:sp>
              <p:nvSpPr>
                <p:cNvPr id="163" name="Freeform: Shape 906">
                  <a:extLst>
                    <a:ext uri="{FF2B5EF4-FFF2-40B4-BE49-F238E27FC236}">
                      <a16:creationId xmlns:a16="http://schemas.microsoft.com/office/drawing/2014/main" id="{D099D749-B671-FB6B-62E4-FCB203D2BC7B}"/>
                    </a:ext>
                  </a:extLst>
                </p:cNvPr>
                <p:cNvSpPr/>
                <p:nvPr/>
              </p:nvSpPr>
              <p:spPr>
                <a:xfrm>
                  <a:off x="4926234" y="317696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 name="Freeform: Shape 907">
                  <a:extLst>
                    <a:ext uri="{FF2B5EF4-FFF2-40B4-BE49-F238E27FC236}">
                      <a16:creationId xmlns:a16="http://schemas.microsoft.com/office/drawing/2014/main" id="{9C631912-D304-F72E-8DDF-725E41AF6B95}"/>
                    </a:ext>
                  </a:extLst>
                </p:cNvPr>
                <p:cNvSpPr/>
                <p:nvPr/>
              </p:nvSpPr>
              <p:spPr>
                <a:xfrm>
                  <a:off x="4888420" y="32147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4" name="Graphic 1583">
                <a:extLst>
                  <a:ext uri="{FF2B5EF4-FFF2-40B4-BE49-F238E27FC236}">
                    <a16:creationId xmlns:a16="http://schemas.microsoft.com/office/drawing/2014/main" id="{0D3451AE-6458-22B4-4F71-05894F0D287C}"/>
                  </a:ext>
                </a:extLst>
              </p:cNvPr>
              <p:cNvGrpSpPr/>
              <p:nvPr/>
            </p:nvGrpSpPr>
            <p:grpSpPr>
              <a:xfrm>
                <a:off x="4855463" y="3132867"/>
                <a:ext cx="75723" cy="75723"/>
                <a:chOff x="4855463" y="3132867"/>
                <a:chExt cx="75723" cy="75723"/>
              </a:xfrm>
            </p:grpSpPr>
            <p:sp>
              <p:nvSpPr>
                <p:cNvPr id="161" name="Freeform: Shape 904">
                  <a:extLst>
                    <a:ext uri="{FF2B5EF4-FFF2-40B4-BE49-F238E27FC236}">
                      <a16:creationId xmlns:a16="http://schemas.microsoft.com/office/drawing/2014/main" id="{A81216DF-9C3D-1922-5A69-8E11D31B22FC}"/>
                    </a:ext>
                  </a:extLst>
                </p:cNvPr>
                <p:cNvSpPr/>
                <p:nvPr/>
              </p:nvSpPr>
              <p:spPr>
                <a:xfrm>
                  <a:off x="4893277" y="313286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2" name="Freeform: Shape 905">
                  <a:extLst>
                    <a:ext uri="{FF2B5EF4-FFF2-40B4-BE49-F238E27FC236}">
                      <a16:creationId xmlns:a16="http://schemas.microsoft.com/office/drawing/2014/main" id="{C59BE0B2-D0FF-7DF2-1BFC-82584EADD3A0}"/>
                    </a:ext>
                  </a:extLst>
                </p:cNvPr>
                <p:cNvSpPr/>
                <p:nvPr/>
              </p:nvSpPr>
              <p:spPr>
                <a:xfrm>
                  <a:off x="4855463" y="3170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5" name="Graphic 1583">
                <a:extLst>
                  <a:ext uri="{FF2B5EF4-FFF2-40B4-BE49-F238E27FC236}">
                    <a16:creationId xmlns:a16="http://schemas.microsoft.com/office/drawing/2014/main" id="{2B62A013-3F12-DAD0-142A-D06B80B60541}"/>
                  </a:ext>
                </a:extLst>
              </p:cNvPr>
              <p:cNvGrpSpPr/>
              <p:nvPr/>
            </p:nvGrpSpPr>
            <p:grpSpPr>
              <a:xfrm>
                <a:off x="4834603" y="3097339"/>
                <a:ext cx="75723" cy="75628"/>
                <a:chOff x="4834603" y="3097339"/>
                <a:chExt cx="75723" cy="75628"/>
              </a:xfrm>
            </p:grpSpPr>
            <p:sp>
              <p:nvSpPr>
                <p:cNvPr id="159" name="Freeform: Shape 902">
                  <a:extLst>
                    <a:ext uri="{FF2B5EF4-FFF2-40B4-BE49-F238E27FC236}">
                      <a16:creationId xmlns:a16="http://schemas.microsoft.com/office/drawing/2014/main" id="{5A44807D-F973-3770-56BC-2C92BF0533F3}"/>
                    </a:ext>
                  </a:extLst>
                </p:cNvPr>
                <p:cNvSpPr/>
                <p:nvPr/>
              </p:nvSpPr>
              <p:spPr>
                <a:xfrm>
                  <a:off x="4872418" y="309733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0" name="Freeform: Shape 903">
                  <a:extLst>
                    <a:ext uri="{FF2B5EF4-FFF2-40B4-BE49-F238E27FC236}">
                      <a16:creationId xmlns:a16="http://schemas.microsoft.com/office/drawing/2014/main" id="{C3BAFCCA-4D98-BB1E-A478-DBFFFB28D46B}"/>
                    </a:ext>
                  </a:extLst>
                </p:cNvPr>
                <p:cNvSpPr/>
                <p:nvPr/>
              </p:nvSpPr>
              <p:spPr>
                <a:xfrm>
                  <a:off x="4834603" y="31351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6" name="Graphic 1583">
                <a:extLst>
                  <a:ext uri="{FF2B5EF4-FFF2-40B4-BE49-F238E27FC236}">
                    <a16:creationId xmlns:a16="http://schemas.microsoft.com/office/drawing/2014/main" id="{72BE91AD-0763-3266-9E79-F336AD10E262}"/>
                  </a:ext>
                </a:extLst>
              </p:cNvPr>
              <p:cNvGrpSpPr/>
              <p:nvPr/>
            </p:nvGrpSpPr>
            <p:grpSpPr>
              <a:xfrm>
                <a:off x="4626101" y="3097339"/>
                <a:ext cx="75628" cy="75628"/>
                <a:chOff x="4626101" y="3097339"/>
                <a:chExt cx="75628" cy="75628"/>
              </a:xfrm>
            </p:grpSpPr>
            <p:sp>
              <p:nvSpPr>
                <p:cNvPr id="157" name="Freeform: Shape 900">
                  <a:extLst>
                    <a:ext uri="{FF2B5EF4-FFF2-40B4-BE49-F238E27FC236}">
                      <a16:creationId xmlns:a16="http://schemas.microsoft.com/office/drawing/2014/main" id="{415A2B7D-CCF7-05FB-2CE5-CD388D3537D9}"/>
                    </a:ext>
                  </a:extLst>
                </p:cNvPr>
                <p:cNvSpPr/>
                <p:nvPr/>
              </p:nvSpPr>
              <p:spPr>
                <a:xfrm>
                  <a:off x="4663915" y="309733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8" name="Freeform: Shape 901">
                  <a:extLst>
                    <a:ext uri="{FF2B5EF4-FFF2-40B4-BE49-F238E27FC236}">
                      <a16:creationId xmlns:a16="http://schemas.microsoft.com/office/drawing/2014/main" id="{E73C8C00-5A2A-42C4-F358-19D7F4FF35C7}"/>
                    </a:ext>
                  </a:extLst>
                </p:cNvPr>
                <p:cNvSpPr/>
                <p:nvPr/>
              </p:nvSpPr>
              <p:spPr>
                <a:xfrm>
                  <a:off x="4626101" y="313515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7" name="Graphic 1583">
                <a:extLst>
                  <a:ext uri="{FF2B5EF4-FFF2-40B4-BE49-F238E27FC236}">
                    <a16:creationId xmlns:a16="http://schemas.microsoft.com/office/drawing/2014/main" id="{1B689B65-3923-598C-D784-29481F576270}"/>
                  </a:ext>
                </a:extLst>
              </p:cNvPr>
              <p:cNvGrpSpPr/>
              <p:nvPr/>
            </p:nvGrpSpPr>
            <p:grpSpPr>
              <a:xfrm>
                <a:off x="4555807" y="3053524"/>
                <a:ext cx="75723" cy="75723"/>
                <a:chOff x="4555807" y="3053524"/>
                <a:chExt cx="75723" cy="75723"/>
              </a:xfrm>
            </p:grpSpPr>
            <p:sp>
              <p:nvSpPr>
                <p:cNvPr id="155" name="Freeform: Shape 898">
                  <a:extLst>
                    <a:ext uri="{FF2B5EF4-FFF2-40B4-BE49-F238E27FC236}">
                      <a16:creationId xmlns:a16="http://schemas.microsoft.com/office/drawing/2014/main" id="{10C500EC-5808-2247-FFE7-EB43A413A689}"/>
                    </a:ext>
                  </a:extLst>
                </p:cNvPr>
                <p:cNvSpPr/>
                <p:nvPr/>
              </p:nvSpPr>
              <p:spPr>
                <a:xfrm>
                  <a:off x="4593716" y="30535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6" name="Freeform: Shape 899">
                  <a:extLst>
                    <a:ext uri="{FF2B5EF4-FFF2-40B4-BE49-F238E27FC236}">
                      <a16:creationId xmlns:a16="http://schemas.microsoft.com/office/drawing/2014/main" id="{5B20B7A9-F566-B6E1-3713-9DA39E301AAD}"/>
                    </a:ext>
                  </a:extLst>
                </p:cNvPr>
                <p:cNvSpPr/>
                <p:nvPr/>
              </p:nvSpPr>
              <p:spPr>
                <a:xfrm>
                  <a:off x="4555807" y="30913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8" name="Graphic 1583">
                <a:extLst>
                  <a:ext uri="{FF2B5EF4-FFF2-40B4-BE49-F238E27FC236}">
                    <a16:creationId xmlns:a16="http://schemas.microsoft.com/office/drawing/2014/main" id="{8D3D05FF-597D-E8C8-7EAA-04760509265E}"/>
                  </a:ext>
                </a:extLst>
              </p:cNvPr>
              <p:cNvGrpSpPr/>
              <p:nvPr/>
            </p:nvGrpSpPr>
            <p:grpSpPr>
              <a:xfrm>
                <a:off x="4504753" y="2948939"/>
                <a:ext cx="75628" cy="75723"/>
                <a:chOff x="4504753" y="2948939"/>
                <a:chExt cx="75628" cy="75723"/>
              </a:xfrm>
            </p:grpSpPr>
            <p:sp>
              <p:nvSpPr>
                <p:cNvPr id="153" name="Freeform: Shape 896">
                  <a:extLst>
                    <a:ext uri="{FF2B5EF4-FFF2-40B4-BE49-F238E27FC236}">
                      <a16:creationId xmlns:a16="http://schemas.microsoft.com/office/drawing/2014/main" id="{444D8FDE-E5C8-2BD2-D476-E423A576724E}"/>
                    </a:ext>
                  </a:extLst>
                </p:cNvPr>
                <p:cNvSpPr/>
                <p:nvPr/>
              </p:nvSpPr>
              <p:spPr>
                <a:xfrm>
                  <a:off x="4542567" y="29489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 name="Freeform: Shape 897">
                  <a:extLst>
                    <a:ext uri="{FF2B5EF4-FFF2-40B4-BE49-F238E27FC236}">
                      <a16:creationId xmlns:a16="http://schemas.microsoft.com/office/drawing/2014/main" id="{97FC34E4-1B7E-65A5-3788-A3C60AB50EA0}"/>
                    </a:ext>
                  </a:extLst>
                </p:cNvPr>
                <p:cNvSpPr/>
                <p:nvPr/>
              </p:nvSpPr>
              <p:spPr>
                <a:xfrm>
                  <a:off x="4504753" y="298675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99" name="Graphic 1583">
                <a:extLst>
                  <a:ext uri="{FF2B5EF4-FFF2-40B4-BE49-F238E27FC236}">
                    <a16:creationId xmlns:a16="http://schemas.microsoft.com/office/drawing/2014/main" id="{B8DF31FB-6333-24D1-728C-8540D674A034}"/>
                  </a:ext>
                </a:extLst>
              </p:cNvPr>
              <p:cNvGrpSpPr/>
              <p:nvPr/>
            </p:nvGrpSpPr>
            <p:grpSpPr>
              <a:xfrm>
                <a:off x="4510277" y="2958369"/>
                <a:ext cx="75628" cy="75723"/>
                <a:chOff x="4510277" y="2958369"/>
                <a:chExt cx="75628" cy="75723"/>
              </a:xfrm>
            </p:grpSpPr>
            <p:sp>
              <p:nvSpPr>
                <p:cNvPr id="151" name="Freeform: Shape 894">
                  <a:extLst>
                    <a:ext uri="{FF2B5EF4-FFF2-40B4-BE49-F238E27FC236}">
                      <a16:creationId xmlns:a16="http://schemas.microsoft.com/office/drawing/2014/main" id="{7ECEFFA1-96E7-5621-109B-6179185F75EF}"/>
                    </a:ext>
                  </a:extLst>
                </p:cNvPr>
                <p:cNvSpPr/>
                <p:nvPr/>
              </p:nvSpPr>
              <p:spPr>
                <a:xfrm>
                  <a:off x="4548091" y="29583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 name="Freeform: Shape 895">
                  <a:extLst>
                    <a:ext uri="{FF2B5EF4-FFF2-40B4-BE49-F238E27FC236}">
                      <a16:creationId xmlns:a16="http://schemas.microsoft.com/office/drawing/2014/main" id="{A70983FD-6566-5A84-7F9A-49EC76C9BE34}"/>
                    </a:ext>
                  </a:extLst>
                </p:cNvPr>
                <p:cNvSpPr/>
                <p:nvPr/>
              </p:nvSpPr>
              <p:spPr>
                <a:xfrm>
                  <a:off x="4510277" y="2996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0" name="Graphic 1583">
                <a:extLst>
                  <a:ext uri="{FF2B5EF4-FFF2-40B4-BE49-F238E27FC236}">
                    <a16:creationId xmlns:a16="http://schemas.microsoft.com/office/drawing/2014/main" id="{B76A11C7-EF10-B7D4-0758-F6A1B6B423D2}"/>
                  </a:ext>
                </a:extLst>
              </p:cNvPr>
              <p:cNvGrpSpPr/>
              <p:nvPr/>
            </p:nvGrpSpPr>
            <p:grpSpPr>
              <a:xfrm>
                <a:off x="4517992" y="2970561"/>
                <a:ext cx="75723" cy="75628"/>
                <a:chOff x="4517992" y="2970561"/>
                <a:chExt cx="75723" cy="75628"/>
              </a:xfrm>
            </p:grpSpPr>
            <p:sp>
              <p:nvSpPr>
                <p:cNvPr id="149" name="Freeform: Shape 892">
                  <a:extLst>
                    <a:ext uri="{FF2B5EF4-FFF2-40B4-BE49-F238E27FC236}">
                      <a16:creationId xmlns:a16="http://schemas.microsoft.com/office/drawing/2014/main" id="{10AB1E74-9581-BEDB-4FFE-B2BAA68C1E19}"/>
                    </a:ext>
                  </a:extLst>
                </p:cNvPr>
                <p:cNvSpPr/>
                <p:nvPr/>
              </p:nvSpPr>
              <p:spPr>
                <a:xfrm>
                  <a:off x="4555807" y="29705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 name="Freeform: Shape 893">
                  <a:extLst>
                    <a:ext uri="{FF2B5EF4-FFF2-40B4-BE49-F238E27FC236}">
                      <a16:creationId xmlns:a16="http://schemas.microsoft.com/office/drawing/2014/main" id="{8A232030-75C3-DCED-DC3E-E1D501226FB8}"/>
                    </a:ext>
                  </a:extLst>
                </p:cNvPr>
                <p:cNvSpPr/>
                <p:nvPr/>
              </p:nvSpPr>
              <p:spPr>
                <a:xfrm>
                  <a:off x="4517992" y="30083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1" name="Graphic 1583">
                <a:extLst>
                  <a:ext uri="{FF2B5EF4-FFF2-40B4-BE49-F238E27FC236}">
                    <a16:creationId xmlns:a16="http://schemas.microsoft.com/office/drawing/2014/main" id="{4BB54C30-E9B9-54B9-195D-2FC20459CD75}"/>
                  </a:ext>
                </a:extLst>
              </p:cNvPr>
              <p:cNvGrpSpPr/>
              <p:nvPr/>
            </p:nvGrpSpPr>
            <p:grpSpPr>
              <a:xfrm>
                <a:off x="4525708" y="2982277"/>
                <a:ext cx="75723" cy="75628"/>
                <a:chOff x="4525708" y="2982277"/>
                <a:chExt cx="75723" cy="75628"/>
              </a:xfrm>
            </p:grpSpPr>
            <p:sp>
              <p:nvSpPr>
                <p:cNvPr id="147" name="Freeform: Shape 890">
                  <a:extLst>
                    <a:ext uri="{FF2B5EF4-FFF2-40B4-BE49-F238E27FC236}">
                      <a16:creationId xmlns:a16="http://schemas.microsoft.com/office/drawing/2014/main" id="{E0E7AB66-D130-D477-3192-0CC878F8B3DA}"/>
                    </a:ext>
                  </a:extLst>
                </p:cNvPr>
                <p:cNvSpPr/>
                <p:nvPr/>
              </p:nvSpPr>
              <p:spPr>
                <a:xfrm>
                  <a:off x="4563617" y="298227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 name="Freeform: Shape 891">
                  <a:extLst>
                    <a:ext uri="{FF2B5EF4-FFF2-40B4-BE49-F238E27FC236}">
                      <a16:creationId xmlns:a16="http://schemas.microsoft.com/office/drawing/2014/main" id="{86608F13-C291-BDCA-FB85-E11AB1AE006F}"/>
                    </a:ext>
                  </a:extLst>
                </p:cNvPr>
                <p:cNvSpPr/>
                <p:nvPr/>
              </p:nvSpPr>
              <p:spPr>
                <a:xfrm>
                  <a:off x="4525708" y="30200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2" name="Graphic 1583">
                <a:extLst>
                  <a:ext uri="{FF2B5EF4-FFF2-40B4-BE49-F238E27FC236}">
                    <a16:creationId xmlns:a16="http://schemas.microsoft.com/office/drawing/2014/main" id="{1AB9E695-CBC0-B21E-1E77-6E27EFE1C8BB}"/>
                  </a:ext>
                </a:extLst>
              </p:cNvPr>
              <p:cNvGrpSpPr/>
              <p:nvPr/>
            </p:nvGrpSpPr>
            <p:grpSpPr>
              <a:xfrm>
                <a:off x="4534280" y="2993516"/>
                <a:ext cx="75628" cy="75628"/>
                <a:chOff x="4534280" y="2993516"/>
                <a:chExt cx="75628" cy="75628"/>
              </a:xfrm>
            </p:grpSpPr>
            <p:sp>
              <p:nvSpPr>
                <p:cNvPr id="145" name="Freeform: Shape 888">
                  <a:extLst>
                    <a:ext uri="{FF2B5EF4-FFF2-40B4-BE49-F238E27FC236}">
                      <a16:creationId xmlns:a16="http://schemas.microsoft.com/office/drawing/2014/main" id="{97B8FD41-F9BF-A429-5D2E-20B14A56BAD4}"/>
                    </a:ext>
                  </a:extLst>
                </p:cNvPr>
                <p:cNvSpPr/>
                <p:nvPr/>
              </p:nvSpPr>
              <p:spPr>
                <a:xfrm>
                  <a:off x="4572094" y="299351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 name="Freeform: Shape 889">
                  <a:extLst>
                    <a:ext uri="{FF2B5EF4-FFF2-40B4-BE49-F238E27FC236}">
                      <a16:creationId xmlns:a16="http://schemas.microsoft.com/office/drawing/2014/main" id="{32F1263E-0E80-9CB9-8FC6-1241939FB477}"/>
                    </a:ext>
                  </a:extLst>
                </p:cNvPr>
                <p:cNvSpPr/>
                <p:nvPr/>
              </p:nvSpPr>
              <p:spPr>
                <a:xfrm>
                  <a:off x="4534280" y="303133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3" name="Graphic 1583">
                <a:extLst>
                  <a:ext uri="{FF2B5EF4-FFF2-40B4-BE49-F238E27FC236}">
                    <a16:creationId xmlns:a16="http://schemas.microsoft.com/office/drawing/2014/main" id="{8FFAB871-0D75-29BB-D45A-F1884CDD85C6}"/>
                  </a:ext>
                </a:extLst>
              </p:cNvPr>
              <p:cNvGrpSpPr/>
              <p:nvPr/>
            </p:nvGrpSpPr>
            <p:grpSpPr>
              <a:xfrm>
                <a:off x="4544281" y="3005327"/>
                <a:ext cx="75723" cy="75723"/>
                <a:chOff x="4544281" y="3005327"/>
                <a:chExt cx="75723" cy="75723"/>
              </a:xfrm>
            </p:grpSpPr>
            <p:sp>
              <p:nvSpPr>
                <p:cNvPr id="143" name="Freeform: Shape 886">
                  <a:extLst>
                    <a:ext uri="{FF2B5EF4-FFF2-40B4-BE49-F238E27FC236}">
                      <a16:creationId xmlns:a16="http://schemas.microsoft.com/office/drawing/2014/main" id="{66AA2B22-F87F-59A8-E370-E513F7E51555}"/>
                    </a:ext>
                  </a:extLst>
                </p:cNvPr>
                <p:cNvSpPr/>
                <p:nvPr/>
              </p:nvSpPr>
              <p:spPr>
                <a:xfrm>
                  <a:off x="4582096" y="3005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 name="Freeform: Shape 887">
                  <a:extLst>
                    <a:ext uri="{FF2B5EF4-FFF2-40B4-BE49-F238E27FC236}">
                      <a16:creationId xmlns:a16="http://schemas.microsoft.com/office/drawing/2014/main" id="{23201108-9830-C1A2-4CB3-3361DD95965A}"/>
                    </a:ext>
                  </a:extLst>
                </p:cNvPr>
                <p:cNvSpPr/>
                <p:nvPr/>
              </p:nvSpPr>
              <p:spPr>
                <a:xfrm>
                  <a:off x="4544281" y="30431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4" name="Graphic 1583">
                <a:extLst>
                  <a:ext uri="{FF2B5EF4-FFF2-40B4-BE49-F238E27FC236}">
                    <a16:creationId xmlns:a16="http://schemas.microsoft.com/office/drawing/2014/main" id="{C9AC2C4D-36B5-5F7D-C69B-2F7CFA373CEF}"/>
                  </a:ext>
                </a:extLst>
              </p:cNvPr>
              <p:cNvGrpSpPr/>
              <p:nvPr/>
            </p:nvGrpSpPr>
            <p:grpSpPr>
              <a:xfrm>
                <a:off x="4555807" y="3035712"/>
                <a:ext cx="75723" cy="75723"/>
                <a:chOff x="4555807" y="3035712"/>
                <a:chExt cx="75723" cy="75723"/>
              </a:xfrm>
            </p:grpSpPr>
            <p:sp>
              <p:nvSpPr>
                <p:cNvPr id="141" name="Freeform: Shape 884">
                  <a:extLst>
                    <a:ext uri="{FF2B5EF4-FFF2-40B4-BE49-F238E27FC236}">
                      <a16:creationId xmlns:a16="http://schemas.microsoft.com/office/drawing/2014/main" id="{BFD26058-0BF3-AC2F-2929-68B6C436F68D}"/>
                    </a:ext>
                  </a:extLst>
                </p:cNvPr>
                <p:cNvSpPr/>
                <p:nvPr/>
              </p:nvSpPr>
              <p:spPr>
                <a:xfrm>
                  <a:off x="4593716"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 name="Freeform: Shape 885">
                  <a:extLst>
                    <a:ext uri="{FF2B5EF4-FFF2-40B4-BE49-F238E27FC236}">
                      <a16:creationId xmlns:a16="http://schemas.microsoft.com/office/drawing/2014/main" id="{1220FE65-A348-6EEA-4226-507DA4092501}"/>
                    </a:ext>
                  </a:extLst>
                </p:cNvPr>
                <p:cNvSpPr/>
                <p:nvPr/>
              </p:nvSpPr>
              <p:spPr>
                <a:xfrm>
                  <a:off x="4555807"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5" name="Graphic 1583">
                <a:extLst>
                  <a:ext uri="{FF2B5EF4-FFF2-40B4-BE49-F238E27FC236}">
                    <a16:creationId xmlns:a16="http://schemas.microsoft.com/office/drawing/2014/main" id="{CA4829A2-3274-8B95-5D4C-B20E8AC3BAB9}"/>
                  </a:ext>
                </a:extLst>
              </p:cNvPr>
              <p:cNvGrpSpPr/>
              <p:nvPr/>
            </p:nvGrpSpPr>
            <p:grpSpPr>
              <a:xfrm>
                <a:off x="4542567" y="3024663"/>
                <a:ext cx="75723" cy="75628"/>
                <a:chOff x="4542567" y="3024663"/>
                <a:chExt cx="75723" cy="75628"/>
              </a:xfrm>
            </p:grpSpPr>
            <p:sp>
              <p:nvSpPr>
                <p:cNvPr id="139" name="Freeform: Shape 882">
                  <a:extLst>
                    <a:ext uri="{FF2B5EF4-FFF2-40B4-BE49-F238E27FC236}">
                      <a16:creationId xmlns:a16="http://schemas.microsoft.com/office/drawing/2014/main" id="{CF74BC0F-9C33-3DF6-3863-283EDC948F1F}"/>
                    </a:ext>
                  </a:extLst>
                </p:cNvPr>
                <p:cNvSpPr/>
                <p:nvPr/>
              </p:nvSpPr>
              <p:spPr>
                <a:xfrm>
                  <a:off x="4580381" y="30246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 name="Freeform: Shape 883">
                  <a:extLst>
                    <a:ext uri="{FF2B5EF4-FFF2-40B4-BE49-F238E27FC236}">
                      <a16:creationId xmlns:a16="http://schemas.microsoft.com/office/drawing/2014/main" id="{0007A240-7431-A9DB-4AEF-76C67FB9257C}"/>
                    </a:ext>
                  </a:extLst>
                </p:cNvPr>
                <p:cNvSpPr/>
                <p:nvPr/>
              </p:nvSpPr>
              <p:spPr>
                <a:xfrm>
                  <a:off x="4542567" y="30624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6" name="Graphic 1583">
                <a:extLst>
                  <a:ext uri="{FF2B5EF4-FFF2-40B4-BE49-F238E27FC236}">
                    <a16:creationId xmlns:a16="http://schemas.microsoft.com/office/drawing/2014/main" id="{349450B1-6AAF-2140-D02F-3DDC334B41BD}"/>
                  </a:ext>
                </a:extLst>
              </p:cNvPr>
              <p:cNvGrpSpPr/>
              <p:nvPr/>
            </p:nvGrpSpPr>
            <p:grpSpPr>
              <a:xfrm>
                <a:off x="4369879" y="2860166"/>
                <a:ext cx="75723" cy="75723"/>
                <a:chOff x="4369879" y="2860166"/>
                <a:chExt cx="75723" cy="75723"/>
              </a:xfrm>
            </p:grpSpPr>
            <p:sp>
              <p:nvSpPr>
                <p:cNvPr id="137" name="Freeform: Shape 880">
                  <a:extLst>
                    <a:ext uri="{FF2B5EF4-FFF2-40B4-BE49-F238E27FC236}">
                      <a16:creationId xmlns:a16="http://schemas.microsoft.com/office/drawing/2014/main" id="{D3B26631-1AE0-1F1D-FBF9-865D8338D727}"/>
                    </a:ext>
                  </a:extLst>
                </p:cNvPr>
                <p:cNvSpPr/>
                <p:nvPr/>
              </p:nvSpPr>
              <p:spPr>
                <a:xfrm>
                  <a:off x="4407788" y="28601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 name="Freeform: Shape 881">
                  <a:extLst>
                    <a:ext uri="{FF2B5EF4-FFF2-40B4-BE49-F238E27FC236}">
                      <a16:creationId xmlns:a16="http://schemas.microsoft.com/office/drawing/2014/main" id="{844A0A8B-A106-6D48-E228-31436CAFD611}"/>
                    </a:ext>
                  </a:extLst>
                </p:cNvPr>
                <p:cNvSpPr/>
                <p:nvPr/>
              </p:nvSpPr>
              <p:spPr>
                <a:xfrm>
                  <a:off x="4369879" y="28980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7" name="Graphic 1583">
                <a:extLst>
                  <a:ext uri="{FF2B5EF4-FFF2-40B4-BE49-F238E27FC236}">
                    <a16:creationId xmlns:a16="http://schemas.microsoft.com/office/drawing/2014/main" id="{EA7B0311-EF03-1A25-D683-DFE5DF4DC7C8}"/>
                  </a:ext>
                </a:extLst>
              </p:cNvPr>
              <p:cNvGrpSpPr/>
              <p:nvPr/>
            </p:nvGrpSpPr>
            <p:grpSpPr>
              <a:xfrm>
                <a:off x="4156804" y="2823971"/>
                <a:ext cx="75723" cy="75723"/>
                <a:chOff x="4156804" y="2823971"/>
                <a:chExt cx="75723" cy="75723"/>
              </a:xfrm>
            </p:grpSpPr>
            <p:sp>
              <p:nvSpPr>
                <p:cNvPr id="135" name="Freeform: Shape 878">
                  <a:extLst>
                    <a:ext uri="{FF2B5EF4-FFF2-40B4-BE49-F238E27FC236}">
                      <a16:creationId xmlns:a16="http://schemas.microsoft.com/office/drawing/2014/main" id="{26F86DA3-2411-2F44-E8CA-3BEC18D8E8B5}"/>
                    </a:ext>
                  </a:extLst>
                </p:cNvPr>
                <p:cNvSpPr/>
                <p:nvPr/>
              </p:nvSpPr>
              <p:spPr>
                <a:xfrm>
                  <a:off x="4194619" y="2823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 name="Freeform: Shape 879">
                  <a:extLst>
                    <a:ext uri="{FF2B5EF4-FFF2-40B4-BE49-F238E27FC236}">
                      <a16:creationId xmlns:a16="http://schemas.microsoft.com/office/drawing/2014/main" id="{CBC12D57-0E74-76E4-973D-A96AEB6C947C}"/>
                    </a:ext>
                  </a:extLst>
                </p:cNvPr>
                <p:cNvSpPr/>
                <p:nvPr/>
              </p:nvSpPr>
              <p:spPr>
                <a:xfrm>
                  <a:off x="4156804" y="28618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8" name="Graphic 1583">
                <a:extLst>
                  <a:ext uri="{FF2B5EF4-FFF2-40B4-BE49-F238E27FC236}">
                    <a16:creationId xmlns:a16="http://schemas.microsoft.com/office/drawing/2014/main" id="{56F220A9-D2C8-AA38-3796-915FDD324D9E}"/>
                  </a:ext>
                </a:extLst>
              </p:cNvPr>
              <p:cNvGrpSpPr/>
              <p:nvPr/>
            </p:nvGrpSpPr>
            <p:grpSpPr>
              <a:xfrm>
                <a:off x="4136421" y="2810065"/>
                <a:ext cx="75723" cy="75628"/>
                <a:chOff x="4136421" y="2810065"/>
                <a:chExt cx="75723" cy="75628"/>
              </a:xfrm>
            </p:grpSpPr>
            <p:sp>
              <p:nvSpPr>
                <p:cNvPr id="133" name="Freeform: Shape 876">
                  <a:extLst>
                    <a:ext uri="{FF2B5EF4-FFF2-40B4-BE49-F238E27FC236}">
                      <a16:creationId xmlns:a16="http://schemas.microsoft.com/office/drawing/2014/main" id="{B4DFAA69-1475-5987-CFCC-93D2C9E521D5}"/>
                    </a:ext>
                  </a:extLst>
                </p:cNvPr>
                <p:cNvSpPr/>
                <p:nvPr/>
              </p:nvSpPr>
              <p:spPr>
                <a:xfrm>
                  <a:off x="4174235" y="281006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4" name="Freeform: Shape 877">
                  <a:extLst>
                    <a:ext uri="{FF2B5EF4-FFF2-40B4-BE49-F238E27FC236}">
                      <a16:creationId xmlns:a16="http://schemas.microsoft.com/office/drawing/2014/main" id="{C07FCDE2-F17A-E14C-257F-1EF0BFE1018B}"/>
                    </a:ext>
                  </a:extLst>
                </p:cNvPr>
                <p:cNvSpPr/>
                <p:nvPr/>
              </p:nvSpPr>
              <p:spPr>
                <a:xfrm>
                  <a:off x="4136421" y="28478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09" name="Graphic 1583">
                <a:extLst>
                  <a:ext uri="{FF2B5EF4-FFF2-40B4-BE49-F238E27FC236}">
                    <a16:creationId xmlns:a16="http://schemas.microsoft.com/office/drawing/2014/main" id="{8DB753B5-D6E2-D8A2-F6F1-719FEF1858B3}"/>
                  </a:ext>
                </a:extLst>
              </p:cNvPr>
              <p:cNvGrpSpPr/>
              <p:nvPr/>
            </p:nvGrpSpPr>
            <p:grpSpPr>
              <a:xfrm>
                <a:off x="5287517" y="3375278"/>
                <a:ext cx="75723" cy="75723"/>
                <a:chOff x="5287517" y="3375278"/>
                <a:chExt cx="75723" cy="75723"/>
              </a:xfrm>
            </p:grpSpPr>
            <p:sp>
              <p:nvSpPr>
                <p:cNvPr id="131" name="Freeform: Shape 874">
                  <a:extLst>
                    <a:ext uri="{FF2B5EF4-FFF2-40B4-BE49-F238E27FC236}">
                      <a16:creationId xmlns:a16="http://schemas.microsoft.com/office/drawing/2014/main" id="{49114BA6-07C7-E5A5-929C-5A02CE29B817}"/>
                    </a:ext>
                  </a:extLst>
                </p:cNvPr>
                <p:cNvSpPr/>
                <p:nvPr/>
              </p:nvSpPr>
              <p:spPr>
                <a:xfrm>
                  <a:off x="5325427" y="33752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2" name="Freeform: Shape 875">
                  <a:extLst>
                    <a:ext uri="{FF2B5EF4-FFF2-40B4-BE49-F238E27FC236}">
                      <a16:creationId xmlns:a16="http://schemas.microsoft.com/office/drawing/2014/main" id="{7F411E08-D3D8-309C-C0F7-1D37EFE059B1}"/>
                    </a:ext>
                  </a:extLst>
                </p:cNvPr>
                <p:cNvSpPr/>
                <p:nvPr/>
              </p:nvSpPr>
              <p:spPr>
                <a:xfrm>
                  <a:off x="5287517" y="341318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0" name="Graphic 1583">
                <a:extLst>
                  <a:ext uri="{FF2B5EF4-FFF2-40B4-BE49-F238E27FC236}">
                    <a16:creationId xmlns:a16="http://schemas.microsoft.com/office/drawing/2014/main" id="{DD5FCAD7-60BB-11D7-A489-0ABE382F15CB}"/>
                  </a:ext>
                </a:extLst>
              </p:cNvPr>
              <p:cNvGrpSpPr/>
              <p:nvPr/>
            </p:nvGrpSpPr>
            <p:grpSpPr>
              <a:xfrm>
                <a:off x="5299709" y="3375278"/>
                <a:ext cx="75723" cy="75723"/>
                <a:chOff x="5299709" y="3375278"/>
                <a:chExt cx="75723" cy="75723"/>
              </a:xfrm>
            </p:grpSpPr>
            <p:sp>
              <p:nvSpPr>
                <p:cNvPr id="129" name="Freeform: Shape 872">
                  <a:extLst>
                    <a:ext uri="{FF2B5EF4-FFF2-40B4-BE49-F238E27FC236}">
                      <a16:creationId xmlns:a16="http://schemas.microsoft.com/office/drawing/2014/main" id="{E0591447-F48D-C62C-583E-FD4A192AF734}"/>
                    </a:ext>
                  </a:extLst>
                </p:cNvPr>
                <p:cNvSpPr/>
                <p:nvPr/>
              </p:nvSpPr>
              <p:spPr>
                <a:xfrm>
                  <a:off x="5337523" y="33752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0" name="Freeform: Shape 873">
                  <a:extLst>
                    <a:ext uri="{FF2B5EF4-FFF2-40B4-BE49-F238E27FC236}">
                      <a16:creationId xmlns:a16="http://schemas.microsoft.com/office/drawing/2014/main" id="{2E2A5058-7CEF-D8F4-E19D-0DF0A2962B72}"/>
                    </a:ext>
                  </a:extLst>
                </p:cNvPr>
                <p:cNvSpPr/>
                <p:nvPr/>
              </p:nvSpPr>
              <p:spPr>
                <a:xfrm>
                  <a:off x="5299709" y="341318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1" name="Graphic 1583">
                <a:extLst>
                  <a:ext uri="{FF2B5EF4-FFF2-40B4-BE49-F238E27FC236}">
                    <a16:creationId xmlns:a16="http://schemas.microsoft.com/office/drawing/2014/main" id="{7D5F3AA2-F337-E238-1CC2-0DC7ABE050B6}"/>
                  </a:ext>
                </a:extLst>
              </p:cNvPr>
              <p:cNvGrpSpPr/>
              <p:nvPr/>
            </p:nvGrpSpPr>
            <p:grpSpPr>
              <a:xfrm>
                <a:off x="5656611" y="3553300"/>
                <a:ext cx="75628" cy="75628"/>
                <a:chOff x="5656611" y="3553300"/>
                <a:chExt cx="75628" cy="75628"/>
              </a:xfrm>
            </p:grpSpPr>
            <p:sp>
              <p:nvSpPr>
                <p:cNvPr id="127" name="Freeform: Shape 870">
                  <a:extLst>
                    <a:ext uri="{FF2B5EF4-FFF2-40B4-BE49-F238E27FC236}">
                      <a16:creationId xmlns:a16="http://schemas.microsoft.com/office/drawing/2014/main" id="{483BD200-4E27-6FAE-0304-2DEF04C8D996}"/>
                    </a:ext>
                  </a:extLst>
                </p:cNvPr>
                <p:cNvSpPr/>
                <p:nvPr/>
              </p:nvSpPr>
              <p:spPr>
                <a:xfrm>
                  <a:off x="5694425" y="355330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28" name="Freeform: Shape 871">
                  <a:extLst>
                    <a:ext uri="{FF2B5EF4-FFF2-40B4-BE49-F238E27FC236}">
                      <a16:creationId xmlns:a16="http://schemas.microsoft.com/office/drawing/2014/main" id="{364E5403-4D20-09B5-5BCA-D22E630E697E}"/>
                    </a:ext>
                  </a:extLst>
                </p:cNvPr>
                <p:cNvSpPr/>
                <p:nvPr/>
              </p:nvSpPr>
              <p:spPr>
                <a:xfrm>
                  <a:off x="5656611" y="359111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2" name="Graphic 1583">
                <a:extLst>
                  <a:ext uri="{FF2B5EF4-FFF2-40B4-BE49-F238E27FC236}">
                    <a16:creationId xmlns:a16="http://schemas.microsoft.com/office/drawing/2014/main" id="{09920083-F75E-5A89-9565-4C60B10AE7F4}"/>
                  </a:ext>
                </a:extLst>
              </p:cNvPr>
              <p:cNvGrpSpPr/>
              <p:nvPr/>
            </p:nvGrpSpPr>
            <p:grpSpPr>
              <a:xfrm>
                <a:off x="5668612" y="3553300"/>
                <a:ext cx="75723" cy="75628"/>
                <a:chOff x="5668612" y="3553300"/>
                <a:chExt cx="75723" cy="75628"/>
              </a:xfrm>
            </p:grpSpPr>
            <p:sp>
              <p:nvSpPr>
                <p:cNvPr id="125" name="Freeform: Shape 868">
                  <a:extLst>
                    <a:ext uri="{FF2B5EF4-FFF2-40B4-BE49-F238E27FC236}">
                      <a16:creationId xmlns:a16="http://schemas.microsoft.com/office/drawing/2014/main" id="{51968205-0096-6440-A234-13A58D9A8482}"/>
                    </a:ext>
                  </a:extLst>
                </p:cNvPr>
                <p:cNvSpPr/>
                <p:nvPr/>
              </p:nvSpPr>
              <p:spPr>
                <a:xfrm>
                  <a:off x="5706522" y="355330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26" name="Freeform: Shape 869">
                  <a:extLst>
                    <a:ext uri="{FF2B5EF4-FFF2-40B4-BE49-F238E27FC236}">
                      <a16:creationId xmlns:a16="http://schemas.microsoft.com/office/drawing/2014/main" id="{56A730F5-0ECD-5FFD-99B7-AFA5096AB5CA}"/>
                    </a:ext>
                  </a:extLst>
                </p:cNvPr>
                <p:cNvSpPr/>
                <p:nvPr/>
              </p:nvSpPr>
              <p:spPr>
                <a:xfrm>
                  <a:off x="5668612" y="359111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3" name="Graphic 1583">
                <a:extLst>
                  <a:ext uri="{FF2B5EF4-FFF2-40B4-BE49-F238E27FC236}">
                    <a16:creationId xmlns:a16="http://schemas.microsoft.com/office/drawing/2014/main" id="{50F6079E-D95B-929C-F4A0-CFF3EFB60E4E}"/>
                  </a:ext>
                </a:extLst>
              </p:cNvPr>
              <p:cNvGrpSpPr/>
              <p:nvPr/>
            </p:nvGrpSpPr>
            <p:grpSpPr>
              <a:xfrm>
                <a:off x="5680709" y="3553300"/>
                <a:ext cx="75723" cy="75628"/>
                <a:chOff x="5680709" y="3553300"/>
                <a:chExt cx="75723" cy="75628"/>
              </a:xfrm>
            </p:grpSpPr>
            <p:sp>
              <p:nvSpPr>
                <p:cNvPr id="123" name="Freeform: Shape 866">
                  <a:extLst>
                    <a:ext uri="{FF2B5EF4-FFF2-40B4-BE49-F238E27FC236}">
                      <a16:creationId xmlns:a16="http://schemas.microsoft.com/office/drawing/2014/main" id="{B58D20C2-90DB-DE72-6C06-3C547331DB21}"/>
                    </a:ext>
                  </a:extLst>
                </p:cNvPr>
                <p:cNvSpPr/>
                <p:nvPr/>
              </p:nvSpPr>
              <p:spPr>
                <a:xfrm>
                  <a:off x="5718523" y="355330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24" name="Freeform: Shape 867">
                  <a:extLst>
                    <a:ext uri="{FF2B5EF4-FFF2-40B4-BE49-F238E27FC236}">
                      <a16:creationId xmlns:a16="http://schemas.microsoft.com/office/drawing/2014/main" id="{30512498-4A68-B9EF-BBDF-64222491CA82}"/>
                    </a:ext>
                  </a:extLst>
                </p:cNvPr>
                <p:cNvSpPr/>
                <p:nvPr/>
              </p:nvSpPr>
              <p:spPr>
                <a:xfrm>
                  <a:off x="5680709" y="359111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4" name="Graphic 1583">
                <a:extLst>
                  <a:ext uri="{FF2B5EF4-FFF2-40B4-BE49-F238E27FC236}">
                    <a16:creationId xmlns:a16="http://schemas.microsoft.com/office/drawing/2014/main" id="{B541D907-B4D9-C7C1-5BB0-D6E824BBD2D6}"/>
                  </a:ext>
                </a:extLst>
              </p:cNvPr>
              <p:cNvGrpSpPr/>
              <p:nvPr/>
            </p:nvGrpSpPr>
            <p:grpSpPr>
              <a:xfrm>
                <a:off x="6040659" y="3606450"/>
                <a:ext cx="75628" cy="75723"/>
                <a:chOff x="6040659" y="3606450"/>
                <a:chExt cx="75628" cy="75723"/>
              </a:xfrm>
            </p:grpSpPr>
            <p:sp>
              <p:nvSpPr>
                <p:cNvPr id="121" name="Freeform: Shape 864">
                  <a:extLst>
                    <a:ext uri="{FF2B5EF4-FFF2-40B4-BE49-F238E27FC236}">
                      <a16:creationId xmlns:a16="http://schemas.microsoft.com/office/drawing/2014/main" id="{C5CD3783-E53C-3A70-B34B-4D1D07656E67}"/>
                    </a:ext>
                  </a:extLst>
                </p:cNvPr>
                <p:cNvSpPr/>
                <p:nvPr/>
              </p:nvSpPr>
              <p:spPr>
                <a:xfrm>
                  <a:off x="6078473" y="36064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22" name="Freeform: Shape 865">
                  <a:extLst>
                    <a:ext uri="{FF2B5EF4-FFF2-40B4-BE49-F238E27FC236}">
                      <a16:creationId xmlns:a16="http://schemas.microsoft.com/office/drawing/2014/main" id="{8E302DE9-4741-871F-5E1B-0A2EC8748374}"/>
                    </a:ext>
                  </a:extLst>
                </p:cNvPr>
                <p:cNvSpPr/>
                <p:nvPr/>
              </p:nvSpPr>
              <p:spPr>
                <a:xfrm>
                  <a:off x="6040659" y="364435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5" name="Graphic 1583">
                <a:extLst>
                  <a:ext uri="{FF2B5EF4-FFF2-40B4-BE49-F238E27FC236}">
                    <a16:creationId xmlns:a16="http://schemas.microsoft.com/office/drawing/2014/main" id="{BB43FD28-CED5-1572-3159-109AB73660D6}"/>
                  </a:ext>
                </a:extLst>
              </p:cNvPr>
              <p:cNvGrpSpPr/>
              <p:nvPr/>
            </p:nvGrpSpPr>
            <p:grpSpPr>
              <a:xfrm>
                <a:off x="6040659" y="3657218"/>
                <a:ext cx="75628" cy="75723"/>
                <a:chOff x="6040659" y="3657218"/>
                <a:chExt cx="75628" cy="75723"/>
              </a:xfrm>
            </p:grpSpPr>
            <p:sp>
              <p:nvSpPr>
                <p:cNvPr id="119" name="Freeform: Shape 862">
                  <a:extLst>
                    <a:ext uri="{FF2B5EF4-FFF2-40B4-BE49-F238E27FC236}">
                      <a16:creationId xmlns:a16="http://schemas.microsoft.com/office/drawing/2014/main" id="{F75E5768-E046-91AF-2101-5DC10446E9ED}"/>
                    </a:ext>
                  </a:extLst>
                </p:cNvPr>
                <p:cNvSpPr/>
                <p:nvPr/>
              </p:nvSpPr>
              <p:spPr>
                <a:xfrm>
                  <a:off x="6078473" y="36572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20" name="Freeform: Shape 863">
                  <a:extLst>
                    <a:ext uri="{FF2B5EF4-FFF2-40B4-BE49-F238E27FC236}">
                      <a16:creationId xmlns:a16="http://schemas.microsoft.com/office/drawing/2014/main" id="{3690010A-79E5-B27A-F5F9-F6936BB50D99}"/>
                    </a:ext>
                  </a:extLst>
                </p:cNvPr>
                <p:cNvSpPr/>
                <p:nvPr/>
              </p:nvSpPr>
              <p:spPr>
                <a:xfrm>
                  <a:off x="6040659" y="369512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16" name="Graphic 1583">
                <a:extLst>
                  <a:ext uri="{FF2B5EF4-FFF2-40B4-BE49-F238E27FC236}">
                    <a16:creationId xmlns:a16="http://schemas.microsoft.com/office/drawing/2014/main" id="{EB13F8AF-2A60-6C96-878A-2D035B711D07}"/>
                  </a:ext>
                </a:extLst>
              </p:cNvPr>
              <p:cNvGrpSpPr/>
              <p:nvPr/>
            </p:nvGrpSpPr>
            <p:grpSpPr>
              <a:xfrm>
                <a:off x="7192517" y="3850290"/>
                <a:ext cx="75723" cy="75723"/>
                <a:chOff x="7192517" y="3850290"/>
                <a:chExt cx="75723" cy="75723"/>
              </a:xfrm>
            </p:grpSpPr>
            <p:sp>
              <p:nvSpPr>
                <p:cNvPr id="117" name="Freeform: Shape 860">
                  <a:extLst>
                    <a:ext uri="{FF2B5EF4-FFF2-40B4-BE49-F238E27FC236}">
                      <a16:creationId xmlns:a16="http://schemas.microsoft.com/office/drawing/2014/main" id="{09AE8F29-7D11-56C5-24BE-07073CDB9156}"/>
                    </a:ext>
                  </a:extLst>
                </p:cNvPr>
                <p:cNvSpPr/>
                <p:nvPr/>
              </p:nvSpPr>
              <p:spPr>
                <a:xfrm>
                  <a:off x="7230427" y="38502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18" name="Freeform: Shape 861">
                  <a:extLst>
                    <a:ext uri="{FF2B5EF4-FFF2-40B4-BE49-F238E27FC236}">
                      <a16:creationId xmlns:a16="http://schemas.microsoft.com/office/drawing/2014/main" id="{3D1A0879-E485-C067-F049-9F9B5A94C17A}"/>
                    </a:ext>
                  </a:extLst>
                </p:cNvPr>
                <p:cNvSpPr/>
                <p:nvPr/>
              </p:nvSpPr>
              <p:spPr>
                <a:xfrm>
                  <a:off x="7192517" y="3888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50" name="Freeform: Shape 793">
              <a:extLst>
                <a:ext uri="{FF2B5EF4-FFF2-40B4-BE49-F238E27FC236}">
                  <a16:creationId xmlns:a16="http://schemas.microsoft.com/office/drawing/2014/main" id="{700A5A4D-37AF-BA11-114C-8D15E6C76BC1}"/>
                </a:ext>
              </a:extLst>
            </p:cNvPr>
            <p:cNvSpPr/>
            <p:nvPr/>
          </p:nvSpPr>
          <p:spPr>
            <a:xfrm>
              <a:off x="1040606" y="1476375"/>
              <a:ext cx="6040508" cy="1885387"/>
            </a:xfrm>
            <a:custGeom>
              <a:avLst/>
              <a:gdLst>
                <a:gd name="connsiteX0" fmla="*/ 4528376 w 4528375"/>
                <a:gd name="connsiteY0" fmla="*/ 1413415 h 1413414"/>
                <a:gd name="connsiteX1" fmla="*/ 3768852 w 4528375"/>
                <a:gd name="connsiteY1" fmla="*/ 1413415 h 1413414"/>
                <a:gd name="connsiteX2" fmla="*/ 3768852 w 4528375"/>
                <a:gd name="connsiteY2" fmla="*/ 1282541 h 1413414"/>
                <a:gd name="connsiteX3" fmla="*/ 3490817 w 4528375"/>
                <a:gd name="connsiteY3" fmla="*/ 1282541 h 1413414"/>
                <a:gd name="connsiteX4" fmla="*/ 3490817 w 4528375"/>
                <a:gd name="connsiteY4" fmla="*/ 1183291 h 1413414"/>
                <a:gd name="connsiteX5" fmla="*/ 3216593 w 4528375"/>
                <a:gd name="connsiteY5" fmla="*/ 1183291 h 1413414"/>
                <a:gd name="connsiteX6" fmla="*/ 3216593 w 4528375"/>
                <a:gd name="connsiteY6" fmla="*/ 1122236 h 1413414"/>
                <a:gd name="connsiteX7" fmla="*/ 2639473 w 4528375"/>
                <a:gd name="connsiteY7" fmla="*/ 1122236 h 1413414"/>
                <a:gd name="connsiteX8" fmla="*/ 2639473 w 4528375"/>
                <a:gd name="connsiteY8" fmla="*/ 1079945 h 1413414"/>
                <a:gd name="connsiteX9" fmla="*/ 2284190 w 4528375"/>
                <a:gd name="connsiteY9" fmla="*/ 1079945 h 1413414"/>
                <a:gd name="connsiteX10" fmla="*/ 2284190 w 4528375"/>
                <a:gd name="connsiteY10" fmla="*/ 1054989 h 1413414"/>
                <a:gd name="connsiteX11" fmla="*/ 2279714 w 4528375"/>
                <a:gd name="connsiteY11" fmla="*/ 1054989 h 1413414"/>
                <a:gd name="connsiteX12" fmla="*/ 2279714 w 4528375"/>
                <a:gd name="connsiteY12" fmla="*/ 1021556 h 1413414"/>
                <a:gd name="connsiteX13" fmla="*/ 2267141 w 4528375"/>
                <a:gd name="connsiteY13" fmla="*/ 1021556 h 1413414"/>
                <a:gd name="connsiteX14" fmla="*/ 2267141 w 4528375"/>
                <a:gd name="connsiteY14" fmla="*/ 991553 h 1413414"/>
                <a:gd name="connsiteX15" fmla="*/ 2263712 w 4528375"/>
                <a:gd name="connsiteY15" fmla="*/ 991553 h 1413414"/>
                <a:gd name="connsiteX16" fmla="*/ 2263712 w 4528375"/>
                <a:gd name="connsiteY16" fmla="*/ 911352 h 1413414"/>
                <a:gd name="connsiteX17" fmla="*/ 1970056 w 4528375"/>
                <a:gd name="connsiteY17" fmla="*/ 911352 h 1413414"/>
                <a:gd name="connsiteX18" fmla="*/ 1970056 w 4528375"/>
                <a:gd name="connsiteY18" fmla="*/ 885730 h 1413414"/>
                <a:gd name="connsiteX19" fmla="*/ 1884331 w 4528375"/>
                <a:gd name="connsiteY19" fmla="*/ 885730 h 1413414"/>
                <a:gd name="connsiteX20" fmla="*/ 1884331 w 4528375"/>
                <a:gd name="connsiteY20" fmla="*/ 847630 h 1413414"/>
                <a:gd name="connsiteX21" fmla="*/ 1861471 w 4528375"/>
                <a:gd name="connsiteY21" fmla="*/ 847630 h 1413414"/>
                <a:gd name="connsiteX22" fmla="*/ 1861471 w 4528375"/>
                <a:gd name="connsiteY22" fmla="*/ 805910 h 1413414"/>
                <a:gd name="connsiteX23" fmla="*/ 1792319 w 4528375"/>
                <a:gd name="connsiteY23" fmla="*/ 805910 h 1413414"/>
                <a:gd name="connsiteX24" fmla="*/ 1792319 w 4528375"/>
                <a:gd name="connsiteY24" fmla="*/ 784479 h 1413414"/>
                <a:gd name="connsiteX25" fmla="*/ 1756410 w 4528375"/>
                <a:gd name="connsiteY25" fmla="*/ 784479 h 1413414"/>
                <a:gd name="connsiteX26" fmla="*/ 1756410 w 4528375"/>
                <a:gd name="connsiteY26" fmla="*/ 770477 h 1413414"/>
                <a:gd name="connsiteX27" fmla="*/ 1706213 w 4528375"/>
                <a:gd name="connsiteY27" fmla="*/ 770477 h 1413414"/>
                <a:gd name="connsiteX28" fmla="*/ 1706213 w 4528375"/>
                <a:gd name="connsiteY28" fmla="*/ 751618 h 1413414"/>
                <a:gd name="connsiteX29" fmla="*/ 1656112 w 4528375"/>
                <a:gd name="connsiteY29" fmla="*/ 751618 h 1413414"/>
                <a:gd name="connsiteX30" fmla="*/ 1656112 w 4528375"/>
                <a:gd name="connsiteY30" fmla="*/ 729710 h 1413414"/>
                <a:gd name="connsiteX31" fmla="*/ 1551527 w 4528375"/>
                <a:gd name="connsiteY31" fmla="*/ 729710 h 1413414"/>
                <a:gd name="connsiteX32" fmla="*/ 1551527 w 4528375"/>
                <a:gd name="connsiteY32" fmla="*/ 709041 h 1413414"/>
                <a:gd name="connsiteX33" fmla="*/ 1518285 w 4528375"/>
                <a:gd name="connsiteY33" fmla="*/ 709041 h 1413414"/>
                <a:gd name="connsiteX34" fmla="*/ 1518285 w 4528375"/>
                <a:gd name="connsiteY34" fmla="*/ 691991 h 1413414"/>
                <a:gd name="connsiteX35" fmla="*/ 1505141 w 4528375"/>
                <a:gd name="connsiteY35" fmla="*/ 691991 h 1413414"/>
                <a:gd name="connsiteX36" fmla="*/ 1505141 w 4528375"/>
                <a:gd name="connsiteY36" fmla="*/ 654177 h 1413414"/>
                <a:gd name="connsiteX37" fmla="*/ 1486948 w 4528375"/>
                <a:gd name="connsiteY37" fmla="*/ 654177 h 1413414"/>
                <a:gd name="connsiteX38" fmla="*/ 1486948 w 4528375"/>
                <a:gd name="connsiteY38" fmla="*/ 624935 h 1413414"/>
                <a:gd name="connsiteX39" fmla="*/ 1426274 w 4528375"/>
                <a:gd name="connsiteY39" fmla="*/ 624935 h 1413414"/>
                <a:gd name="connsiteX40" fmla="*/ 1426274 w 4528375"/>
                <a:gd name="connsiteY40" fmla="*/ 603504 h 1413414"/>
                <a:gd name="connsiteX41" fmla="*/ 1279589 w 4528375"/>
                <a:gd name="connsiteY41" fmla="*/ 603504 h 1413414"/>
                <a:gd name="connsiteX42" fmla="*/ 1279589 w 4528375"/>
                <a:gd name="connsiteY42" fmla="*/ 586454 h 1413414"/>
                <a:gd name="connsiteX43" fmla="*/ 1237679 w 4528375"/>
                <a:gd name="connsiteY43" fmla="*/ 586454 h 1413414"/>
                <a:gd name="connsiteX44" fmla="*/ 1237679 w 4528375"/>
                <a:gd name="connsiteY44" fmla="*/ 569786 h 1413414"/>
                <a:gd name="connsiteX45" fmla="*/ 1150049 w 4528375"/>
                <a:gd name="connsiteY45" fmla="*/ 569786 h 1413414"/>
                <a:gd name="connsiteX46" fmla="*/ 1150049 w 4528375"/>
                <a:gd name="connsiteY46" fmla="*/ 556641 h 1413414"/>
                <a:gd name="connsiteX47" fmla="*/ 1139571 w 4528375"/>
                <a:gd name="connsiteY47" fmla="*/ 556641 h 1413414"/>
                <a:gd name="connsiteX48" fmla="*/ 1139571 w 4528375"/>
                <a:gd name="connsiteY48" fmla="*/ 540068 h 1413414"/>
                <a:gd name="connsiteX49" fmla="*/ 1119473 w 4528375"/>
                <a:gd name="connsiteY49" fmla="*/ 540068 h 1413414"/>
                <a:gd name="connsiteX50" fmla="*/ 1119473 w 4528375"/>
                <a:gd name="connsiteY50" fmla="*/ 525399 h 1413414"/>
                <a:gd name="connsiteX51" fmla="*/ 1112996 w 4528375"/>
                <a:gd name="connsiteY51" fmla="*/ 525399 h 1413414"/>
                <a:gd name="connsiteX52" fmla="*/ 1112996 w 4528375"/>
                <a:gd name="connsiteY52" fmla="*/ 507016 h 1413414"/>
                <a:gd name="connsiteX53" fmla="*/ 1096613 w 4528375"/>
                <a:gd name="connsiteY53" fmla="*/ 507016 h 1413414"/>
                <a:gd name="connsiteX54" fmla="*/ 1096613 w 4528375"/>
                <a:gd name="connsiteY54" fmla="*/ 464249 h 1413414"/>
                <a:gd name="connsiteX55" fmla="*/ 1062323 w 4528375"/>
                <a:gd name="connsiteY55" fmla="*/ 464249 h 1413414"/>
                <a:gd name="connsiteX56" fmla="*/ 1062323 w 4528375"/>
                <a:gd name="connsiteY56" fmla="*/ 430625 h 1413414"/>
                <a:gd name="connsiteX57" fmla="*/ 840391 w 4528375"/>
                <a:gd name="connsiteY57" fmla="*/ 430625 h 1413414"/>
                <a:gd name="connsiteX58" fmla="*/ 840391 w 4528375"/>
                <a:gd name="connsiteY58" fmla="*/ 413575 h 1413414"/>
                <a:gd name="connsiteX59" fmla="*/ 823436 w 4528375"/>
                <a:gd name="connsiteY59" fmla="*/ 413575 h 1413414"/>
                <a:gd name="connsiteX60" fmla="*/ 823436 w 4528375"/>
                <a:gd name="connsiteY60" fmla="*/ 397193 h 1413414"/>
                <a:gd name="connsiteX61" fmla="*/ 777431 w 4528375"/>
                <a:gd name="connsiteY61" fmla="*/ 397193 h 1413414"/>
                <a:gd name="connsiteX62" fmla="*/ 777431 w 4528375"/>
                <a:gd name="connsiteY62" fmla="*/ 368141 h 1413414"/>
                <a:gd name="connsiteX63" fmla="*/ 773525 w 4528375"/>
                <a:gd name="connsiteY63" fmla="*/ 368141 h 1413414"/>
                <a:gd name="connsiteX64" fmla="*/ 773525 w 4528375"/>
                <a:gd name="connsiteY64" fmla="*/ 341662 h 1413414"/>
                <a:gd name="connsiteX65" fmla="*/ 758952 w 4528375"/>
                <a:gd name="connsiteY65" fmla="*/ 341662 h 1413414"/>
                <a:gd name="connsiteX66" fmla="*/ 758952 w 4528375"/>
                <a:gd name="connsiteY66" fmla="*/ 313087 h 1413414"/>
                <a:gd name="connsiteX67" fmla="*/ 739331 w 4528375"/>
                <a:gd name="connsiteY67" fmla="*/ 313087 h 1413414"/>
                <a:gd name="connsiteX68" fmla="*/ 739331 w 4528375"/>
                <a:gd name="connsiteY68" fmla="*/ 295656 h 1413414"/>
                <a:gd name="connsiteX69" fmla="*/ 725900 w 4528375"/>
                <a:gd name="connsiteY69" fmla="*/ 295656 h 1413414"/>
                <a:gd name="connsiteX70" fmla="*/ 725900 w 4528375"/>
                <a:gd name="connsiteY70" fmla="*/ 282893 h 1413414"/>
                <a:gd name="connsiteX71" fmla="*/ 706660 w 4528375"/>
                <a:gd name="connsiteY71" fmla="*/ 282893 h 1413414"/>
                <a:gd name="connsiteX72" fmla="*/ 706660 w 4528375"/>
                <a:gd name="connsiteY72" fmla="*/ 270701 h 1413414"/>
                <a:gd name="connsiteX73" fmla="*/ 699421 w 4528375"/>
                <a:gd name="connsiteY73" fmla="*/ 270701 h 1413414"/>
                <a:gd name="connsiteX74" fmla="*/ 699421 w 4528375"/>
                <a:gd name="connsiteY74" fmla="*/ 262604 h 1413414"/>
                <a:gd name="connsiteX75" fmla="*/ 673037 w 4528375"/>
                <a:gd name="connsiteY75" fmla="*/ 262604 h 1413414"/>
                <a:gd name="connsiteX76" fmla="*/ 673037 w 4528375"/>
                <a:gd name="connsiteY76" fmla="*/ 245174 h 1413414"/>
                <a:gd name="connsiteX77" fmla="*/ 668750 w 4528375"/>
                <a:gd name="connsiteY77" fmla="*/ 245174 h 1413414"/>
                <a:gd name="connsiteX78" fmla="*/ 668750 w 4528375"/>
                <a:gd name="connsiteY78" fmla="*/ 232219 h 1413414"/>
                <a:gd name="connsiteX79" fmla="*/ 639604 w 4528375"/>
                <a:gd name="connsiteY79" fmla="*/ 232219 h 1413414"/>
                <a:gd name="connsiteX80" fmla="*/ 639604 w 4528375"/>
                <a:gd name="connsiteY80" fmla="*/ 219837 h 1413414"/>
                <a:gd name="connsiteX81" fmla="*/ 618744 w 4528375"/>
                <a:gd name="connsiteY81" fmla="*/ 219837 h 1413414"/>
                <a:gd name="connsiteX82" fmla="*/ 618744 w 4528375"/>
                <a:gd name="connsiteY82" fmla="*/ 207074 h 1413414"/>
                <a:gd name="connsiteX83" fmla="*/ 601885 w 4528375"/>
                <a:gd name="connsiteY83" fmla="*/ 207074 h 1413414"/>
                <a:gd name="connsiteX84" fmla="*/ 601885 w 4528375"/>
                <a:gd name="connsiteY84" fmla="*/ 193929 h 1413414"/>
                <a:gd name="connsiteX85" fmla="*/ 539115 w 4528375"/>
                <a:gd name="connsiteY85" fmla="*/ 193929 h 1413414"/>
                <a:gd name="connsiteX86" fmla="*/ 539115 w 4528375"/>
                <a:gd name="connsiteY86" fmla="*/ 177451 h 1413414"/>
                <a:gd name="connsiteX87" fmla="*/ 510254 w 4528375"/>
                <a:gd name="connsiteY87" fmla="*/ 177451 h 1413414"/>
                <a:gd name="connsiteX88" fmla="*/ 510254 w 4528375"/>
                <a:gd name="connsiteY88" fmla="*/ 164306 h 1413414"/>
                <a:gd name="connsiteX89" fmla="*/ 434531 w 4528375"/>
                <a:gd name="connsiteY89" fmla="*/ 164306 h 1413414"/>
                <a:gd name="connsiteX90" fmla="*/ 434531 w 4528375"/>
                <a:gd name="connsiteY90" fmla="*/ 156401 h 1413414"/>
                <a:gd name="connsiteX91" fmla="*/ 376333 w 4528375"/>
                <a:gd name="connsiteY91" fmla="*/ 156401 h 1413414"/>
                <a:gd name="connsiteX92" fmla="*/ 376333 w 4528375"/>
                <a:gd name="connsiteY92" fmla="*/ 143256 h 1413414"/>
                <a:gd name="connsiteX93" fmla="*/ 339281 w 4528375"/>
                <a:gd name="connsiteY93" fmla="*/ 143256 h 1413414"/>
                <a:gd name="connsiteX94" fmla="*/ 339281 w 4528375"/>
                <a:gd name="connsiteY94" fmla="*/ 130493 h 1413414"/>
                <a:gd name="connsiteX95" fmla="*/ 330518 w 4528375"/>
                <a:gd name="connsiteY95" fmla="*/ 130493 h 1413414"/>
                <a:gd name="connsiteX96" fmla="*/ 330518 w 4528375"/>
                <a:gd name="connsiteY96" fmla="*/ 114681 h 1413414"/>
                <a:gd name="connsiteX97" fmla="*/ 321850 w 4528375"/>
                <a:gd name="connsiteY97" fmla="*/ 114681 h 1413414"/>
                <a:gd name="connsiteX98" fmla="*/ 321850 w 4528375"/>
                <a:gd name="connsiteY98" fmla="*/ 101727 h 1413414"/>
                <a:gd name="connsiteX99" fmla="*/ 280511 w 4528375"/>
                <a:gd name="connsiteY99" fmla="*/ 101727 h 1413414"/>
                <a:gd name="connsiteX100" fmla="*/ 280511 w 4528375"/>
                <a:gd name="connsiteY100" fmla="*/ 89345 h 1413414"/>
                <a:gd name="connsiteX101" fmla="*/ 129064 w 4528375"/>
                <a:gd name="connsiteY101" fmla="*/ 89345 h 1413414"/>
                <a:gd name="connsiteX102" fmla="*/ 129064 w 4528375"/>
                <a:gd name="connsiteY102" fmla="*/ 76581 h 1413414"/>
                <a:gd name="connsiteX103" fmla="*/ 87535 w 4528375"/>
                <a:gd name="connsiteY103" fmla="*/ 76581 h 1413414"/>
                <a:gd name="connsiteX104" fmla="*/ 87535 w 4528375"/>
                <a:gd name="connsiteY104" fmla="*/ 63151 h 1413414"/>
                <a:gd name="connsiteX105" fmla="*/ 83534 w 4528375"/>
                <a:gd name="connsiteY105" fmla="*/ 63151 h 1413414"/>
                <a:gd name="connsiteX106" fmla="*/ 83534 w 4528375"/>
                <a:gd name="connsiteY106" fmla="*/ 55055 h 1413414"/>
                <a:gd name="connsiteX107" fmla="*/ 45625 w 4528375"/>
                <a:gd name="connsiteY107" fmla="*/ 55055 h 1413414"/>
                <a:gd name="connsiteX108" fmla="*/ 45625 w 4528375"/>
                <a:gd name="connsiteY108" fmla="*/ 37814 h 1413414"/>
                <a:gd name="connsiteX109" fmla="*/ 33242 w 4528375"/>
                <a:gd name="connsiteY109" fmla="*/ 37814 h 1413414"/>
                <a:gd name="connsiteX110" fmla="*/ 33242 w 4528375"/>
                <a:gd name="connsiteY110" fmla="*/ 13145 h 1413414"/>
                <a:gd name="connsiteX111" fmla="*/ 28575 w 4528375"/>
                <a:gd name="connsiteY111" fmla="*/ 13145 h 1413414"/>
                <a:gd name="connsiteX112" fmla="*/ 28575 w 4528375"/>
                <a:gd name="connsiteY112" fmla="*/ 0 h 1413414"/>
                <a:gd name="connsiteX113" fmla="*/ 0 w 4528375"/>
                <a:gd name="connsiteY113" fmla="*/ 0 h 141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528375" h="1413414">
                  <a:moveTo>
                    <a:pt x="4528376" y="1413415"/>
                  </a:moveTo>
                  <a:lnTo>
                    <a:pt x="3768852" y="1413415"/>
                  </a:lnTo>
                  <a:lnTo>
                    <a:pt x="3768852" y="1282541"/>
                  </a:lnTo>
                  <a:lnTo>
                    <a:pt x="3490817" y="1282541"/>
                  </a:lnTo>
                  <a:lnTo>
                    <a:pt x="3490817" y="1183291"/>
                  </a:lnTo>
                  <a:lnTo>
                    <a:pt x="3216593" y="1183291"/>
                  </a:lnTo>
                  <a:lnTo>
                    <a:pt x="3216593" y="1122236"/>
                  </a:lnTo>
                  <a:lnTo>
                    <a:pt x="2639473" y="1122236"/>
                  </a:lnTo>
                  <a:lnTo>
                    <a:pt x="2639473" y="1079945"/>
                  </a:lnTo>
                  <a:lnTo>
                    <a:pt x="2284190" y="1079945"/>
                  </a:lnTo>
                  <a:lnTo>
                    <a:pt x="2284190" y="1054989"/>
                  </a:lnTo>
                  <a:lnTo>
                    <a:pt x="2279714" y="1054989"/>
                  </a:lnTo>
                  <a:lnTo>
                    <a:pt x="2279714" y="1021556"/>
                  </a:lnTo>
                  <a:lnTo>
                    <a:pt x="2267141" y="1021556"/>
                  </a:lnTo>
                  <a:lnTo>
                    <a:pt x="2267141" y="991553"/>
                  </a:lnTo>
                  <a:lnTo>
                    <a:pt x="2263712" y="991553"/>
                  </a:lnTo>
                  <a:lnTo>
                    <a:pt x="2263712" y="911352"/>
                  </a:lnTo>
                  <a:lnTo>
                    <a:pt x="1970056" y="911352"/>
                  </a:lnTo>
                  <a:lnTo>
                    <a:pt x="1970056" y="885730"/>
                  </a:lnTo>
                  <a:lnTo>
                    <a:pt x="1884331" y="885730"/>
                  </a:lnTo>
                  <a:lnTo>
                    <a:pt x="1884331" y="847630"/>
                  </a:lnTo>
                  <a:lnTo>
                    <a:pt x="1861471" y="847630"/>
                  </a:lnTo>
                  <a:lnTo>
                    <a:pt x="1861471" y="805910"/>
                  </a:lnTo>
                  <a:lnTo>
                    <a:pt x="1792319" y="805910"/>
                  </a:lnTo>
                  <a:lnTo>
                    <a:pt x="1792319" y="784479"/>
                  </a:lnTo>
                  <a:lnTo>
                    <a:pt x="1756410" y="784479"/>
                  </a:lnTo>
                  <a:lnTo>
                    <a:pt x="1756410" y="770477"/>
                  </a:lnTo>
                  <a:lnTo>
                    <a:pt x="1706213" y="770477"/>
                  </a:lnTo>
                  <a:lnTo>
                    <a:pt x="1706213" y="751618"/>
                  </a:lnTo>
                  <a:lnTo>
                    <a:pt x="1656112" y="751618"/>
                  </a:lnTo>
                  <a:lnTo>
                    <a:pt x="1656112" y="729710"/>
                  </a:lnTo>
                  <a:lnTo>
                    <a:pt x="1551527" y="729710"/>
                  </a:lnTo>
                  <a:lnTo>
                    <a:pt x="1551527" y="709041"/>
                  </a:lnTo>
                  <a:lnTo>
                    <a:pt x="1518285" y="709041"/>
                  </a:lnTo>
                  <a:lnTo>
                    <a:pt x="1518285" y="691991"/>
                  </a:lnTo>
                  <a:lnTo>
                    <a:pt x="1505141" y="691991"/>
                  </a:lnTo>
                  <a:lnTo>
                    <a:pt x="1505141" y="654177"/>
                  </a:lnTo>
                  <a:lnTo>
                    <a:pt x="1486948" y="654177"/>
                  </a:lnTo>
                  <a:lnTo>
                    <a:pt x="1486948" y="624935"/>
                  </a:lnTo>
                  <a:lnTo>
                    <a:pt x="1426274" y="624935"/>
                  </a:lnTo>
                  <a:lnTo>
                    <a:pt x="1426274" y="603504"/>
                  </a:lnTo>
                  <a:lnTo>
                    <a:pt x="1279589" y="603504"/>
                  </a:lnTo>
                  <a:lnTo>
                    <a:pt x="1279589" y="586454"/>
                  </a:lnTo>
                  <a:lnTo>
                    <a:pt x="1237679" y="586454"/>
                  </a:lnTo>
                  <a:lnTo>
                    <a:pt x="1237679" y="569786"/>
                  </a:lnTo>
                  <a:lnTo>
                    <a:pt x="1150049" y="569786"/>
                  </a:lnTo>
                  <a:lnTo>
                    <a:pt x="1150049" y="556641"/>
                  </a:lnTo>
                  <a:lnTo>
                    <a:pt x="1139571" y="556641"/>
                  </a:lnTo>
                  <a:lnTo>
                    <a:pt x="1139571" y="540068"/>
                  </a:lnTo>
                  <a:lnTo>
                    <a:pt x="1119473" y="540068"/>
                  </a:lnTo>
                  <a:lnTo>
                    <a:pt x="1119473" y="525399"/>
                  </a:lnTo>
                  <a:lnTo>
                    <a:pt x="1112996" y="525399"/>
                  </a:lnTo>
                  <a:lnTo>
                    <a:pt x="1112996" y="507016"/>
                  </a:lnTo>
                  <a:lnTo>
                    <a:pt x="1096613" y="507016"/>
                  </a:lnTo>
                  <a:lnTo>
                    <a:pt x="1096613" y="464249"/>
                  </a:lnTo>
                  <a:lnTo>
                    <a:pt x="1062323" y="464249"/>
                  </a:lnTo>
                  <a:lnTo>
                    <a:pt x="1062323" y="430625"/>
                  </a:lnTo>
                  <a:lnTo>
                    <a:pt x="840391" y="430625"/>
                  </a:lnTo>
                  <a:lnTo>
                    <a:pt x="840391" y="413575"/>
                  </a:lnTo>
                  <a:lnTo>
                    <a:pt x="823436" y="413575"/>
                  </a:lnTo>
                  <a:lnTo>
                    <a:pt x="823436" y="397193"/>
                  </a:lnTo>
                  <a:lnTo>
                    <a:pt x="777431" y="397193"/>
                  </a:lnTo>
                  <a:lnTo>
                    <a:pt x="777431" y="368141"/>
                  </a:lnTo>
                  <a:lnTo>
                    <a:pt x="773525" y="368141"/>
                  </a:lnTo>
                  <a:lnTo>
                    <a:pt x="773525" y="341662"/>
                  </a:lnTo>
                  <a:lnTo>
                    <a:pt x="758952" y="341662"/>
                  </a:lnTo>
                  <a:lnTo>
                    <a:pt x="758952" y="313087"/>
                  </a:lnTo>
                  <a:lnTo>
                    <a:pt x="739331" y="313087"/>
                  </a:lnTo>
                  <a:lnTo>
                    <a:pt x="739331" y="295656"/>
                  </a:lnTo>
                  <a:lnTo>
                    <a:pt x="725900" y="295656"/>
                  </a:lnTo>
                  <a:lnTo>
                    <a:pt x="725900" y="282893"/>
                  </a:lnTo>
                  <a:lnTo>
                    <a:pt x="706660" y="282893"/>
                  </a:lnTo>
                  <a:lnTo>
                    <a:pt x="706660" y="270701"/>
                  </a:lnTo>
                  <a:lnTo>
                    <a:pt x="699421" y="270701"/>
                  </a:lnTo>
                  <a:lnTo>
                    <a:pt x="699421" y="262604"/>
                  </a:lnTo>
                  <a:lnTo>
                    <a:pt x="673037" y="262604"/>
                  </a:lnTo>
                  <a:lnTo>
                    <a:pt x="673037" y="245174"/>
                  </a:lnTo>
                  <a:lnTo>
                    <a:pt x="668750" y="245174"/>
                  </a:lnTo>
                  <a:lnTo>
                    <a:pt x="668750" y="232219"/>
                  </a:lnTo>
                  <a:lnTo>
                    <a:pt x="639604" y="232219"/>
                  </a:lnTo>
                  <a:lnTo>
                    <a:pt x="639604" y="219837"/>
                  </a:lnTo>
                  <a:lnTo>
                    <a:pt x="618744" y="219837"/>
                  </a:lnTo>
                  <a:lnTo>
                    <a:pt x="618744" y="207074"/>
                  </a:lnTo>
                  <a:lnTo>
                    <a:pt x="601885" y="207074"/>
                  </a:lnTo>
                  <a:lnTo>
                    <a:pt x="601885" y="193929"/>
                  </a:lnTo>
                  <a:lnTo>
                    <a:pt x="539115" y="193929"/>
                  </a:lnTo>
                  <a:lnTo>
                    <a:pt x="539115" y="177451"/>
                  </a:lnTo>
                  <a:lnTo>
                    <a:pt x="510254" y="177451"/>
                  </a:lnTo>
                  <a:lnTo>
                    <a:pt x="510254" y="164306"/>
                  </a:lnTo>
                  <a:lnTo>
                    <a:pt x="434531" y="164306"/>
                  </a:lnTo>
                  <a:lnTo>
                    <a:pt x="434531" y="156401"/>
                  </a:lnTo>
                  <a:lnTo>
                    <a:pt x="376333" y="156401"/>
                  </a:lnTo>
                  <a:lnTo>
                    <a:pt x="376333" y="143256"/>
                  </a:lnTo>
                  <a:lnTo>
                    <a:pt x="339281" y="143256"/>
                  </a:lnTo>
                  <a:lnTo>
                    <a:pt x="339281" y="130493"/>
                  </a:lnTo>
                  <a:lnTo>
                    <a:pt x="330518" y="130493"/>
                  </a:lnTo>
                  <a:lnTo>
                    <a:pt x="330518" y="114681"/>
                  </a:lnTo>
                  <a:lnTo>
                    <a:pt x="321850" y="114681"/>
                  </a:lnTo>
                  <a:lnTo>
                    <a:pt x="321850" y="101727"/>
                  </a:lnTo>
                  <a:lnTo>
                    <a:pt x="280511" y="101727"/>
                  </a:lnTo>
                  <a:lnTo>
                    <a:pt x="280511" y="89345"/>
                  </a:lnTo>
                  <a:lnTo>
                    <a:pt x="129064" y="89345"/>
                  </a:lnTo>
                  <a:lnTo>
                    <a:pt x="129064" y="76581"/>
                  </a:lnTo>
                  <a:lnTo>
                    <a:pt x="87535" y="76581"/>
                  </a:lnTo>
                  <a:lnTo>
                    <a:pt x="87535" y="63151"/>
                  </a:lnTo>
                  <a:lnTo>
                    <a:pt x="83534" y="63151"/>
                  </a:lnTo>
                  <a:lnTo>
                    <a:pt x="83534" y="55055"/>
                  </a:lnTo>
                  <a:lnTo>
                    <a:pt x="45625" y="55055"/>
                  </a:lnTo>
                  <a:lnTo>
                    <a:pt x="45625" y="37814"/>
                  </a:lnTo>
                  <a:lnTo>
                    <a:pt x="33242" y="37814"/>
                  </a:lnTo>
                  <a:lnTo>
                    <a:pt x="33242" y="13145"/>
                  </a:lnTo>
                  <a:lnTo>
                    <a:pt x="28575" y="13145"/>
                  </a:lnTo>
                  <a:lnTo>
                    <a:pt x="28575" y="0"/>
                  </a:lnTo>
                  <a:lnTo>
                    <a:pt x="0" y="0"/>
                  </a:lnTo>
                </a:path>
              </a:pathLst>
            </a:custGeom>
            <a:noFill/>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49" name="Group 248">
            <a:extLst>
              <a:ext uri="{FF2B5EF4-FFF2-40B4-BE49-F238E27FC236}">
                <a16:creationId xmlns:a16="http://schemas.microsoft.com/office/drawing/2014/main" id="{69ED0472-FC95-9495-9E56-9C9630F4723D}"/>
              </a:ext>
            </a:extLst>
          </p:cNvPr>
          <p:cNvGrpSpPr/>
          <p:nvPr/>
        </p:nvGrpSpPr>
        <p:grpSpPr>
          <a:xfrm>
            <a:off x="644422" y="1689701"/>
            <a:ext cx="6801804" cy="2364808"/>
            <a:chOff x="3500437" y="2424112"/>
            <a:chExt cx="5189696" cy="2012441"/>
          </a:xfrm>
        </p:grpSpPr>
        <p:grpSp>
          <p:nvGrpSpPr>
            <p:cNvPr id="250" name="Graphic 1393">
              <a:extLst>
                <a:ext uri="{FF2B5EF4-FFF2-40B4-BE49-F238E27FC236}">
                  <a16:creationId xmlns:a16="http://schemas.microsoft.com/office/drawing/2014/main" id="{135837AA-BEA6-B5F0-AC26-58B4DAEFCFEE}"/>
                </a:ext>
              </a:extLst>
            </p:cNvPr>
            <p:cNvGrpSpPr/>
            <p:nvPr/>
          </p:nvGrpSpPr>
          <p:grpSpPr>
            <a:xfrm>
              <a:off x="3868102" y="2496216"/>
              <a:ext cx="4822031" cy="1940337"/>
              <a:chOff x="3868102" y="2496216"/>
              <a:chExt cx="4822031" cy="1940337"/>
            </a:xfrm>
          </p:grpSpPr>
          <p:grpSp>
            <p:nvGrpSpPr>
              <p:cNvPr id="252" name="Graphic 1393">
                <a:extLst>
                  <a:ext uri="{FF2B5EF4-FFF2-40B4-BE49-F238E27FC236}">
                    <a16:creationId xmlns:a16="http://schemas.microsoft.com/office/drawing/2014/main" id="{0788CB13-21BA-4D42-B544-98E5DA5B5B81}"/>
                  </a:ext>
                </a:extLst>
              </p:cNvPr>
              <p:cNvGrpSpPr/>
              <p:nvPr/>
            </p:nvGrpSpPr>
            <p:grpSpPr>
              <a:xfrm>
                <a:off x="8614409" y="4360830"/>
                <a:ext cx="75723" cy="75723"/>
                <a:chOff x="8614409" y="4360830"/>
                <a:chExt cx="75723" cy="75723"/>
              </a:xfrm>
            </p:grpSpPr>
            <p:sp>
              <p:nvSpPr>
                <p:cNvPr id="577" name="Freeform: Shape 1320">
                  <a:extLst>
                    <a:ext uri="{FF2B5EF4-FFF2-40B4-BE49-F238E27FC236}">
                      <a16:creationId xmlns:a16="http://schemas.microsoft.com/office/drawing/2014/main" id="{B328B17B-88EF-B405-8C7A-696291C6586C}"/>
                    </a:ext>
                  </a:extLst>
                </p:cNvPr>
                <p:cNvSpPr/>
                <p:nvPr/>
              </p:nvSpPr>
              <p:spPr>
                <a:xfrm>
                  <a:off x="8652319" y="4360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78" name="Freeform: Shape 1321">
                  <a:extLst>
                    <a:ext uri="{FF2B5EF4-FFF2-40B4-BE49-F238E27FC236}">
                      <a16:creationId xmlns:a16="http://schemas.microsoft.com/office/drawing/2014/main" id="{DB255C2C-BB35-B0E7-565E-04F6D1704D32}"/>
                    </a:ext>
                  </a:extLst>
                </p:cNvPr>
                <p:cNvSpPr/>
                <p:nvPr/>
              </p:nvSpPr>
              <p:spPr>
                <a:xfrm>
                  <a:off x="8614409" y="43986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3" name="Graphic 1393">
                <a:extLst>
                  <a:ext uri="{FF2B5EF4-FFF2-40B4-BE49-F238E27FC236}">
                    <a16:creationId xmlns:a16="http://schemas.microsoft.com/office/drawing/2014/main" id="{7CCC2DDE-EDE8-1945-76EA-58B22E70E4DA}"/>
                  </a:ext>
                </a:extLst>
              </p:cNvPr>
              <p:cNvGrpSpPr/>
              <p:nvPr/>
            </p:nvGrpSpPr>
            <p:grpSpPr>
              <a:xfrm>
                <a:off x="8599264" y="4360830"/>
                <a:ext cx="75723" cy="75723"/>
                <a:chOff x="8599264" y="4360830"/>
                <a:chExt cx="75723" cy="75723"/>
              </a:xfrm>
            </p:grpSpPr>
            <p:sp>
              <p:nvSpPr>
                <p:cNvPr id="575" name="Freeform: Shape 1318">
                  <a:extLst>
                    <a:ext uri="{FF2B5EF4-FFF2-40B4-BE49-F238E27FC236}">
                      <a16:creationId xmlns:a16="http://schemas.microsoft.com/office/drawing/2014/main" id="{6E83D0E8-ED55-0074-FBEB-743B160DE80D}"/>
                    </a:ext>
                  </a:extLst>
                </p:cNvPr>
                <p:cNvSpPr/>
                <p:nvPr/>
              </p:nvSpPr>
              <p:spPr>
                <a:xfrm>
                  <a:off x="8637079" y="4360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76" name="Freeform: Shape 1319">
                  <a:extLst>
                    <a:ext uri="{FF2B5EF4-FFF2-40B4-BE49-F238E27FC236}">
                      <a16:creationId xmlns:a16="http://schemas.microsoft.com/office/drawing/2014/main" id="{DE878FDB-0ACA-4802-C20F-08483ADB4A54}"/>
                    </a:ext>
                  </a:extLst>
                </p:cNvPr>
                <p:cNvSpPr/>
                <p:nvPr/>
              </p:nvSpPr>
              <p:spPr>
                <a:xfrm>
                  <a:off x="8599264" y="43986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4" name="Graphic 1393">
                <a:extLst>
                  <a:ext uri="{FF2B5EF4-FFF2-40B4-BE49-F238E27FC236}">
                    <a16:creationId xmlns:a16="http://schemas.microsoft.com/office/drawing/2014/main" id="{FAC3FFA2-833A-A1B1-44C6-B6DA27376B45}"/>
                  </a:ext>
                </a:extLst>
              </p:cNvPr>
              <p:cNvGrpSpPr/>
              <p:nvPr/>
            </p:nvGrpSpPr>
            <p:grpSpPr>
              <a:xfrm>
                <a:off x="8461819" y="3949446"/>
                <a:ext cx="75723" cy="75723"/>
                <a:chOff x="8461819" y="3949446"/>
                <a:chExt cx="75723" cy="75723"/>
              </a:xfrm>
            </p:grpSpPr>
            <p:sp>
              <p:nvSpPr>
                <p:cNvPr id="573" name="Freeform: Shape 1316">
                  <a:extLst>
                    <a:ext uri="{FF2B5EF4-FFF2-40B4-BE49-F238E27FC236}">
                      <a16:creationId xmlns:a16="http://schemas.microsoft.com/office/drawing/2014/main" id="{D891ABC1-C4FD-EF47-0FEC-D0B770C995E0}"/>
                    </a:ext>
                  </a:extLst>
                </p:cNvPr>
                <p:cNvSpPr/>
                <p:nvPr/>
              </p:nvSpPr>
              <p:spPr>
                <a:xfrm>
                  <a:off x="8499728"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74" name="Freeform: Shape 1317">
                  <a:extLst>
                    <a:ext uri="{FF2B5EF4-FFF2-40B4-BE49-F238E27FC236}">
                      <a16:creationId xmlns:a16="http://schemas.microsoft.com/office/drawing/2014/main" id="{4911B4F1-132A-A8DF-EBF9-20548CA65332}"/>
                    </a:ext>
                  </a:extLst>
                </p:cNvPr>
                <p:cNvSpPr/>
                <p:nvPr/>
              </p:nvSpPr>
              <p:spPr>
                <a:xfrm>
                  <a:off x="8461819"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5" name="Graphic 1393">
                <a:extLst>
                  <a:ext uri="{FF2B5EF4-FFF2-40B4-BE49-F238E27FC236}">
                    <a16:creationId xmlns:a16="http://schemas.microsoft.com/office/drawing/2014/main" id="{14410EEA-F925-EAFB-CFE7-55E70F673329}"/>
                  </a:ext>
                </a:extLst>
              </p:cNvPr>
              <p:cNvGrpSpPr/>
              <p:nvPr/>
            </p:nvGrpSpPr>
            <p:grpSpPr>
              <a:xfrm>
                <a:off x="8232933" y="3949446"/>
                <a:ext cx="75723" cy="75723"/>
                <a:chOff x="8232933" y="3949446"/>
                <a:chExt cx="75723" cy="75723"/>
              </a:xfrm>
            </p:grpSpPr>
            <p:sp>
              <p:nvSpPr>
                <p:cNvPr id="571" name="Freeform: Shape 1314">
                  <a:extLst>
                    <a:ext uri="{FF2B5EF4-FFF2-40B4-BE49-F238E27FC236}">
                      <a16:creationId xmlns:a16="http://schemas.microsoft.com/office/drawing/2014/main" id="{BCF9A6DB-E322-274A-5EE4-B86700F7F95E}"/>
                    </a:ext>
                  </a:extLst>
                </p:cNvPr>
                <p:cNvSpPr/>
                <p:nvPr/>
              </p:nvSpPr>
              <p:spPr>
                <a:xfrm>
                  <a:off x="8270747"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72" name="Freeform: Shape 1315">
                  <a:extLst>
                    <a:ext uri="{FF2B5EF4-FFF2-40B4-BE49-F238E27FC236}">
                      <a16:creationId xmlns:a16="http://schemas.microsoft.com/office/drawing/2014/main" id="{157F5066-D1E2-1084-5433-A36A14A38D47}"/>
                    </a:ext>
                  </a:extLst>
                </p:cNvPr>
                <p:cNvSpPr/>
                <p:nvPr/>
              </p:nvSpPr>
              <p:spPr>
                <a:xfrm>
                  <a:off x="8232933"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6" name="Graphic 1393">
                <a:extLst>
                  <a:ext uri="{FF2B5EF4-FFF2-40B4-BE49-F238E27FC236}">
                    <a16:creationId xmlns:a16="http://schemas.microsoft.com/office/drawing/2014/main" id="{BFA3D042-2276-C0D0-DE75-F2A1F1B9D5F9}"/>
                  </a:ext>
                </a:extLst>
              </p:cNvPr>
              <p:cNvGrpSpPr/>
              <p:nvPr/>
            </p:nvGrpSpPr>
            <p:grpSpPr>
              <a:xfrm>
                <a:off x="8210454" y="3949446"/>
                <a:ext cx="75723" cy="75723"/>
                <a:chOff x="8210454" y="3949446"/>
                <a:chExt cx="75723" cy="75723"/>
              </a:xfrm>
            </p:grpSpPr>
            <p:sp>
              <p:nvSpPr>
                <p:cNvPr id="569" name="Freeform: Shape 1312">
                  <a:extLst>
                    <a:ext uri="{FF2B5EF4-FFF2-40B4-BE49-F238E27FC236}">
                      <a16:creationId xmlns:a16="http://schemas.microsoft.com/office/drawing/2014/main" id="{FE8E1A72-ABCA-77D7-9E68-2DB6DEC6BDB7}"/>
                    </a:ext>
                  </a:extLst>
                </p:cNvPr>
                <p:cNvSpPr/>
                <p:nvPr/>
              </p:nvSpPr>
              <p:spPr>
                <a:xfrm>
                  <a:off x="8248268"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70" name="Freeform: Shape 1313">
                  <a:extLst>
                    <a:ext uri="{FF2B5EF4-FFF2-40B4-BE49-F238E27FC236}">
                      <a16:creationId xmlns:a16="http://schemas.microsoft.com/office/drawing/2014/main" id="{AFF833D5-F323-D204-530B-F38A8A6D61C4}"/>
                    </a:ext>
                  </a:extLst>
                </p:cNvPr>
                <p:cNvSpPr/>
                <p:nvPr/>
              </p:nvSpPr>
              <p:spPr>
                <a:xfrm>
                  <a:off x="8210454"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7" name="Graphic 1393">
                <a:extLst>
                  <a:ext uri="{FF2B5EF4-FFF2-40B4-BE49-F238E27FC236}">
                    <a16:creationId xmlns:a16="http://schemas.microsoft.com/office/drawing/2014/main" id="{E01A5A4C-BB61-FC6C-9D43-43D2781E6B13}"/>
                  </a:ext>
                </a:extLst>
              </p:cNvPr>
              <p:cNvGrpSpPr/>
              <p:nvPr/>
            </p:nvGrpSpPr>
            <p:grpSpPr>
              <a:xfrm>
                <a:off x="8183689" y="3949446"/>
                <a:ext cx="75723" cy="75723"/>
                <a:chOff x="8183689" y="3949446"/>
                <a:chExt cx="75723" cy="75723"/>
              </a:xfrm>
            </p:grpSpPr>
            <p:sp>
              <p:nvSpPr>
                <p:cNvPr id="567" name="Freeform: Shape 1310">
                  <a:extLst>
                    <a:ext uri="{FF2B5EF4-FFF2-40B4-BE49-F238E27FC236}">
                      <a16:creationId xmlns:a16="http://schemas.microsoft.com/office/drawing/2014/main" id="{8163EF1B-96B2-43F2-969F-C6F03D49A012}"/>
                    </a:ext>
                  </a:extLst>
                </p:cNvPr>
                <p:cNvSpPr/>
                <p:nvPr/>
              </p:nvSpPr>
              <p:spPr>
                <a:xfrm>
                  <a:off x="8221503"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68" name="Freeform: Shape 1311">
                  <a:extLst>
                    <a:ext uri="{FF2B5EF4-FFF2-40B4-BE49-F238E27FC236}">
                      <a16:creationId xmlns:a16="http://schemas.microsoft.com/office/drawing/2014/main" id="{A7CD21A0-6C0D-AFE7-09EE-205DF7A33212}"/>
                    </a:ext>
                  </a:extLst>
                </p:cNvPr>
                <p:cNvSpPr/>
                <p:nvPr/>
              </p:nvSpPr>
              <p:spPr>
                <a:xfrm>
                  <a:off x="8183689"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 name="Graphic 1393">
                <a:extLst>
                  <a:ext uri="{FF2B5EF4-FFF2-40B4-BE49-F238E27FC236}">
                    <a16:creationId xmlns:a16="http://schemas.microsoft.com/office/drawing/2014/main" id="{819D7F22-0468-BADF-FCB9-9C365601C0D7}"/>
                  </a:ext>
                </a:extLst>
              </p:cNvPr>
              <p:cNvGrpSpPr/>
              <p:nvPr/>
            </p:nvGrpSpPr>
            <p:grpSpPr>
              <a:xfrm>
                <a:off x="8161495" y="3949446"/>
                <a:ext cx="75723" cy="75723"/>
                <a:chOff x="8161495" y="3949446"/>
                <a:chExt cx="75723" cy="75723"/>
              </a:xfrm>
            </p:grpSpPr>
            <p:sp>
              <p:nvSpPr>
                <p:cNvPr id="565" name="Freeform: Shape 1308">
                  <a:extLst>
                    <a:ext uri="{FF2B5EF4-FFF2-40B4-BE49-F238E27FC236}">
                      <a16:creationId xmlns:a16="http://schemas.microsoft.com/office/drawing/2014/main" id="{25BEAC7C-B70E-3E04-D641-3D62B7F87855}"/>
                    </a:ext>
                  </a:extLst>
                </p:cNvPr>
                <p:cNvSpPr/>
                <p:nvPr/>
              </p:nvSpPr>
              <p:spPr>
                <a:xfrm>
                  <a:off x="8199310"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66" name="Freeform: Shape 1309">
                  <a:extLst>
                    <a:ext uri="{FF2B5EF4-FFF2-40B4-BE49-F238E27FC236}">
                      <a16:creationId xmlns:a16="http://schemas.microsoft.com/office/drawing/2014/main" id="{DAEF2E52-65B1-4842-9E30-44ED9CD731EE}"/>
                    </a:ext>
                  </a:extLst>
                </p:cNvPr>
                <p:cNvSpPr/>
                <p:nvPr/>
              </p:nvSpPr>
              <p:spPr>
                <a:xfrm>
                  <a:off x="8161495"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 name="Graphic 1393">
                <a:extLst>
                  <a:ext uri="{FF2B5EF4-FFF2-40B4-BE49-F238E27FC236}">
                    <a16:creationId xmlns:a16="http://schemas.microsoft.com/office/drawing/2014/main" id="{9398C9A5-1F51-60D0-A335-844405C0AF9E}"/>
                  </a:ext>
                </a:extLst>
              </p:cNvPr>
              <p:cNvGrpSpPr/>
              <p:nvPr/>
            </p:nvGrpSpPr>
            <p:grpSpPr>
              <a:xfrm>
                <a:off x="8065769" y="3949446"/>
                <a:ext cx="75628" cy="75723"/>
                <a:chOff x="8065769" y="3949446"/>
                <a:chExt cx="75628" cy="75723"/>
              </a:xfrm>
            </p:grpSpPr>
            <p:sp>
              <p:nvSpPr>
                <p:cNvPr id="563" name="Freeform: Shape 1306">
                  <a:extLst>
                    <a:ext uri="{FF2B5EF4-FFF2-40B4-BE49-F238E27FC236}">
                      <a16:creationId xmlns:a16="http://schemas.microsoft.com/office/drawing/2014/main" id="{AC202C25-A850-8AA2-7F5F-269CEFEC78DD}"/>
                    </a:ext>
                  </a:extLst>
                </p:cNvPr>
                <p:cNvSpPr/>
                <p:nvPr/>
              </p:nvSpPr>
              <p:spPr>
                <a:xfrm>
                  <a:off x="8103583"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64" name="Freeform: Shape 1307">
                  <a:extLst>
                    <a:ext uri="{FF2B5EF4-FFF2-40B4-BE49-F238E27FC236}">
                      <a16:creationId xmlns:a16="http://schemas.microsoft.com/office/drawing/2014/main" id="{E5C4C9BA-38A7-0C1F-C3A6-292FBDE96334}"/>
                    </a:ext>
                  </a:extLst>
                </p:cNvPr>
                <p:cNvSpPr/>
                <p:nvPr/>
              </p:nvSpPr>
              <p:spPr>
                <a:xfrm>
                  <a:off x="8065769" y="398726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 name="Graphic 1393">
                <a:extLst>
                  <a:ext uri="{FF2B5EF4-FFF2-40B4-BE49-F238E27FC236}">
                    <a16:creationId xmlns:a16="http://schemas.microsoft.com/office/drawing/2014/main" id="{648FA18F-2A9A-2102-8D73-F816FE5412D6}"/>
                  </a:ext>
                </a:extLst>
              </p:cNvPr>
              <p:cNvGrpSpPr/>
              <p:nvPr/>
            </p:nvGrpSpPr>
            <p:grpSpPr>
              <a:xfrm>
                <a:off x="7829263" y="3949446"/>
                <a:ext cx="75628" cy="75723"/>
                <a:chOff x="7829263" y="3949446"/>
                <a:chExt cx="75628" cy="75723"/>
              </a:xfrm>
            </p:grpSpPr>
            <p:sp>
              <p:nvSpPr>
                <p:cNvPr id="561" name="Freeform: Shape 1304">
                  <a:extLst>
                    <a:ext uri="{FF2B5EF4-FFF2-40B4-BE49-F238E27FC236}">
                      <a16:creationId xmlns:a16="http://schemas.microsoft.com/office/drawing/2014/main" id="{A2FA7A61-DF6E-6644-6C1C-5DF4D4BC34DA}"/>
                    </a:ext>
                  </a:extLst>
                </p:cNvPr>
                <p:cNvSpPr/>
                <p:nvPr/>
              </p:nvSpPr>
              <p:spPr>
                <a:xfrm>
                  <a:off x="7867078"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62" name="Freeform: Shape 1305">
                  <a:extLst>
                    <a:ext uri="{FF2B5EF4-FFF2-40B4-BE49-F238E27FC236}">
                      <a16:creationId xmlns:a16="http://schemas.microsoft.com/office/drawing/2014/main" id="{FCDC5A5D-217C-6B5C-7F0A-55D6AE14D4F4}"/>
                    </a:ext>
                  </a:extLst>
                </p:cNvPr>
                <p:cNvSpPr/>
                <p:nvPr/>
              </p:nvSpPr>
              <p:spPr>
                <a:xfrm>
                  <a:off x="7829263" y="398726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 name="Graphic 1393">
                <a:extLst>
                  <a:ext uri="{FF2B5EF4-FFF2-40B4-BE49-F238E27FC236}">
                    <a16:creationId xmlns:a16="http://schemas.microsoft.com/office/drawing/2014/main" id="{C479A1CF-017C-0088-7DB0-783BA107A542}"/>
                  </a:ext>
                </a:extLst>
              </p:cNvPr>
              <p:cNvGrpSpPr/>
              <p:nvPr/>
            </p:nvGrpSpPr>
            <p:grpSpPr>
              <a:xfrm>
                <a:off x="7784115" y="3949446"/>
                <a:ext cx="75723" cy="75723"/>
                <a:chOff x="7784115" y="3949446"/>
                <a:chExt cx="75723" cy="75723"/>
              </a:xfrm>
            </p:grpSpPr>
            <p:sp>
              <p:nvSpPr>
                <p:cNvPr id="559" name="Freeform: Shape 1302">
                  <a:extLst>
                    <a:ext uri="{FF2B5EF4-FFF2-40B4-BE49-F238E27FC236}">
                      <a16:creationId xmlns:a16="http://schemas.microsoft.com/office/drawing/2014/main" id="{C5F4983B-3CC5-D200-9837-3CE71E3DA196}"/>
                    </a:ext>
                  </a:extLst>
                </p:cNvPr>
                <p:cNvSpPr/>
                <p:nvPr/>
              </p:nvSpPr>
              <p:spPr>
                <a:xfrm>
                  <a:off x="7822024"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60" name="Freeform: Shape 1303">
                  <a:extLst>
                    <a:ext uri="{FF2B5EF4-FFF2-40B4-BE49-F238E27FC236}">
                      <a16:creationId xmlns:a16="http://schemas.microsoft.com/office/drawing/2014/main" id="{7593666C-0181-4D14-304B-DFE935DB098C}"/>
                    </a:ext>
                  </a:extLst>
                </p:cNvPr>
                <p:cNvSpPr/>
                <p:nvPr/>
              </p:nvSpPr>
              <p:spPr>
                <a:xfrm>
                  <a:off x="7784115"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 name="Graphic 1393">
                <a:extLst>
                  <a:ext uri="{FF2B5EF4-FFF2-40B4-BE49-F238E27FC236}">
                    <a16:creationId xmlns:a16="http://schemas.microsoft.com/office/drawing/2014/main" id="{D164E059-5D20-5566-0BCC-F4613892EC31}"/>
                  </a:ext>
                </a:extLst>
              </p:cNvPr>
              <p:cNvGrpSpPr/>
              <p:nvPr/>
            </p:nvGrpSpPr>
            <p:grpSpPr>
              <a:xfrm>
                <a:off x="7746301" y="3949446"/>
                <a:ext cx="75723" cy="75723"/>
                <a:chOff x="7746301" y="3949446"/>
                <a:chExt cx="75723" cy="75723"/>
              </a:xfrm>
            </p:grpSpPr>
            <p:sp>
              <p:nvSpPr>
                <p:cNvPr id="557" name="Freeform: Shape 1300">
                  <a:extLst>
                    <a:ext uri="{FF2B5EF4-FFF2-40B4-BE49-F238E27FC236}">
                      <a16:creationId xmlns:a16="http://schemas.microsoft.com/office/drawing/2014/main" id="{E2E1B44F-1B9C-DA93-D864-238B7E30C7FC}"/>
                    </a:ext>
                  </a:extLst>
                </p:cNvPr>
                <p:cNvSpPr/>
                <p:nvPr/>
              </p:nvSpPr>
              <p:spPr>
                <a:xfrm>
                  <a:off x="7784115"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8" name="Freeform: Shape 1301">
                  <a:extLst>
                    <a:ext uri="{FF2B5EF4-FFF2-40B4-BE49-F238E27FC236}">
                      <a16:creationId xmlns:a16="http://schemas.microsoft.com/office/drawing/2014/main" id="{001BB848-E4A5-5126-CEFA-D9850ACB0B9B}"/>
                    </a:ext>
                  </a:extLst>
                </p:cNvPr>
                <p:cNvSpPr/>
                <p:nvPr/>
              </p:nvSpPr>
              <p:spPr>
                <a:xfrm>
                  <a:off x="7746301"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 name="Graphic 1393">
                <a:extLst>
                  <a:ext uri="{FF2B5EF4-FFF2-40B4-BE49-F238E27FC236}">
                    <a16:creationId xmlns:a16="http://schemas.microsoft.com/office/drawing/2014/main" id="{1578B609-2D51-AE55-5D17-067596B823AB}"/>
                  </a:ext>
                </a:extLst>
              </p:cNvPr>
              <p:cNvGrpSpPr/>
              <p:nvPr/>
            </p:nvGrpSpPr>
            <p:grpSpPr>
              <a:xfrm>
                <a:off x="7757159" y="3949446"/>
                <a:ext cx="75723" cy="75723"/>
                <a:chOff x="7757159" y="3949446"/>
                <a:chExt cx="75723" cy="75723"/>
              </a:xfrm>
            </p:grpSpPr>
            <p:sp>
              <p:nvSpPr>
                <p:cNvPr id="555" name="Freeform: Shape 1298">
                  <a:extLst>
                    <a:ext uri="{FF2B5EF4-FFF2-40B4-BE49-F238E27FC236}">
                      <a16:creationId xmlns:a16="http://schemas.microsoft.com/office/drawing/2014/main" id="{3F765D82-9C85-781F-AD36-D722B9FABD7D}"/>
                    </a:ext>
                  </a:extLst>
                </p:cNvPr>
                <p:cNvSpPr/>
                <p:nvPr/>
              </p:nvSpPr>
              <p:spPr>
                <a:xfrm>
                  <a:off x="7794973"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6" name="Freeform: Shape 1299">
                  <a:extLst>
                    <a:ext uri="{FF2B5EF4-FFF2-40B4-BE49-F238E27FC236}">
                      <a16:creationId xmlns:a16="http://schemas.microsoft.com/office/drawing/2014/main" id="{FDA47C98-D074-ACB4-EA71-D38BDF0D43F8}"/>
                    </a:ext>
                  </a:extLst>
                </p:cNvPr>
                <p:cNvSpPr/>
                <p:nvPr/>
              </p:nvSpPr>
              <p:spPr>
                <a:xfrm>
                  <a:off x="7757159"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 name="Graphic 1393">
                <a:extLst>
                  <a:ext uri="{FF2B5EF4-FFF2-40B4-BE49-F238E27FC236}">
                    <a16:creationId xmlns:a16="http://schemas.microsoft.com/office/drawing/2014/main" id="{E0A9E29F-4EFA-DD0F-DC66-D3941692EAE8}"/>
                  </a:ext>
                </a:extLst>
              </p:cNvPr>
              <p:cNvGrpSpPr/>
              <p:nvPr/>
            </p:nvGrpSpPr>
            <p:grpSpPr>
              <a:xfrm>
                <a:off x="7769923" y="3949446"/>
                <a:ext cx="75723" cy="75723"/>
                <a:chOff x="7769923" y="3949446"/>
                <a:chExt cx="75723" cy="75723"/>
              </a:xfrm>
            </p:grpSpPr>
            <p:sp>
              <p:nvSpPr>
                <p:cNvPr id="553" name="Freeform: Shape 1296">
                  <a:extLst>
                    <a:ext uri="{FF2B5EF4-FFF2-40B4-BE49-F238E27FC236}">
                      <a16:creationId xmlns:a16="http://schemas.microsoft.com/office/drawing/2014/main" id="{0D2F6DBE-6946-3435-7B43-2AC7EE073965}"/>
                    </a:ext>
                  </a:extLst>
                </p:cNvPr>
                <p:cNvSpPr/>
                <p:nvPr/>
              </p:nvSpPr>
              <p:spPr>
                <a:xfrm>
                  <a:off x="7807832"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4" name="Freeform: Shape 1297">
                  <a:extLst>
                    <a:ext uri="{FF2B5EF4-FFF2-40B4-BE49-F238E27FC236}">
                      <a16:creationId xmlns:a16="http://schemas.microsoft.com/office/drawing/2014/main" id="{3869485B-D4BE-76F3-422F-E6C958991709}"/>
                    </a:ext>
                  </a:extLst>
                </p:cNvPr>
                <p:cNvSpPr/>
                <p:nvPr/>
              </p:nvSpPr>
              <p:spPr>
                <a:xfrm>
                  <a:off x="7769923" y="3987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 name="Graphic 1393">
                <a:extLst>
                  <a:ext uri="{FF2B5EF4-FFF2-40B4-BE49-F238E27FC236}">
                    <a16:creationId xmlns:a16="http://schemas.microsoft.com/office/drawing/2014/main" id="{A915373B-88C5-7F5D-B8A4-1D1069444A33}"/>
                  </a:ext>
                </a:extLst>
              </p:cNvPr>
              <p:cNvGrpSpPr/>
              <p:nvPr/>
            </p:nvGrpSpPr>
            <p:grpSpPr>
              <a:xfrm>
                <a:off x="7732108" y="3897153"/>
                <a:ext cx="75723" cy="75723"/>
                <a:chOff x="7732108" y="3897153"/>
                <a:chExt cx="75723" cy="75723"/>
              </a:xfrm>
            </p:grpSpPr>
            <p:sp>
              <p:nvSpPr>
                <p:cNvPr id="551" name="Freeform: Shape 1294">
                  <a:extLst>
                    <a:ext uri="{FF2B5EF4-FFF2-40B4-BE49-F238E27FC236}">
                      <a16:creationId xmlns:a16="http://schemas.microsoft.com/office/drawing/2014/main" id="{1A1D40DE-ED89-7677-996D-76C2CA0CC2AE}"/>
                    </a:ext>
                  </a:extLst>
                </p:cNvPr>
                <p:cNvSpPr/>
                <p:nvPr/>
              </p:nvSpPr>
              <p:spPr>
                <a:xfrm>
                  <a:off x="7769923" y="3897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2" name="Freeform: Shape 1295">
                  <a:extLst>
                    <a:ext uri="{FF2B5EF4-FFF2-40B4-BE49-F238E27FC236}">
                      <a16:creationId xmlns:a16="http://schemas.microsoft.com/office/drawing/2014/main" id="{C38614CD-7F26-3771-98DA-084BA29DBA58}"/>
                    </a:ext>
                  </a:extLst>
                </p:cNvPr>
                <p:cNvSpPr/>
                <p:nvPr/>
              </p:nvSpPr>
              <p:spPr>
                <a:xfrm>
                  <a:off x="7732108" y="393496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 name="Graphic 1393">
                <a:extLst>
                  <a:ext uri="{FF2B5EF4-FFF2-40B4-BE49-F238E27FC236}">
                    <a16:creationId xmlns:a16="http://schemas.microsoft.com/office/drawing/2014/main" id="{A918885D-628C-1006-73A5-70CC86DCE9F6}"/>
                  </a:ext>
                </a:extLst>
              </p:cNvPr>
              <p:cNvGrpSpPr/>
              <p:nvPr/>
            </p:nvGrpSpPr>
            <p:grpSpPr>
              <a:xfrm>
                <a:off x="7708486" y="3897153"/>
                <a:ext cx="75628" cy="75723"/>
                <a:chOff x="7708486" y="3897153"/>
                <a:chExt cx="75628" cy="75723"/>
              </a:xfrm>
            </p:grpSpPr>
            <p:sp>
              <p:nvSpPr>
                <p:cNvPr id="549" name="Freeform: Shape 1292">
                  <a:extLst>
                    <a:ext uri="{FF2B5EF4-FFF2-40B4-BE49-F238E27FC236}">
                      <a16:creationId xmlns:a16="http://schemas.microsoft.com/office/drawing/2014/main" id="{6D8DC82D-6F82-40D3-281E-324C41F3B31A}"/>
                    </a:ext>
                  </a:extLst>
                </p:cNvPr>
                <p:cNvSpPr/>
                <p:nvPr/>
              </p:nvSpPr>
              <p:spPr>
                <a:xfrm>
                  <a:off x="7746301" y="3897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50" name="Freeform: Shape 1293">
                  <a:extLst>
                    <a:ext uri="{FF2B5EF4-FFF2-40B4-BE49-F238E27FC236}">
                      <a16:creationId xmlns:a16="http://schemas.microsoft.com/office/drawing/2014/main" id="{4AA3252F-B29D-D795-182A-2C246A5F9CBE}"/>
                    </a:ext>
                  </a:extLst>
                </p:cNvPr>
                <p:cNvSpPr/>
                <p:nvPr/>
              </p:nvSpPr>
              <p:spPr>
                <a:xfrm>
                  <a:off x="7708486" y="39349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 name="Graphic 1393">
                <a:extLst>
                  <a:ext uri="{FF2B5EF4-FFF2-40B4-BE49-F238E27FC236}">
                    <a16:creationId xmlns:a16="http://schemas.microsoft.com/office/drawing/2014/main" id="{26ACAFCF-7D2F-EDBF-37FF-78CFDF3615CE}"/>
                  </a:ext>
                </a:extLst>
              </p:cNvPr>
              <p:cNvGrpSpPr/>
              <p:nvPr/>
            </p:nvGrpSpPr>
            <p:grpSpPr>
              <a:xfrm>
                <a:off x="7427213" y="3851719"/>
                <a:ext cx="75628" cy="75723"/>
                <a:chOff x="7427213" y="3851719"/>
                <a:chExt cx="75628" cy="75723"/>
              </a:xfrm>
            </p:grpSpPr>
            <p:sp>
              <p:nvSpPr>
                <p:cNvPr id="547" name="Freeform: Shape 1290">
                  <a:extLst>
                    <a:ext uri="{FF2B5EF4-FFF2-40B4-BE49-F238E27FC236}">
                      <a16:creationId xmlns:a16="http://schemas.microsoft.com/office/drawing/2014/main" id="{85F0E1CC-14C6-4B30-87A1-DD91AF4AA2F3}"/>
                    </a:ext>
                  </a:extLst>
                </p:cNvPr>
                <p:cNvSpPr/>
                <p:nvPr/>
              </p:nvSpPr>
              <p:spPr>
                <a:xfrm>
                  <a:off x="7465027" y="38517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48" name="Freeform: Shape 1291">
                  <a:extLst>
                    <a:ext uri="{FF2B5EF4-FFF2-40B4-BE49-F238E27FC236}">
                      <a16:creationId xmlns:a16="http://schemas.microsoft.com/office/drawing/2014/main" id="{FF4B21F8-458A-0CC2-DEC8-B9F068D7120E}"/>
                    </a:ext>
                  </a:extLst>
                </p:cNvPr>
                <p:cNvSpPr/>
                <p:nvPr/>
              </p:nvSpPr>
              <p:spPr>
                <a:xfrm>
                  <a:off x="7427213" y="38896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 name="Graphic 1393">
                <a:extLst>
                  <a:ext uri="{FF2B5EF4-FFF2-40B4-BE49-F238E27FC236}">
                    <a16:creationId xmlns:a16="http://schemas.microsoft.com/office/drawing/2014/main" id="{D29EC20C-DA9D-9E42-A0FC-142D33A59AF4}"/>
                  </a:ext>
                </a:extLst>
              </p:cNvPr>
              <p:cNvGrpSpPr/>
              <p:nvPr/>
            </p:nvGrpSpPr>
            <p:grpSpPr>
              <a:xfrm>
                <a:off x="7367968" y="3813905"/>
                <a:ext cx="75723" cy="75723"/>
                <a:chOff x="7367968" y="3813905"/>
                <a:chExt cx="75723" cy="75723"/>
              </a:xfrm>
            </p:grpSpPr>
            <p:sp>
              <p:nvSpPr>
                <p:cNvPr id="545" name="Freeform: Shape 1288">
                  <a:extLst>
                    <a:ext uri="{FF2B5EF4-FFF2-40B4-BE49-F238E27FC236}">
                      <a16:creationId xmlns:a16="http://schemas.microsoft.com/office/drawing/2014/main" id="{9FE1AAAA-C6E1-D06B-7D38-67E660775AE6}"/>
                    </a:ext>
                  </a:extLst>
                </p:cNvPr>
                <p:cNvSpPr/>
                <p:nvPr/>
              </p:nvSpPr>
              <p:spPr>
                <a:xfrm>
                  <a:off x="7405877" y="38139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46" name="Freeform: Shape 1289">
                  <a:extLst>
                    <a:ext uri="{FF2B5EF4-FFF2-40B4-BE49-F238E27FC236}">
                      <a16:creationId xmlns:a16="http://schemas.microsoft.com/office/drawing/2014/main" id="{FD4E7F2E-9526-A7CB-2EE6-A14CDD4B4949}"/>
                    </a:ext>
                  </a:extLst>
                </p:cNvPr>
                <p:cNvSpPr/>
                <p:nvPr/>
              </p:nvSpPr>
              <p:spPr>
                <a:xfrm>
                  <a:off x="7367968" y="38517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 name="Graphic 1393">
                <a:extLst>
                  <a:ext uri="{FF2B5EF4-FFF2-40B4-BE49-F238E27FC236}">
                    <a16:creationId xmlns:a16="http://schemas.microsoft.com/office/drawing/2014/main" id="{6943A93D-A836-B1A8-A419-9A9F7CD0E15B}"/>
                  </a:ext>
                </a:extLst>
              </p:cNvPr>
              <p:cNvGrpSpPr/>
              <p:nvPr/>
            </p:nvGrpSpPr>
            <p:grpSpPr>
              <a:xfrm>
                <a:off x="7235475" y="3748659"/>
                <a:ext cx="75628" cy="75723"/>
                <a:chOff x="7235475" y="3748659"/>
                <a:chExt cx="75628" cy="75723"/>
              </a:xfrm>
            </p:grpSpPr>
            <p:sp>
              <p:nvSpPr>
                <p:cNvPr id="543" name="Freeform: Shape 1286">
                  <a:extLst>
                    <a:ext uri="{FF2B5EF4-FFF2-40B4-BE49-F238E27FC236}">
                      <a16:creationId xmlns:a16="http://schemas.microsoft.com/office/drawing/2014/main" id="{4FAF6ACF-B367-E868-D35A-524D11F6495E}"/>
                    </a:ext>
                  </a:extLst>
                </p:cNvPr>
                <p:cNvSpPr/>
                <p:nvPr/>
              </p:nvSpPr>
              <p:spPr>
                <a:xfrm>
                  <a:off x="7273289" y="37486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44" name="Freeform: Shape 1287">
                  <a:extLst>
                    <a:ext uri="{FF2B5EF4-FFF2-40B4-BE49-F238E27FC236}">
                      <a16:creationId xmlns:a16="http://schemas.microsoft.com/office/drawing/2014/main" id="{DF5353C3-025A-740F-4290-4580ED94D914}"/>
                    </a:ext>
                  </a:extLst>
                </p:cNvPr>
                <p:cNvSpPr/>
                <p:nvPr/>
              </p:nvSpPr>
              <p:spPr>
                <a:xfrm>
                  <a:off x="7235475" y="378647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 name="Graphic 1393">
                <a:extLst>
                  <a:ext uri="{FF2B5EF4-FFF2-40B4-BE49-F238E27FC236}">
                    <a16:creationId xmlns:a16="http://schemas.microsoft.com/office/drawing/2014/main" id="{00DB40AE-5F16-E306-9A15-2A2D6139A563}"/>
                  </a:ext>
                </a:extLst>
              </p:cNvPr>
              <p:cNvGrpSpPr/>
              <p:nvPr/>
            </p:nvGrpSpPr>
            <p:grpSpPr>
              <a:xfrm>
                <a:off x="7284624" y="3748659"/>
                <a:ext cx="75628" cy="75723"/>
                <a:chOff x="7284624" y="3748659"/>
                <a:chExt cx="75628" cy="75723"/>
              </a:xfrm>
            </p:grpSpPr>
            <p:sp>
              <p:nvSpPr>
                <p:cNvPr id="541" name="Freeform: Shape 1284">
                  <a:extLst>
                    <a:ext uri="{FF2B5EF4-FFF2-40B4-BE49-F238E27FC236}">
                      <a16:creationId xmlns:a16="http://schemas.microsoft.com/office/drawing/2014/main" id="{7A545B57-EDAF-5E4C-D7A0-4CE508F9611A}"/>
                    </a:ext>
                  </a:extLst>
                </p:cNvPr>
                <p:cNvSpPr/>
                <p:nvPr/>
              </p:nvSpPr>
              <p:spPr>
                <a:xfrm>
                  <a:off x="7322438" y="37486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42" name="Freeform: Shape 1285">
                  <a:extLst>
                    <a:ext uri="{FF2B5EF4-FFF2-40B4-BE49-F238E27FC236}">
                      <a16:creationId xmlns:a16="http://schemas.microsoft.com/office/drawing/2014/main" id="{BA6DB934-3D23-0B2B-6F7E-5A553B6089BC}"/>
                    </a:ext>
                  </a:extLst>
                </p:cNvPr>
                <p:cNvSpPr/>
                <p:nvPr/>
              </p:nvSpPr>
              <p:spPr>
                <a:xfrm>
                  <a:off x="7284624" y="378647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 name="Graphic 1393">
                <a:extLst>
                  <a:ext uri="{FF2B5EF4-FFF2-40B4-BE49-F238E27FC236}">
                    <a16:creationId xmlns:a16="http://schemas.microsoft.com/office/drawing/2014/main" id="{D3216EBF-B44E-F9EC-A705-3C0CFFC9744A}"/>
                  </a:ext>
                </a:extLst>
              </p:cNvPr>
              <p:cNvGrpSpPr/>
              <p:nvPr/>
            </p:nvGrpSpPr>
            <p:grpSpPr>
              <a:xfrm>
                <a:off x="7023163" y="3695128"/>
                <a:ext cx="75723" cy="75723"/>
                <a:chOff x="7023163" y="3695128"/>
                <a:chExt cx="75723" cy="75723"/>
              </a:xfrm>
            </p:grpSpPr>
            <p:sp>
              <p:nvSpPr>
                <p:cNvPr id="539" name="Freeform: Shape 1282">
                  <a:extLst>
                    <a:ext uri="{FF2B5EF4-FFF2-40B4-BE49-F238E27FC236}">
                      <a16:creationId xmlns:a16="http://schemas.microsoft.com/office/drawing/2014/main" id="{4EF2F5F1-A169-BA56-82FB-ACD1B05B2A66}"/>
                    </a:ext>
                  </a:extLst>
                </p:cNvPr>
                <p:cNvSpPr/>
                <p:nvPr/>
              </p:nvSpPr>
              <p:spPr>
                <a:xfrm>
                  <a:off x="7060977" y="36951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40" name="Freeform: Shape 1283">
                  <a:extLst>
                    <a:ext uri="{FF2B5EF4-FFF2-40B4-BE49-F238E27FC236}">
                      <a16:creationId xmlns:a16="http://schemas.microsoft.com/office/drawing/2014/main" id="{1B838FD7-744A-FE90-1EFD-62E2F7A3BBFC}"/>
                    </a:ext>
                  </a:extLst>
                </p:cNvPr>
                <p:cNvSpPr/>
                <p:nvPr/>
              </p:nvSpPr>
              <p:spPr>
                <a:xfrm>
                  <a:off x="7023163" y="37329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 name="Graphic 1393">
                <a:extLst>
                  <a:ext uri="{FF2B5EF4-FFF2-40B4-BE49-F238E27FC236}">
                    <a16:creationId xmlns:a16="http://schemas.microsoft.com/office/drawing/2014/main" id="{6D9E3033-1F66-C29E-26BC-17E857E5682C}"/>
                  </a:ext>
                </a:extLst>
              </p:cNvPr>
              <p:cNvGrpSpPr/>
              <p:nvPr/>
            </p:nvGrpSpPr>
            <p:grpSpPr>
              <a:xfrm>
                <a:off x="6927532" y="3695128"/>
                <a:ext cx="75628" cy="75723"/>
                <a:chOff x="6927532" y="3695128"/>
                <a:chExt cx="75628" cy="75723"/>
              </a:xfrm>
            </p:grpSpPr>
            <p:sp>
              <p:nvSpPr>
                <p:cNvPr id="537" name="Freeform: Shape 1280">
                  <a:extLst>
                    <a:ext uri="{FF2B5EF4-FFF2-40B4-BE49-F238E27FC236}">
                      <a16:creationId xmlns:a16="http://schemas.microsoft.com/office/drawing/2014/main" id="{5FF474D8-3179-3248-6A22-9732B6CD51E0}"/>
                    </a:ext>
                  </a:extLst>
                </p:cNvPr>
                <p:cNvSpPr/>
                <p:nvPr/>
              </p:nvSpPr>
              <p:spPr>
                <a:xfrm>
                  <a:off x="6965346" y="36951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38" name="Freeform: Shape 1281">
                  <a:extLst>
                    <a:ext uri="{FF2B5EF4-FFF2-40B4-BE49-F238E27FC236}">
                      <a16:creationId xmlns:a16="http://schemas.microsoft.com/office/drawing/2014/main" id="{DBEA2334-30E5-085B-E6F2-F294FA5BBC1C}"/>
                    </a:ext>
                  </a:extLst>
                </p:cNvPr>
                <p:cNvSpPr/>
                <p:nvPr/>
              </p:nvSpPr>
              <p:spPr>
                <a:xfrm>
                  <a:off x="6927532" y="373294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 name="Graphic 1393">
                <a:extLst>
                  <a:ext uri="{FF2B5EF4-FFF2-40B4-BE49-F238E27FC236}">
                    <a16:creationId xmlns:a16="http://schemas.microsoft.com/office/drawing/2014/main" id="{78008EFD-767C-CB19-745A-AE082A74E929}"/>
                  </a:ext>
                </a:extLst>
              </p:cNvPr>
              <p:cNvGrpSpPr/>
              <p:nvPr/>
            </p:nvGrpSpPr>
            <p:grpSpPr>
              <a:xfrm>
                <a:off x="6911720" y="3695128"/>
                <a:ext cx="75723" cy="75723"/>
                <a:chOff x="6911720" y="3695128"/>
                <a:chExt cx="75723" cy="75723"/>
              </a:xfrm>
            </p:grpSpPr>
            <p:sp>
              <p:nvSpPr>
                <p:cNvPr id="535" name="Freeform: Shape 1278">
                  <a:extLst>
                    <a:ext uri="{FF2B5EF4-FFF2-40B4-BE49-F238E27FC236}">
                      <a16:creationId xmlns:a16="http://schemas.microsoft.com/office/drawing/2014/main" id="{29ED7155-04D5-9FA9-A0F3-B443D5E8AEB0}"/>
                    </a:ext>
                  </a:extLst>
                </p:cNvPr>
                <p:cNvSpPr/>
                <p:nvPr/>
              </p:nvSpPr>
              <p:spPr>
                <a:xfrm>
                  <a:off x="6949534" y="36951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36" name="Freeform: Shape 1279">
                  <a:extLst>
                    <a:ext uri="{FF2B5EF4-FFF2-40B4-BE49-F238E27FC236}">
                      <a16:creationId xmlns:a16="http://schemas.microsoft.com/office/drawing/2014/main" id="{7CC9816F-CD8A-2C7C-9C6D-23CC67E30F9B}"/>
                    </a:ext>
                  </a:extLst>
                </p:cNvPr>
                <p:cNvSpPr/>
                <p:nvPr/>
              </p:nvSpPr>
              <p:spPr>
                <a:xfrm>
                  <a:off x="6911720" y="37329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 name="Graphic 1393">
                <a:extLst>
                  <a:ext uri="{FF2B5EF4-FFF2-40B4-BE49-F238E27FC236}">
                    <a16:creationId xmlns:a16="http://schemas.microsoft.com/office/drawing/2014/main" id="{34B85161-CE2D-96C9-4825-CF429FD11913}"/>
                  </a:ext>
                </a:extLst>
              </p:cNvPr>
              <p:cNvGrpSpPr/>
              <p:nvPr/>
            </p:nvGrpSpPr>
            <p:grpSpPr>
              <a:xfrm>
                <a:off x="6839330" y="3669220"/>
                <a:ext cx="75723" cy="75723"/>
                <a:chOff x="6839330" y="3669220"/>
                <a:chExt cx="75723" cy="75723"/>
              </a:xfrm>
            </p:grpSpPr>
            <p:sp>
              <p:nvSpPr>
                <p:cNvPr id="533" name="Freeform: Shape 1276">
                  <a:extLst>
                    <a:ext uri="{FF2B5EF4-FFF2-40B4-BE49-F238E27FC236}">
                      <a16:creationId xmlns:a16="http://schemas.microsoft.com/office/drawing/2014/main" id="{32D1B2EE-7CDE-A511-CDC9-CEDC24C5F97D}"/>
                    </a:ext>
                  </a:extLst>
                </p:cNvPr>
                <p:cNvSpPr/>
                <p:nvPr/>
              </p:nvSpPr>
              <p:spPr>
                <a:xfrm>
                  <a:off x="6877240" y="36692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34" name="Freeform: Shape 1277">
                  <a:extLst>
                    <a:ext uri="{FF2B5EF4-FFF2-40B4-BE49-F238E27FC236}">
                      <a16:creationId xmlns:a16="http://schemas.microsoft.com/office/drawing/2014/main" id="{54ACF359-DC04-E053-3F17-5B59E80A2A3E}"/>
                    </a:ext>
                  </a:extLst>
                </p:cNvPr>
                <p:cNvSpPr/>
                <p:nvPr/>
              </p:nvSpPr>
              <p:spPr>
                <a:xfrm>
                  <a:off x="6839330" y="37071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 name="Graphic 1393">
                <a:extLst>
                  <a:ext uri="{FF2B5EF4-FFF2-40B4-BE49-F238E27FC236}">
                    <a16:creationId xmlns:a16="http://schemas.microsoft.com/office/drawing/2014/main" id="{28FC3A0B-4169-6653-2854-E069B3BD2A66}"/>
                  </a:ext>
                </a:extLst>
              </p:cNvPr>
              <p:cNvGrpSpPr/>
              <p:nvPr/>
            </p:nvGrpSpPr>
            <p:grpSpPr>
              <a:xfrm>
                <a:off x="6510337" y="3646170"/>
                <a:ext cx="75723" cy="75628"/>
                <a:chOff x="6510337" y="3646170"/>
                <a:chExt cx="75723" cy="75628"/>
              </a:xfrm>
            </p:grpSpPr>
            <p:sp>
              <p:nvSpPr>
                <p:cNvPr id="531" name="Freeform: Shape 1274">
                  <a:extLst>
                    <a:ext uri="{FF2B5EF4-FFF2-40B4-BE49-F238E27FC236}">
                      <a16:creationId xmlns:a16="http://schemas.microsoft.com/office/drawing/2014/main" id="{3130F503-7A73-0506-7ACD-7C882AF111CA}"/>
                    </a:ext>
                  </a:extLst>
                </p:cNvPr>
                <p:cNvSpPr/>
                <p:nvPr/>
              </p:nvSpPr>
              <p:spPr>
                <a:xfrm>
                  <a:off x="6548151"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32" name="Freeform: Shape 1275">
                  <a:extLst>
                    <a:ext uri="{FF2B5EF4-FFF2-40B4-BE49-F238E27FC236}">
                      <a16:creationId xmlns:a16="http://schemas.microsoft.com/office/drawing/2014/main" id="{B75CE8D1-B5B1-561A-1A97-BB9A2F6FA54C}"/>
                    </a:ext>
                  </a:extLst>
                </p:cNvPr>
                <p:cNvSpPr/>
                <p:nvPr/>
              </p:nvSpPr>
              <p:spPr>
                <a:xfrm>
                  <a:off x="6510337" y="3683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 name="Graphic 1393">
                <a:extLst>
                  <a:ext uri="{FF2B5EF4-FFF2-40B4-BE49-F238E27FC236}">
                    <a16:creationId xmlns:a16="http://schemas.microsoft.com/office/drawing/2014/main" id="{1B7F0575-1588-1268-CC81-E381E602AD8A}"/>
                  </a:ext>
                </a:extLst>
              </p:cNvPr>
              <p:cNvGrpSpPr/>
              <p:nvPr/>
            </p:nvGrpSpPr>
            <p:grpSpPr>
              <a:xfrm>
                <a:off x="6460902" y="3646170"/>
                <a:ext cx="75723" cy="75628"/>
                <a:chOff x="6460902" y="3646170"/>
                <a:chExt cx="75723" cy="75628"/>
              </a:xfrm>
            </p:grpSpPr>
            <p:sp>
              <p:nvSpPr>
                <p:cNvPr id="529" name="Freeform: Shape 1272">
                  <a:extLst>
                    <a:ext uri="{FF2B5EF4-FFF2-40B4-BE49-F238E27FC236}">
                      <a16:creationId xmlns:a16="http://schemas.microsoft.com/office/drawing/2014/main" id="{2A31D389-B6AB-D542-5191-80CCE036811E}"/>
                    </a:ext>
                  </a:extLst>
                </p:cNvPr>
                <p:cNvSpPr/>
                <p:nvPr/>
              </p:nvSpPr>
              <p:spPr>
                <a:xfrm>
                  <a:off x="6498811"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30" name="Freeform: Shape 1273">
                  <a:extLst>
                    <a:ext uri="{FF2B5EF4-FFF2-40B4-BE49-F238E27FC236}">
                      <a16:creationId xmlns:a16="http://schemas.microsoft.com/office/drawing/2014/main" id="{484BC43F-4240-7CC3-4477-F2BAC722BDC0}"/>
                    </a:ext>
                  </a:extLst>
                </p:cNvPr>
                <p:cNvSpPr/>
                <p:nvPr/>
              </p:nvSpPr>
              <p:spPr>
                <a:xfrm>
                  <a:off x="6460902" y="3683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 name="Graphic 1393">
                <a:extLst>
                  <a:ext uri="{FF2B5EF4-FFF2-40B4-BE49-F238E27FC236}">
                    <a16:creationId xmlns:a16="http://schemas.microsoft.com/office/drawing/2014/main" id="{7040BC65-DF97-04C1-1148-BD22E70246AF}"/>
                  </a:ext>
                </a:extLst>
              </p:cNvPr>
              <p:cNvGrpSpPr/>
              <p:nvPr/>
            </p:nvGrpSpPr>
            <p:grpSpPr>
              <a:xfrm>
                <a:off x="6470808" y="3646170"/>
                <a:ext cx="75723" cy="75628"/>
                <a:chOff x="6470808" y="3646170"/>
                <a:chExt cx="75723" cy="75628"/>
              </a:xfrm>
            </p:grpSpPr>
            <p:sp>
              <p:nvSpPr>
                <p:cNvPr id="527" name="Freeform: Shape 1270">
                  <a:extLst>
                    <a:ext uri="{FF2B5EF4-FFF2-40B4-BE49-F238E27FC236}">
                      <a16:creationId xmlns:a16="http://schemas.microsoft.com/office/drawing/2014/main" id="{127F87C6-E971-7693-0A46-624103E4599C}"/>
                    </a:ext>
                  </a:extLst>
                </p:cNvPr>
                <p:cNvSpPr/>
                <p:nvPr/>
              </p:nvSpPr>
              <p:spPr>
                <a:xfrm>
                  <a:off x="6508622"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28" name="Freeform: Shape 1271">
                  <a:extLst>
                    <a:ext uri="{FF2B5EF4-FFF2-40B4-BE49-F238E27FC236}">
                      <a16:creationId xmlns:a16="http://schemas.microsoft.com/office/drawing/2014/main" id="{DDE3A297-5A0F-B2D6-A2E4-44DE42FD073A}"/>
                    </a:ext>
                  </a:extLst>
                </p:cNvPr>
                <p:cNvSpPr/>
                <p:nvPr/>
              </p:nvSpPr>
              <p:spPr>
                <a:xfrm>
                  <a:off x="6470808" y="3683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 name="Graphic 1393">
                <a:extLst>
                  <a:ext uri="{FF2B5EF4-FFF2-40B4-BE49-F238E27FC236}">
                    <a16:creationId xmlns:a16="http://schemas.microsoft.com/office/drawing/2014/main" id="{0DDBF438-5DB4-50B7-028A-093E11AD43BE}"/>
                  </a:ext>
                </a:extLst>
              </p:cNvPr>
              <p:cNvGrpSpPr/>
              <p:nvPr/>
            </p:nvGrpSpPr>
            <p:grpSpPr>
              <a:xfrm>
                <a:off x="6480714" y="3646170"/>
                <a:ext cx="75723" cy="75628"/>
                <a:chOff x="6480714" y="3646170"/>
                <a:chExt cx="75723" cy="75628"/>
              </a:xfrm>
            </p:grpSpPr>
            <p:sp>
              <p:nvSpPr>
                <p:cNvPr id="525" name="Freeform: Shape 1268">
                  <a:extLst>
                    <a:ext uri="{FF2B5EF4-FFF2-40B4-BE49-F238E27FC236}">
                      <a16:creationId xmlns:a16="http://schemas.microsoft.com/office/drawing/2014/main" id="{95179726-52F7-509F-1596-8B16C249E864}"/>
                    </a:ext>
                  </a:extLst>
                </p:cNvPr>
                <p:cNvSpPr/>
                <p:nvPr/>
              </p:nvSpPr>
              <p:spPr>
                <a:xfrm>
                  <a:off x="6518528"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26" name="Freeform: Shape 1269">
                  <a:extLst>
                    <a:ext uri="{FF2B5EF4-FFF2-40B4-BE49-F238E27FC236}">
                      <a16:creationId xmlns:a16="http://schemas.microsoft.com/office/drawing/2014/main" id="{661E6B70-BC6D-2A55-57BD-D77616BC0183}"/>
                    </a:ext>
                  </a:extLst>
                </p:cNvPr>
                <p:cNvSpPr/>
                <p:nvPr/>
              </p:nvSpPr>
              <p:spPr>
                <a:xfrm>
                  <a:off x="6480714" y="3683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 name="Graphic 1393">
                <a:extLst>
                  <a:ext uri="{FF2B5EF4-FFF2-40B4-BE49-F238E27FC236}">
                    <a16:creationId xmlns:a16="http://schemas.microsoft.com/office/drawing/2014/main" id="{5CE6FFD1-6F6B-1D28-73D9-5E5530E99F7D}"/>
                  </a:ext>
                </a:extLst>
              </p:cNvPr>
              <p:cNvGrpSpPr/>
              <p:nvPr/>
            </p:nvGrpSpPr>
            <p:grpSpPr>
              <a:xfrm>
                <a:off x="6490620" y="3646170"/>
                <a:ext cx="75628" cy="75628"/>
                <a:chOff x="6490620" y="3646170"/>
                <a:chExt cx="75628" cy="75628"/>
              </a:xfrm>
            </p:grpSpPr>
            <p:sp>
              <p:nvSpPr>
                <p:cNvPr id="523" name="Freeform: Shape 1266">
                  <a:extLst>
                    <a:ext uri="{FF2B5EF4-FFF2-40B4-BE49-F238E27FC236}">
                      <a16:creationId xmlns:a16="http://schemas.microsoft.com/office/drawing/2014/main" id="{F0E52D5B-085E-6F81-E177-E46EB32B116D}"/>
                    </a:ext>
                  </a:extLst>
                </p:cNvPr>
                <p:cNvSpPr/>
                <p:nvPr/>
              </p:nvSpPr>
              <p:spPr>
                <a:xfrm>
                  <a:off x="6528434"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24" name="Freeform: Shape 1267">
                  <a:extLst>
                    <a:ext uri="{FF2B5EF4-FFF2-40B4-BE49-F238E27FC236}">
                      <a16:creationId xmlns:a16="http://schemas.microsoft.com/office/drawing/2014/main" id="{B917F4C6-AF81-3D32-3DC3-57DCEF0D42E8}"/>
                    </a:ext>
                  </a:extLst>
                </p:cNvPr>
                <p:cNvSpPr/>
                <p:nvPr/>
              </p:nvSpPr>
              <p:spPr>
                <a:xfrm>
                  <a:off x="6490620" y="368398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 name="Graphic 1393">
                <a:extLst>
                  <a:ext uri="{FF2B5EF4-FFF2-40B4-BE49-F238E27FC236}">
                    <a16:creationId xmlns:a16="http://schemas.microsoft.com/office/drawing/2014/main" id="{77830E09-3C90-A114-0FF3-FD03F5BD6990}"/>
                  </a:ext>
                </a:extLst>
              </p:cNvPr>
              <p:cNvGrpSpPr/>
              <p:nvPr/>
            </p:nvGrpSpPr>
            <p:grpSpPr>
              <a:xfrm>
                <a:off x="6500431" y="3646170"/>
                <a:ext cx="75723" cy="75628"/>
                <a:chOff x="6500431" y="3646170"/>
                <a:chExt cx="75723" cy="75628"/>
              </a:xfrm>
            </p:grpSpPr>
            <p:sp>
              <p:nvSpPr>
                <p:cNvPr id="521" name="Freeform: Shape 1264">
                  <a:extLst>
                    <a:ext uri="{FF2B5EF4-FFF2-40B4-BE49-F238E27FC236}">
                      <a16:creationId xmlns:a16="http://schemas.microsoft.com/office/drawing/2014/main" id="{F44B9252-A28A-D351-D5BF-5AA748D910E4}"/>
                    </a:ext>
                  </a:extLst>
                </p:cNvPr>
                <p:cNvSpPr/>
                <p:nvPr/>
              </p:nvSpPr>
              <p:spPr>
                <a:xfrm>
                  <a:off x="6538340" y="36461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22" name="Freeform: Shape 1265">
                  <a:extLst>
                    <a:ext uri="{FF2B5EF4-FFF2-40B4-BE49-F238E27FC236}">
                      <a16:creationId xmlns:a16="http://schemas.microsoft.com/office/drawing/2014/main" id="{B312E334-B6BC-2808-3C8E-CFCAD2BC7200}"/>
                    </a:ext>
                  </a:extLst>
                </p:cNvPr>
                <p:cNvSpPr/>
                <p:nvPr/>
              </p:nvSpPr>
              <p:spPr>
                <a:xfrm>
                  <a:off x="6500431" y="3683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 name="Graphic 1393">
                <a:extLst>
                  <a:ext uri="{FF2B5EF4-FFF2-40B4-BE49-F238E27FC236}">
                    <a16:creationId xmlns:a16="http://schemas.microsoft.com/office/drawing/2014/main" id="{2BB71C83-3AE5-8EF1-7254-F7DFC28F70C7}"/>
                  </a:ext>
                </a:extLst>
              </p:cNvPr>
              <p:cNvGrpSpPr/>
              <p:nvPr/>
            </p:nvGrpSpPr>
            <p:grpSpPr>
              <a:xfrm>
                <a:off x="6452139" y="3598449"/>
                <a:ext cx="75723" cy="75628"/>
                <a:chOff x="6452139" y="3598449"/>
                <a:chExt cx="75723" cy="75628"/>
              </a:xfrm>
            </p:grpSpPr>
            <p:sp>
              <p:nvSpPr>
                <p:cNvPr id="519" name="Freeform: Shape 1262">
                  <a:extLst>
                    <a:ext uri="{FF2B5EF4-FFF2-40B4-BE49-F238E27FC236}">
                      <a16:creationId xmlns:a16="http://schemas.microsoft.com/office/drawing/2014/main" id="{3FC954E9-6BFE-60D9-1CE7-A2687CE0BB64}"/>
                    </a:ext>
                  </a:extLst>
                </p:cNvPr>
                <p:cNvSpPr/>
                <p:nvPr/>
              </p:nvSpPr>
              <p:spPr>
                <a:xfrm>
                  <a:off x="6489953"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20" name="Freeform: Shape 1263">
                  <a:extLst>
                    <a:ext uri="{FF2B5EF4-FFF2-40B4-BE49-F238E27FC236}">
                      <a16:creationId xmlns:a16="http://schemas.microsoft.com/office/drawing/2014/main" id="{5FB0669C-03DF-1694-CC15-82BE6DC172D8}"/>
                    </a:ext>
                  </a:extLst>
                </p:cNvPr>
                <p:cNvSpPr/>
                <p:nvPr/>
              </p:nvSpPr>
              <p:spPr>
                <a:xfrm>
                  <a:off x="6452139"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 name="Graphic 1393">
                <a:extLst>
                  <a:ext uri="{FF2B5EF4-FFF2-40B4-BE49-F238E27FC236}">
                    <a16:creationId xmlns:a16="http://schemas.microsoft.com/office/drawing/2014/main" id="{536FC6AC-C11D-EF89-BA3F-6D2DEAC0304B}"/>
                  </a:ext>
                </a:extLst>
              </p:cNvPr>
              <p:cNvGrpSpPr/>
              <p:nvPr/>
            </p:nvGrpSpPr>
            <p:grpSpPr>
              <a:xfrm>
                <a:off x="6402704" y="3598449"/>
                <a:ext cx="75723" cy="75628"/>
                <a:chOff x="6402704" y="3598449"/>
                <a:chExt cx="75723" cy="75628"/>
              </a:xfrm>
            </p:grpSpPr>
            <p:sp>
              <p:nvSpPr>
                <p:cNvPr id="517" name="Freeform: Shape 1260">
                  <a:extLst>
                    <a:ext uri="{FF2B5EF4-FFF2-40B4-BE49-F238E27FC236}">
                      <a16:creationId xmlns:a16="http://schemas.microsoft.com/office/drawing/2014/main" id="{1B23756B-9173-24D6-DBA7-F668545356E8}"/>
                    </a:ext>
                  </a:extLst>
                </p:cNvPr>
                <p:cNvSpPr/>
                <p:nvPr/>
              </p:nvSpPr>
              <p:spPr>
                <a:xfrm>
                  <a:off x="6440614"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18" name="Freeform: Shape 1261">
                  <a:extLst>
                    <a:ext uri="{FF2B5EF4-FFF2-40B4-BE49-F238E27FC236}">
                      <a16:creationId xmlns:a16="http://schemas.microsoft.com/office/drawing/2014/main" id="{37A33BF8-FD89-3C26-AE5C-F5A4C57165AE}"/>
                    </a:ext>
                  </a:extLst>
                </p:cNvPr>
                <p:cNvSpPr/>
                <p:nvPr/>
              </p:nvSpPr>
              <p:spPr>
                <a:xfrm>
                  <a:off x="6402704"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3" name="Graphic 1393">
                <a:extLst>
                  <a:ext uri="{FF2B5EF4-FFF2-40B4-BE49-F238E27FC236}">
                    <a16:creationId xmlns:a16="http://schemas.microsoft.com/office/drawing/2014/main" id="{249D5FCA-8464-5273-5122-6FC15EE077AF}"/>
                  </a:ext>
                </a:extLst>
              </p:cNvPr>
              <p:cNvGrpSpPr/>
              <p:nvPr/>
            </p:nvGrpSpPr>
            <p:grpSpPr>
              <a:xfrm>
                <a:off x="6256876" y="3598449"/>
                <a:ext cx="75723" cy="75628"/>
                <a:chOff x="6256876" y="3598449"/>
                <a:chExt cx="75723" cy="75628"/>
              </a:xfrm>
            </p:grpSpPr>
            <p:sp>
              <p:nvSpPr>
                <p:cNvPr id="515" name="Freeform: Shape 1258">
                  <a:extLst>
                    <a:ext uri="{FF2B5EF4-FFF2-40B4-BE49-F238E27FC236}">
                      <a16:creationId xmlns:a16="http://schemas.microsoft.com/office/drawing/2014/main" id="{B49B592F-A94D-9A1A-4BF0-66EE7472EF34}"/>
                    </a:ext>
                  </a:extLst>
                </p:cNvPr>
                <p:cNvSpPr/>
                <p:nvPr/>
              </p:nvSpPr>
              <p:spPr>
                <a:xfrm>
                  <a:off x="6294691"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16" name="Freeform: Shape 1259">
                  <a:extLst>
                    <a:ext uri="{FF2B5EF4-FFF2-40B4-BE49-F238E27FC236}">
                      <a16:creationId xmlns:a16="http://schemas.microsoft.com/office/drawing/2014/main" id="{F2112CF9-0733-E15A-86CF-343A8304629C}"/>
                    </a:ext>
                  </a:extLst>
                </p:cNvPr>
                <p:cNvSpPr/>
                <p:nvPr/>
              </p:nvSpPr>
              <p:spPr>
                <a:xfrm>
                  <a:off x="6256876"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4" name="Graphic 1393">
                <a:extLst>
                  <a:ext uri="{FF2B5EF4-FFF2-40B4-BE49-F238E27FC236}">
                    <a16:creationId xmlns:a16="http://schemas.microsoft.com/office/drawing/2014/main" id="{747DC6D8-F13D-EC0E-14EC-3F02C0684FF0}"/>
                  </a:ext>
                </a:extLst>
              </p:cNvPr>
              <p:cNvGrpSpPr/>
              <p:nvPr/>
            </p:nvGrpSpPr>
            <p:grpSpPr>
              <a:xfrm>
                <a:off x="6239827" y="3598449"/>
                <a:ext cx="75723" cy="75628"/>
                <a:chOff x="6239827" y="3598449"/>
                <a:chExt cx="75723" cy="75628"/>
              </a:xfrm>
            </p:grpSpPr>
            <p:sp>
              <p:nvSpPr>
                <p:cNvPr id="513" name="Freeform: Shape 1256">
                  <a:extLst>
                    <a:ext uri="{FF2B5EF4-FFF2-40B4-BE49-F238E27FC236}">
                      <a16:creationId xmlns:a16="http://schemas.microsoft.com/office/drawing/2014/main" id="{014A4B4B-CB6C-F16D-3BD0-568FA732205F}"/>
                    </a:ext>
                  </a:extLst>
                </p:cNvPr>
                <p:cNvSpPr/>
                <p:nvPr/>
              </p:nvSpPr>
              <p:spPr>
                <a:xfrm>
                  <a:off x="6277641"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14" name="Freeform: Shape 1257">
                  <a:extLst>
                    <a:ext uri="{FF2B5EF4-FFF2-40B4-BE49-F238E27FC236}">
                      <a16:creationId xmlns:a16="http://schemas.microsoft.com/office/drawing/2014/main" id="{336A6E2E-DFFE-E440-1155-F3C906B6347C}"/>
                    </a:ext>
                  </a:extLst>
                </p:cNvPr>
                <p:cNvSpPr/>
                <p:nvPr/>
              </p:nvSpPr>
              <p:spPr>
                <a:xfrm>
                  <a:off x="6239827"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5" name="Graphic 1393">
                <a:extLst>
                  <a:ext uri="{FF2B5EF4-FFF2-40B4-BE49-F238E27FC236}">
                    <a16:creationId xmlns:a16="http://schemas.microsoft.com/office/drawing/2014/main" id="{B82411AB-30C2-2133-FAB2-D47EE8506855}"/>
                  </a:ext>
                </a:extLst>
              </p:cNvPr>
              <p:cNvGrpSpPr/>
              <p:nvPr/>
            </p:nvGrpSpPr>
            <p:grpSpPr>
              <a:xfrm>
                <a:off x="6193059" y="3598449"/>
                <a:ext cx="75628" cy="75628"/>
                <a:chOff x="6193059" y="3598449"/>
                <a:chExt cx="75628" cy="75628"/>
              </a:xfrm>
            </p:grpSpPr>
            <p:sp>
              <p:nvSpPr>
                <p:cNvPr id="511" name="Freeform: Shape 1254">
                  <a:extLst>
                    <a:ext uri="{FF2B5EF4-FFF2-40B4-BE49-F238E27FC236}">
                      <a16:creationId xmlns:a16="http://schemas.microsoft.com/office/drawing/2014/main" id="{857F20ED-6818-C7CE-DA2B-05C94C733B97}"/>
                    </a:ext>
                  </a:extLst>
                </p:cNvPr>
                <p:cNvSpPr/>
                <p:nvPr/>
              </p:nvSpPr>
              <p:spPr>
                <a:xfrm>
                  <a:off x="6230873"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12" name="Freeform: Shape 1255">
                  <a:extLst>
                    <a:ext uri="{FF2B5EF4-FFF2-40B4-BE49-F238E27FC236}">
                      <a16:creationId xmlns:a16="http://schemas.microsoft.com/office/drawing/2014/main" id="{1A0D831A-41FE-3EC9-D38B-81DE980E65CF}"/>
                    </a:ext>
                  </a:extLst>
                </p:cNvPr>
                <p:cNvSpPr/>
                <p:nvPr/>
              </p:nvSpPr>
              <p:spPr>
                <a:xfrm>
                  <a:off x="6193059" y="363626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6" name="Graphic 1393">
                <a:extLst>
                  <a:ext uri="{FF2B5EF4-FFF2-40B4-BE49-F238E27FC236}">
                    <a16:creationId xmlns:a16="http://schemas.microsoft.com/office/drawing/2014/main" id="{052825F8-FC0B-6F16-58BD-6C88742ADC7A}"/>
                  </a:ext>
                </a:extLst>
              </p:cNvPr>
              <p:cNvGrpSpPr/>
              <p:nvPr/>
            </p:nvGrpSpPr>
            <p:grpSpPr>
              <a:xfrm>
                <a:off x="6090284" y="3598449"/>
                <a:ext cx="75723" cy="75628"/>
                <a:chOff x="6090284" y="3598449"/>
                <a:chExt cx="75723" cy="75628"/>
              </a:xfrm>
            </p:grpSpPr>
            <p:sp>
              <p:nvSpPr>
                <p:cNvPr id="509" name="Freeform: Shape 1252">
                  <a:extLst>
                    <a:ext uri="{FF2B5EF4-FFF2-40B4-BE49-F238E27FC236}">
                      <a16:creationId xmlns:a16="http://schemas.microsoft.com/office/drawing/2014/main" id="{78A8C79B-D6A4-87D0-DBC9-9F8FB5B25396}"/>
                    </a:ext>
                  </a:extLst>
                </p:cNvPr>
                <p:cNvSpPr/>
                <p:nvPr/>
              </p:nvSpPr>
              <p:spPr>
                <a:xfrm>
                  <a:off x="6128098"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10" name="Freeform: Shape 1253">
                  <a:extLst>
                    <a:ext uri="{FF2B5EF4-FFF2-40B4-BE49-F238E27FC236}">
                      <a16:creationId xmlns:a16="http://schemas.microsoft.com/office/drawing/2014/main" id="{80074CC7-4F90-188A-4832-F7D4A16E2312}"/>
                    </a:ext>
                  </a:extLst>
                </p:cNvPr>
                <p:cNvSpPr/>
                <p:nvPr/>
              </p:nvSpPr>
              <p:spPr>
                <a:xfrm>
                  <a:off x="6090284"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7" name="Graphic 1393">
                <a:extLst>
                  <a:ext uri="{FF2B5EF4-FFF2-40B4-BE49-F238E27FC236}">
                    <a16:creationId xmlns:a16="http://schemas.microsoft.com/office/drawing/2014/main" id="{D757DC1A-35E8-3693-A0D6-056819E26E08}"/>
                  </a:ext>
                </a:extLst>
              </p:cNvPr>
              <p:cNvGrpSpPr/>
              <p:nvPr/>
            </p:nvGrpSpPr>
            <p:grpSpPr>
              <a:xfrm>
                <a:off x="6076949" y="3598449"/>
                <a:ext cx="75723" cy="75628"/>
                <a:chOff x="6076949" y="3598449"/>
                <a:chExt cx="75723" cy="75628"/>
              </a:xfrm>
            </p:grpSpPr>
            <p:sp>
              <p:nvSpPr>
                <p:cNvPr id="507" name="Freeform: Shape 1250">
                  <a:extLst>
                    <a:ext uri="{FF2B5EF4-FFF2-40B4-BE49-F238E27FC236}">
                      <a16:creationId xmlns:a16="http://schemas.microsoft.com/office/drawing/2014/main" id="{A8D85F9D-A5BC-2DA0-4709-02A8DB581745}"/>
                    </a:ext>
                  </a:extLst>
                </p:cNvPr>
                <p:cNvSpPr/>
                <p:nvPr/>
              </p:nvSpPr>
              <p:spPr>
                <a:xfrm>
                  <a:off x="6114763"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08" name="Freeform: Shape 1251">
                  <a:extLst>
                    <a:ext uri="{FF2B5EF4-FFF2-40B4-BE49-F238E27FC236}">
                      <a16:creationId xmlns:a16="http://schemas.microsoft.com/office/drawing/2014/main" id="{B9E0E9DE-B7CB-0FFE-2F4B-99D4D1F4ECB9}"/>
                    </a:ext>
                  </a:extLst>
                </p:cNvPr>
                <p:cNvSpPr/>
                <p:nvPr/>
              </p:nvSpPr>
              <p:spPr>
                <a:xfrm>
                  <a:off x="6076949"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8" name="Graphic 1393">
                <a:extLst>
                  <a:ext uri="{FF2B5EF4-FFF2-40B4-BE49-F238E27FC236}">
                    <a16:creationId xmlns:a16="http://schemas.microsoft.com/office/drawing/2014/main" id="{97186158-5A47-980F-CFEB-A2F670F316A4}"/>
                  </a:ext>
                </a:extLst>
              </p:cNvPr>
              <p:cNvGrpSpPr/>
              <p:nvPr/>
            </p:nvGrpSpPr>
            <p:grpSpPr>
              <a:xfrm>
                <a:off x="5979032" y="3475291"/>
                <a:ext cx="75628" cy="75723"/>
                <a:chOff x="5979032" y="3475291"/>
                <a:chExt cx="75628" cy="75723"/>
              </a:xfrm>
            </p:grpSpPr>
            <p:sp>
              <p:nvSpPr>
                <p:cNvPr id="505" name="Freeform: Shape 1248">
                  <a:extLst>
                    <a:ext uri="{FF2B5EF4-FFF2-40B4-BE49-F238E27FC236}">
                      <a16:creationId xmlns:a16="http://schemas.microsoft.com/office/drawing/2014/main" id="{4C11F0CF-54EB-1219-99C1-82B47E494F8C}"/>
                    </a:ext>
                  </a:extLst>
                </p:cNvPr>
                <p:cNvSpPr/>
                <p:nvPr/>
              </p:nvSpPr>
              <p:spPr>
                <a:xfrm>
                  <a:off x="6016846" y="34752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06" name="Freeform: Shape 1249">
                  <a:extLst>
                    <a:ext uri="{FF2B5EF4-FFF2-40B4-BE49-F238E27FC236}">
                      <a16:creationId xmlns:a16="http://schemas.microsoft.com/office/drawing/2014/main" id="{94EE6980-1556-EABF-0ADB-F19856D73690}"/>
                    </a:ext>
                  </a:extLst>
                </p:cNvPr>
                <p:cNvSpPr/>
                <p:nvPr/>
              </p:nvSpPr>
              <p:spPr>
                <a:xfrm>
                  <a:off x="5979032" y="351320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9" name="Graphic 1393">
                <a:extLst>
                  <a:ext uri="{FF2B5EF4-FFF2-40B4-BE49-F238E27FC236}">
                    <a16:creationId xmlns:a16="http://schemas.microsoft.com/office/drawing/2014/main" id="{2E0FB77C-F501-F281-D417-2850C293466D}"/>
                  </a:ext>
                </a:extLst>
              </p:cNvPr>
              <p:cNvGrpSpPr/>
              <p:nvPr/>
            </p:nvGrpSpPr>
            <p:grpSpPr>
              <a:xfrm>
                <a:off x="5727953" y="3446907"/>
                <a:ext cx="75628" cy="75628"/>
                <a:chOff x="5727953" y="3446907"/>
                <a:chExt cx="75628" cy="75628"/>
              </a:xfrm>
            </p:grpSpPr>
            <p:sp>
              <p:nvSpPr>
                <p:cNvPr id="503" name="Freeform: Shape 1246">
                  <a:extLst>
                    <a:ext uri="{FF2B5EF4-FFF2-40B4-BE49-F238E27FC236}">
                      <a16:creationId xmlns:a16="http://schemas.microsoft.com/office/drawing/2014/main" id="{7E3EDFF8-3CEB-CCC2-ECCB-A2194002557C}"/>
                    </a:ext>
                  </a:extLst>
                </p:cNvPr>
                <p:cNvSpPr/>
                <p:nvPr/>
              </p:nvSpPr>
              <p:spPr>
                <a:xfrm>
                  <a:off x="5765767" y="344690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04" name="Freeform: Shape 1247">
                  <a:extLst>
                    <a:ext uri="{FF2B5EF4-FFF2-40B4-BE49-F238E27FC236}">
                      <a16:creationId xmlns:a16="http://schemas.microsoft.com/office/drawing/2014/main" id="{6A63133C-E495-A482-FC9B-328CD8AB45A3}"/>
                    </a:ext>
                  </a:extLst>
                </p:cNvPr>
                <p:cNvSpPr/>
                <p:nvPr/>
              </p:nvSpPr>
              <p:spPr>
                <a:xfrm>
                  <a:off x="5727953" y="34847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0" name="Graphic 1393">
                <a:extLst>
                  <a:ext uri="{FF2B5EF4-FFF2-40B4-BE49-F238E27FC236}">
                    <a16:creationId xmlns:a16="http://schemas.microsoft.com/office/drawing/2014/main" id="{F49AD3E9-FA09-D229-B204-0C305560C4F8}"/>
                  </a:ext>
                </a:extLst>
              </p:cNvPr>
              <p:cNvGrpSpPr/>
              <p:nvPr/>
            </p:nvGrpSpPr>
            <p:grpSpPr>
              <a:xfrm>
                <a:off x="5503544" y="3315557"/>
                <a:ext cx="75723" cy="75723"/>
                <a:chOff x="5503544" y="3315557"/>
                <a:chExt cx="75723" cy="75723"/>
              </a:xfrm>
            </p:grpSpPr>
            <p:sp>
              <p:nvSpPr>
                <p:cNvPr id="501" name="Freeform: Shape 1244">
                  <a:extLst>
                    <a:ext uri="{FF2B5EF4-FFF2-40B4-BE49-F238E27FC236}">
                      <a16:creationId xmlns:a16="http://schemas.microsoft.com/office/drawing/2014/main" id="{806A5712-E730-C746-9F37-24841E374605}"/>
                    </a:ext>
                  </a:extLst>
                </p:cNvPr>
                <p:cNvSpPr/>
                <p:nvPr/>
              </p:nvSpPr>
              <p:spPr>
                <a:xfrm>
                  <a:off x="5541454" y="33155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02" name="Freeform: Shape 1245">
                  <a:extLst>
                    <a:ext uri="{FF2B5EF4-FFF2-40B4-BE49-F238E27FC236}">
                      <a16:creationId xmlns:a16="http://schemas.microsoft.com/office/drawing/2014/main" id="{F079B7E9-C115-2BFF-DB50-F81BD03C1AB7}"/>
                    </a:ext>
                  </a:extLst>
                </p:cNvPr>
                <p:cNvSpPr/>
                <p:nvPr/>
              </p:nvSpPr>
              <p:spPr>
                <a:xfrm>
                  <a:off x="5503544" y="33533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1" name="Graphic 1393">
                <a:extLst>
                  <a:ext uri="{FF2B5EF4-FFF2-40B4-BE49-F238E27FC236}">
                    <a16:creationId xmlns:a16="http://schemas.microsoft.com/office/drawing/2014/main" id="{AA153CFA-719B-1C7C-7AC0-8D763AD55607}"/>
                  </a:ext>
                </a:extLst>
              </p:cNvPr>
              <p:cNvGrpSpPr/>
              <p:nvPr/>
            </p:nvGrpSpPr>
            <p:grpSpPr>
              <a:xfrm>
                <a:off x="5335428" y="3264884"/>
                <a:ext cx="75723" cy="75628"/>
                <a:chOff x="5335428" y="3264884"/>
                <a:chExt cx="75723" cy="75628"/>
              </a:xfrm>
            </p:grpSpPr>
            <p:sp>
              <p:nvSpPr>
                <p:cNvPr id="499" name="Freeform: Shape 1242">
                  <a:extLst>
                    <a:ext uri="{FF2B5EF4-FFF2-40B4-BE49-F238E27FC236}">
                      <a16:creationId xmlns:a16="http://schemas.microsoft.com/office/drawing/2014/main" id="{F975D21B-3725-D9AA-E78C-3EA1EF1759F2}"/>
                    </a:ext>
                  </a:extLst>
                </p:cNvPr>
                <p:cNvSpPr/>
                <p:nvPr/>
              </p:nvSpPr>
              <p:spPr>
                <a:xfrm>
                  <a:off x="5373337" y="326488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500" name="Freeform: Shape 1243">
                  <a:extLst>
                    <a:ext uri="{FF2B5EF4-FFF2-40B4-BE49-F238E27FC236}">
                      <a16:creationId xmlns:a16="http://schemas.microsoft.com/office/drawing/2014/main" id="{5C817156-89C1-651C-A06C-95D63E3427BC}"/>
                    </a:ext>
                  </a:extLst>
                </p:cNvPr>
                <p:cNvSpPr/>
                <p:nvPr/>
              </p:nvSpPr>
              <p:spPr>
                <a:xfrm>
                  <a:off x="5335428" y="33026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2" name="Graphic 1393">
                <a:extLst>
                  <a:ext uri="{FF2B5EF4-FFF2-40B4-BE49-F238E27FC236}">
                    <a16:creationId xmlns:a16="http://schemas.microsoft.com/office/drawing/2014/main" id="{4ECD56EA-82F5-B39E-BE09-BE60DCBF719A}"/>
                  </a:ext>
                </a:extLst>
              </p:cNvPr>
              <p:cNvGrpSpPr/>
              <p:nvPr/>
            </p:nvGrpSpPr>
            <p:grpSpPr>
              <a:xfrm>
                <a:off x="5266181" y="3264884"/>
                <a:ext cx="75628" cy="75628"/>
                <a:chOff x="5266181" y="3264884"/>
                <a:chExt cx="75628" cy="75628"/>
              </a:xfrm>
            </p:grpSpPr>
            <p:sp>
              <p:nvSpPr>
                <p:cNvPr id="497" name="Freeform: Shape 1240">
                  <a:extLst>
                    <a:ext uri="{FF2B5EF4-FFF2-40B4-BE49-F238E27FC236}">
                      <a16:creationId xmlns:a16="http://schemas.microsoft.com/office/drawing/2014/main" id="{8E957A51-C4CB-8533-63FA-DA0605812538}"/>
                    </a:ext>
                  </a:extLst>
                </p:cNvPr>
                <p:cNvSpPr/>
                <p:nvPr/>
              </p:nvSpPr>
              <p:spPr>
                <a:xfrm>
                  <a:off x="5303995" y="326488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98" name="Freeform: Shape 1241">
                  <a:extLst>
                    <a:ext uri="{FF2B5EF4-FFF2-40B4-BE49-F238E27FC236}">
                      <a16:creationId xmlns:a16="http://schemas.microsoft.com/office/drawing/2014/main" id="{C19C921D-A4C7-BA25-0B2D-C3E816D9779A}"/>
                    </a:ext>
                  </a:extLst>
                </p:cNvPr>
                <p:cNvSpPr/>
                <p:nvPr/>
              </p:nvSpPr>
              <p:spPr>
                <a:xfrm>
                  <a:off x="5266181" y="330269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3" name="Graphic 1393">
                <a:extLst>
                  <a:ext uri="{FF2B5EF4-FFF2-40B4-BE49-F238E27FC236}">
                    <a16:creationId xmlns:a16="http://schemas.microsoft.com/office/drawing/2014/main" id="{D282A881-BDF8-BDFB-ED82-BC65333F79E8}"/>
                  </a:ext>
                </a:extLst>
              </p:cNvPr>
              <p:cNvGrpSpPr/>
              <p:nvPr/>
            </p:nvGrpSpPr>
            <p:grpSpPr>
              <a:xfrm>
                <a:off x="5051678" y="3139916"/>
                <a:ext cx="75723" cy="75723"/>
                <a:chOff x="5051678" y="3139916"/>
                <a:chExt cx="75723" cy="75723"/>
              </a:xfrm>
            </p:grpSpPr>
            <p:sp>
              <p:nvSpPr>
                <p:cNvPr id="495" name="Freeform: Shape 1238">
                  <a:extLst>
                    <a:ext uri="{FF2B5EF4-FFF2-40B4-BE49-F238E27FC236}">
                      <a16:creationId xmlns:a16="http://schemas.microsoft.com/office/drawing/2014/main" id="{D9246673-16B4-4FDA-ED28-8A276558EB77}"/>
                    </a:ext>
                  </a:extLst>
                </p:cNvPr>
                <p:cNvSpPr/>
                <p:nvPr/>
              </p:nvSpPr>
              <p:spPr>
                <a:xfrm>
                  <a:off x="5089588" y="31399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96" name="Freeform: Shape 1239">
                  <a:extLst>
                    <a:ext uri="{FF2B5EF4-FFF2-40B4-BE49-F238E27FC236}">
                      <a16:creationId xmlns:a16="http://schemas.microsoft.com/office/drawing/2014/main" id="{E1D40C33-BFAC-6E1E-F0CF-0F7D0608090C}"/>
                    </a:ext>
                  </a:extLst>
                </p:cNvPr>
                <p:cNvSpPr/>
                <p:nvPr/>
              </p:nvSpPr>
              <p:spPr>
                <a:xfrm>
                  <a:off x="5051678" y="31777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4" name="Graphic 1393">
                <a:extLst>
                  <a:ext uri="{FF2B5EF4-FFF2-40B4-BE49-F238E27FC236}">
                    <a16:creationId xmlns:a16="http://schemas.microsoft.com/office/drawing/2014/main" id="{3D31A4BE-6227-2465-F714-55846E9DFB07}"/>
                  </a:ext>
                </a:extLst>
              </p:cNvPr>
              <p:cNvGrpSpPr/>
              <p:nvPr/>
            </p:nvGrpSpPr>
            <p:grpSpPr>
              <a:xfrm>
                <a:off x="4771834" y="3080289"/>
                <a:ext cx="75723" cy="75723"/>
                <a:chOff x="4771834" y="3080289"/>
                <a:chExt cx="75723" cy="75723"/>
              </a:xfrm>
            </p:grpSpPr>
            <p:sp>
              <p:nvSpPr>
                <p:cNvPr id="493" name="Freeform: Shape 1236">
                  <a:extLst>
                    <a:ext uri="{FF2B5EF4-FFF2-40B4-BE49-F238E27FC236}">
                      <a16:creationId xmlns:a16="http://schemas.microsoft.com/office/drawing/2014/main" id="{ED28872F-19FE-86D9-01CC-CC65114BA734}"/>
                    </a:ext>
                  </a:extLst>
                </p:cNvPr>
                <p:cNvSpPr/>
                <p:nvPr/>
              </p:nvSpPr>
              <p:spPr>
                <a:xfrm>
                  <a:off x="4809743" y="30802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94" name="Freeform: Shape 1237">
                  <a:extLst>
                    <a:ext uri="{FF2B5EF4-FFF2-40B4-BE49-F238E27FC236}">
                      <a16:creationId xmlns:a16="http://schemas.microsoft.com/office/drawing/2014/main" id="{8E85EF97-F028-14D5-98E9-82FCF87C819D}"/>
                    </a:ext>
                  </a:extLst>
                </p:cNvPr>
                <p:cNvSpPr/>
                <p:nvPr/>
              </p:nvSpPr>
              <p:spPr>
                <a:xfrm>
                  <a:off x="4771834" y="31181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5" name="Graphic 1393">
                <a:extLst>
                  <a:ext uri="{FF2B5EF4-FFF2-40B4-BE49-F238E27FC236}">
                    <a16:creationId xmlns:a16="http://schemas.microsoft.com/office/drawing/2014/main" id="{09E6617E-9B70-46FE-8F80-C027F18F2BF8}"/>
                  </a:ext>
                </a:extLst>
              </p:cNvPr>
              <p:cNvGrpSpPr/>
              <p:nvPr/>
            </p:nvGrpSpPr>
            <p:grpSpPr>
              <a:xfrm>
                <a:off x="4719256" y="2926461"/>
                <a:ext cx="75723" cy="75723"/>
                <a:chOff x="4719256" y="2926461"/>
                <a:chExt cx="75723" cy="75723"/>
              </a:xfrm>
            </p:grpSpPr>
            <p:sp>
              <p:nvSpPr>
                <p:cNvPr id="491" name="Freeform: Shape 1234">
                  <a:extLst>
                    <a:ext uri="{FF2B5EF4-FFF2-40B4-BE49-F238E27FC236}">
                      <a16:creationId xmlns:a16="http://schemas.microsoft.com/office/drawing/2014/main" id="{0315F2B8-DA0A-87F7-7D4D-B8F85072F9FB}"/>
                    </a:ext>
                  </a:extLst>
                </p:cNvPr>
                <p:cNvSpPr/>
                <p:nvPr/>
              </p:nvSpPr>
              <p:spPr>
                <a:xfrm>
                  <a:off x="4757165" y="292646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92" name="Freeform: Shape 1235">
                  <a:extLst>
                    <a:ext uri="{FF2B5EF4-FFF2-40B4-BE49-F238E27FC236}">
                      <a16:creationId xmlns:a16="http://schemas.microsoft.com/office/drawing/2014/main" id="{4530448C-A16D-5E01-DEDF-84F21FA58240}"/>
                    </a:ext>
                  </a:extLst>
                </p:cNvPr>
                <p:cNvSpPr/>
                <p:nvPr/>
              </p:nvSpPr>
              <p:spPr>
                <a:xfrm>
                  <a:off x="4719256" y="29643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6" name="Graphic 1393">
                <a:extLst>
                  <a:ext uri="{FF2B5EF4-FFF2-40B4-BE49-F238E27FC236}">
                    <a16:creationId xmlns:a16="http://schemas.microsoft.com/office/drawing/2014/main" id="{159C2B81-D0F3-A8DE-D0A8-C01CEEE8A06F}"/>
                  </a:ext>
                </a:extLst>
              </p:cNvPr>
              <p:cNvGrpSpPr/>
              <p:nvPr/>
            </p:nvGrpSpPr>
            <p:grpSpPr>
              <a:xfrm>
                <a:off x="4684299" y="2858357"/>
                <a:ext cx="75723" cy="75628"/>
                <a:chOff x="4684299" y="2858357"/>
                <a:chExt cx="75723" cy="75628"/>
              </a:xfrm>
            </p:grpSpPr>
            <p:sp>
              <p:nvSpPr>
                <p:cNvPr id="489" name="Freeform: Shape 1232">
                  <a:extLst>
                    <a:ext uri="{FF2B5EF4-FFF2-40B4-BE49-F238E27FC236}">
                      <a16:creationId xmlns:a16="http://schemas.microsoft.com/office/drawing/2014/main" id="{48E64D42-DC0C-AB3A-A1C6-E7AE4E4967D4}"/>
                    </a:ext>
                  </a:extLst>
                </p:cNvPr>
                <p:cNvSpPr/>
                <p:nvPr/>
              </p:nvSpPr>
              <p:spPr>
                <a:xfrm>
                  <a:off x="4722208" y="285835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90" name="Freeform: Shape 1233">
                  <a:extLst>
                    <a:ext uri="{FF2B5EF4-FFF2-40B4-BE49-F238E27FC236}">
                      <a16:creationId xmlns:a16="http://schemas.microsoft.com/office/drawing/2014/main" id="{1E843ACC-34D6-8FFE-8AAF-A2E0989FDC21}"/>
                    </a:ext>
                  </a:extLst>
                </p:cNvPr>
                <p:cNvSpPr/>
                <p:nvPr/>
              </p:nvSpPr>
              <p:spPr>
                <a:xfrm>
                  <a:off x="4684299" y="28961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7" name="Graphic 1393">
                <a:extLst>
                  <a:ext uri="{FF2B5EF4-FFF2-40B4-BE49-F238E27FC236}">
                    <a16:creationId xmlns:a16="http://schemas.microsoft.com/office/drawing/2014/main" id="{3586D7C0-CFC9-1040-3D24-A27947B0AFCC}"/>
                  </a:ext>
                </a:extLst>
              </p:cNvPr>
              <p:cNvGrpSpPr/>
              <p:nvPr/>
            </p:nvGrpSpPr>
            <p:grpSpPr>
              <a:xfrm>
                <a:off x="4659439" y="2844641"/>
                <a:ext cx="75628" cy="75723"/>
                <a:chOff x="4659439" y="2844641"/>
                <a:chExt cx="75628" cy="75723"/>
              </a:xfrm>
            </p:grpSpPr>
            <p:sp>
              <p:nvSpPr>
                <p:cNvPr id="487" name="Freeform: Shape 1230">
                  <a:extLst>
                    <a:ext uri="{FF2B5EF4-FFF2-40B4-BE49-F238E27FC236}">
                      <a16:creationId xmlns:a16="http://schemas.microsoft.com/office/drawing/2014/main" id="{AB5C6944-36FF-B94C-E897-EF533E959B6A}"/>
                    </a:ext>
                  </a:extLst>
                </p:cNvPr>
                <p:cNvSpPr/>
                <p:nvPr/>
              </p:nvSpPr>
              <p:spPr>
                <a:xfrm>
                  <a:off x="4697253" y="28446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88" name="Freeform: Shape 1231">
                  <a:extLst>
                    <a:ext uri="{FF2B5EF4-FFF2-40B4-BE49-F238E27FC236}">
                      <a16:creationId xmlns:a16="http://schemas.microsoft.com/office/drawing/2014/main" id="{30B73D31-8507-7270-2579-3E4A0286B867}"/>
                    </a:ext>
                  </a:extLst>
                </p:cNvPr>
                <p:cNvSpPr/>
                <p:nvPr/>
              </p:nvSpPr>
              <p:spPr>
                <a:xfrm>
                  <a:off x="4659439" y="28824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8" name="Graphic 1393">
                <a:extLst>
                  <a:ext uri="{FF2B5EF4-FFF2-40B4-BE49-F238E27FC236}">
                    <a16:creationId xmlns:a16="http://schemas.microsoft.com/office/drawing/2014/main" id="{CC12519E-4A65-DAD0-391B-34128A995162}"/>
                  </a:ext>
                </a:extLst>
              </p:cNvPr>
              <p:cNvGrpSpPr/>
              <p:nvPr/>
            </p:nvGrpSpPr>
            <p:grpSpPr>
              <a:xfrm>
                <a:off x="4633531" y="2834925"/>
                <a:ext cx="75723" cy="75628"/>
                <a:chOff x="4633531" y="2834925"/>
                <a:chExt cx="75723" cy="75628"/>
              </a:xfrm>
            </p:grpSpPr>
            <p:sp>
              <p:nvSpPr>
                <p:cNvPr id="485" name="Freeform: Shape 1228">
                  <a:extLst>
                    <a:ext uri="{FF2B5EF4-FFF2-40B4-BE49-F238E27FC236}">
                      <a16:creationId xmlns:a16="http://schemas.microsoft.com/office/drawing/2014/main" id="{443455F1-35AA-25A1-22F0-7CDF99713E2A}"/>
                    </a:ext>
                  </a:extLst>
                </p:cNvPr>
                <p:cNvSpPr/>
                <p:nvPr/>
              </p:nvSpPr>
              <p:spPr>
                <a:xfrm>
                  <a:off x="4671440" y="283492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86" name="Freeform: Shape 1229">
                  <a:extLst>
                    <a:ext uri="{FF2B5EF4-FFF2-40B4-BE49-F238E27FC236}">
                      <a16:creationId xmlns:a16="http://schemas.microsoft.com/office/drawing/2014/main" id="{FD744D1D-9566-70F9-34BF-5AFFC305626C}"/>
                    </a:ext>
                  </a:extLst>
                </p:cNvPr>
                <p:cNvSpPr/>
                <p:nvPr/>
              </p:nvSpPr>
              <p:spPr>
                <a:xfrm>
                  <a:off x="4633531" y="28727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99" name="Graphic 1393">
                <a:extLst>
                  <a:ext uri="{FF2B5EF4-FFF2-40B4-BE49-F238E27FC236}">
                    <a16:creationId xmlns:a16="http://schemas.microsoft.com/office/drawing/2014/main" id="{6163BC2B-4DF9-9DF8-4C2E-6BEAB4AEEC87}"/>
                  </a:ext>
                </a:extLst>
              </p:cNvPr>
              <p:cNvGrpSpPr/>
              <p:nvPr/>
            </p:nvGrpSpPr>
            <p:grpSpPr>
              <a:xfrm>
                <a:off x="4496180" y="2802350"/>
                <a:ext cx="75628" cy="75723"/>
                <a:chOff x="4496180" y="2802350"/>
                <a:chExt cx="75628" cy="75723"/>
              </a:xfrm>
            </p:grpSpPr>
            <p:sp>
              <p:nvSpPr>
                <p:cNvPr id="483" name="Freeform: Shape 1226">
                  <a:extLst>
                    <a:ext uri="{FF2B5EF4-FFF2-40B4-BE49-F238E27FC236}">
                      <a16:creationId xmlns:a16="http://schemas.microsoft.com/office/drawing/2014/main" id="{E6352F12-DB9E-2C83-B1DE-6B53B2F4EDE1}"/>
                    </a:ext>
                  </a:extLst>
                </p:cNvPr>
                <p:cNvSpPr/>
                <p:nvPr/>
              </p:nvSpPr>
              <p:spPr>
                <a:xfrm>
                  <a:off x="4533994" y="28023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84" name="Freeform: Shape 1227">
                  <a:extLst>
                    <a:ext uri="{FF2B5EF4-FFF2-40B4-BE49-F238E27FC236}">
                      <a16:creationId xmlns:a16="http://schemas.microsoft.com/office/drawing/2014/main" id="{A2B00155-FDB2-C7B5-120F-1B4D1B1BD427}"/>
                    </a:ext>
                  </a:extLst>
                </p:cNvPr>
                <p:cNvSpPr/>
                <p:nvPr/>
              </p:nvSpPr>
              <p:spPr>
                <a:xfrm>
                  <a:off x="4496180" y="284025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0" name="Graphic 1393">
                <a:extLst>
                  <a:ext uri="{FF2B5EF4-FFF2-40B4-BE49-F238E27FC236}">
                    <a16:creationId xmlns:a16="http://schemas.microsoft.com/office/drawing/2014/main" id="{E5161AB7-B73B-54CF-5E4F-510AAA9501AA}"/>
                  </a:ext>
                </a:extLst>
              </p:cNvPr>
              <p:cNvGrpSpPr/>
              <p:nvPr/>
            </p:nvGrpSpPr>
            <p:grpSpPr>
              <a:xfrm>
                <a:off x="4423504" y="2802350"/>
                <a:ext cx="75723" cy="75723"/>
                <a:chOff x="4423504" y="2802350"/>
                <a:chExt cx="75723" cy="75723"/>
              </a:xfrm>
            </p:grpSpPr>
            <p:sp>
              <p:nvSpPr>
                <p:cNvPr id="481" name="Freeform: Shape 1224">
                  <a:extLst>
                    <a:ext uri="{FF2B5EF4-FFF2-40B4-BE49-F238E27FC236}">
                      <a16:creationId xmlns:a16="http://schemas.microsoft.com/office/drawing/2014/main" id="{695CFD75-1B62-547B-AE85-D6C3B63218E0}"/>
                    </a:ext>
                  </a:extLst>
                </p:cNvPr>
                <p:cNvSpPr/>
                <p:nvPr/>
              </p:nvSpPr>
              <p:spPr>
                <a:xfrm>
                  <a:off x="4461319" y="28023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82" name="Freeform: Shape 1225">
                  <a:extLst>
                    <a:ext uri="{FF2B5EF4-FFF2-40B4-BE49-F238E27FC236}">
                      <a16:creationId xmlns:a16="http://schemas.microsoft.com/office/drawing/2014/main" id="{158FDA69-F48E-E277-35DD-989C7CCBEAFC}"/>
                    </a:ext>
                  </a:extLst>
                </p:cNvPr>
                <p:cNvSpPr/>
                <p:nvPr/>
              </p:nvSpPr>
              <p:spPr>
                <a:xfrm>
                  <a:off x="4423504" y="284025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1" name="Graphic 1393">
                <a:extLst>
                  <a:ext uri="{FF2B5EF4-FFF2-40B4-BE49-F238E27FC236}">
                    <a16:creationId xmlns:a16="http://schemas.microsoft.com/office/drawing/2014/main" id="{1E36C512-7561-514E-96F8-D26C631EE4B2}"/>
                  </a:ext>
                </a:extLst>
              </p:cNvPr>
              <p:cNvGrpSpPr/>
              <p:nvPr/>
            </p:nvGrpSpPr>
            <p:grpSpPr>
              <a:xfrm>
                <a:off x="4200048" y="2591085"/>
                <a:ext cx="75723" cy="75723"/>
                <a:chOff x="4200048" y="2591085"/>
                <a:chExt cx="75723" cy="75723"/>
              </a:xfrm>
            </p:grpSpPr>
            <p:sp>
              <p:nvSpPr>
                <p:cNvPr id="479" name="Freeform: Shape 1222">
                  <a:extLst>
                    <a:ext uri="{FF2B5EF4-FFF2-40B4-BE49-F238E27FC236}">
                      <a16:creationId xmlns:a16="http://schemas.microsoft.com/office/drawing/2014/main" id="{8CADD031-E14D-C520-78BB-DF99D87AC118}"/>
                    </a:ext>
                  </a:extLst>
                </p:cNvPr>
                <p:cNvSpPr/>
                <p:nvPr/>
              </p:nvSpPr>
              <p:spPr>
                <a:xfrm>
                  <a:off x="4237957" y="25910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80" name="Freeform: Shape 1223">
                  <a:extLst>
                    <a:ext uri="{FF2B5EF4-FFF2-40B4-BE49-F238E27FC236}">
                      <a16:creationId xmlns:a16="http://schemas.microsoft.com/office/drawing/2014/main" id="{3254EA3F-3360-C05F-6E7D-700ACCB249DD}"/>
                    </a:ext>
                  </a:extLst>
                </p:cNvPr>
                <p:cNvSpPr/>
                <p:nvPr/>
              </p:nvSpPr>
              <p:spPr>
                <a:xfrm>
                  <a:off x="4200048" y="26289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2" name="Graphic 1393">
                <a:extLst>
                  <a:ext uri="{FF2B5EF4-FFF2-40B4-BE49-F238E27FC236}">
                    <a16:creationId xmlns:a16="http://schemas.microsoft.com/office/drawing/2014/main" id="{7D51D77B-F3A8-93C3-28B1-C1E283BD9E2E}"/>
                  </a:ext>
                </a:extLst>
              </p:cNvPr>
              <p:cNvGrpSpPr/>
              <p:nvPr/>
            </p:nvGrpSpPr>
            <p:grpSpPr>
              <a:xfrm>
                <a:off x="4130801" y="2566130"/>
                <a:ext cx="75628" cy="75723"/>
                <a:chOff x="4130801" y="2566130"/>
                <a:chExt cx="75628" cy="75723"/>
              </a:xfrm>
            </p:grpSpPr>
            <p:sp>
              <p:nvSpPr>
                <p:cNvPr id="477" name="Freeform: Shape 1220">
                  <a:extLst>
                    <a:ext uri="{FF2B5EF4-FFF2-40B4-BE49-F238E27FC236}">
                      <a16:creationId xmlns:a16="http://schemas.microsoft.com/office/drawing/2014/main" id="{F0C8537C-B8DB-A16D-6EC2-98D6177C8A93}"/>
                    </a:ext>
                  </a:extLst>
                </p:cNvPr>
                <p:cNvSpPr/>
                <p:nvPr/>
              </p:nvSpPr>
              <p:spPr>
                <a:xfrm>
                  <a:off x="4168615" y="2566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78" name="Freeform: Shape 1221">
                  <a:extLst>
                    <a:ext uri="{FF2B5EF4-FFF2-40B4-BE49-F238E27FC236}">
                      <a16:creationId xmlns:a16="http://schemas.microsoft.com/office/drawing/2014/main" id="{78C79E9B-C9C3-AE00-EAEE-C1FFE9A3F96E}"/>
                    </a:ext>
                  </a:extLst>
                </p:cNvPr>
                <p:cNvSpPr/>
                <p:nvPr/>
              </p:nvSpPr>
              <p:spPr>
                <a:xfrm>
                  <a:off x="4130801" y="26040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3" name="Graphic 1393">
                <a:extLst>
                  <a:ext uri="{FF2B5EF4-FFF2-40B4-BE49-F238E27FC236}">
                    <a16:creationId xmlns:a16="http://schemas.microsoft.com/office/drawing/2014/main" id="{9C7CA37D-D242-168F-A754-8AA4E90EBAC9}"/>
                  </a:ext>
                </a:extLst>
              </p:cNvPr>
              <p:cNvGrpSpPr/>
              <p:nvPr/>
            </p:nvGrpSpPr>
            <p:grpSpPr>
              <a:xfrm>
                <a:off x="3892676" y="2527268"/>
                <a:ext cx="75628" cy="75723"/>
                <a:chOff x="3892676" y="2527268"/>
                <a:chExt cx="75628" cy="75723"/>
              </a:xfrm>
            </p:grpSpPr>
            <p:sp>
              <p:nvSpPr>
                <p:cNvPr id="475" name="Freeform: Shape 1218">
                  <a:extLst>
                    <a:ext uri="{FF2B5EF4-FFF2-40B4-BE49-F238E27FC236}">
                      <a16:creationId xmlns:a16="http://schemas.microsoft.com/office/drawing/2014/main" id="{FA9EEA4D-72B1-403F-15E2-D0235ABD97D4}"/>
                    </a:ext>
                  </a:extLst>
                </p:cNvPr>
                <p:cNvSpPr/>
                <p:nvPr/>
              </p:nvSpPr>
              <p:spPr>
                <a:xfrm>
                  <a:off x="3930490" y="252726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76" name="Freeform: Shape 1219">
                  <a:extLst>
                    <a:ext uri="{FF2B5EF4-FFF2-40B4-BE49-F238E27FC236}">
                      <a16:creationId xmlns:a16="http://schemas.microsoft.com/office/drawing/2014/main" id="{EF84BB5D-AA90-03BD-6CAC-16C365152BCC}"/>
                    </a:ext>
                  </a:extLst>
                </p:cNvPr>
                <p:cNvSpPr/>
                <p:nvPr/>
              </p:nvSpPr>
              <p:spPr>
                <a:xfrm>
                  <a:off x="3892676" y="25650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4" name="Graphic 1393">
                <a:extLst>
                  <a:ext uri="{FF2B5EF4-FFF2-40B4-BE49-F238E27FC236}">
                    <a16:creationId xmlns:a16="http://schemas.microsoft.com/office/drawing/2014/main" id="{0491200C-8CB5-EB47-C2BA-9EECD82C9420}"/>
                  </a:ext>
                </a:extLst>
              </p:cNvPr>
              <p:cNvGrpSpPr/>
              <p:nvPr/>
            </p:nvGrpSpPr>
            <p:grpSpPr>
              <a:xfrm>
                <a:off x="3868102" y="2496216"/>
                <a:ext cx="75723" cy="75723"/>
                <a:chOff x="3868102" y="2496216"/>
                <a:chExt cx="75723" cy="75723"/>
              </a:xfrm>
            </p:grpSpPr>
            <p:sp>
              <p:nvSpPr>
                <p:cNvPr id="473" name="Freeform: Shape 1216">
                  <a:extLst>
                    <a:ext uri="{FF2B5EF4-FFF2-40B4-BE49-F238E27FC236}">
                      <a16:creationId xmlns:a16="http://schemas.microsoft.com/office/drawing/2014/main" id="{8D7C4286-27CD-A6D5-259B-AC3AD163805B}"/>
                    </a:ext>
                  </a:extLst>
                </p:cNvPr>
                <p:cNvSpPr/>
                <p:nvPr/>
              </p:nvSpPr>
              <p:spPr>
                <a:xfrm>
                  <a:off x="3905916" y="24962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74" name="Freeform: Shape 1217">
                  <a:extLst>
                    <a:ext uri="{FF2B5EF4-FFF2-40B4-BE49-F238E27FC236}">
                      <a16:creationId xmlns:a16="http://schemas.microsoft.com/office/drawing/2014/main" id="{77B86F78-9935-0F4F-821C-C9D28D186B39}"/>
                    </a:ext>
                  </a:extLst>
                </p:cNvPr>
                <p:cNvSpPr/>
                <p:nvPr/>
              </p:nvSpPr>
              <p:spPr>
                <a:xfrm>
                  <a:off x="3868102" y="25341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5" name="Graphic 1393">
                <a:extLst>
                  <a:ext uri="{FF2B5EF4-FFF2-40B4-BE49-F238E27FC236}">
                    <a16:creationId xmlns:a16="http://schemas.microsoft.com/office/drawing/2014/main" id="{DBFE1BBE-1D38-344C-B9E2-2DE88C78C035}"/>
                  </a:ext>
                </a:extLst>
              </p:cNvPr>
              <p:cNvGrpSpPr/>
              <p:nvPr/>
            </p:nvGrpSpPr>
            <p:grpSpPr>
              <a:xfrm>
                <a:off x="4228623" y="2608135"/>
                <a:ext cx="75723" cy="75723"/>
                <a:chOff x="4228623" y="2608135"/>
                <a:chExt cx="75723" cy="75723"/>
              </a:xfrm>
            </p:grpSpPr>
            <p:sp>
              <p:nvSpPr>
                <p:cNvPr id="471" name="Freeform: Shape 1214">
                  <a:extLst>
                    <a:ext uri="{FF2B5EF4-FFF2-40B4-BE49-F238E27FC236}">
                      <a16:creationId xmlns:a16="http://schemas.microsoft.com/office/drawing/2014/main" id="{85874296-7F78-A095-0686-EB9B35050A76}"/>
                    </a:ext>
                  </a:extLst>
                </p:cNvPr>
                <p:cNvSpPr/>
                <p:nvPr/>
              </p:nvSpPr>
              <p:spPr>
                <a:xfrm>
                  <a:off x="4266532" y="26081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72" name="Freeform: Shape 1215">
                  <a:extLst>
                    <a:ext uri="{FF2B5EF4-FFF2-40B4-BE49-F238E27FC236}">
                      <a16:creationId xmlns:a16="http://schemas.microsoft.com/office/drawing/2014/main" id="{E2585C10-54DF-C53C-0EB6-DB878532965E}"/>
                    </a:ext>
                  </a:extLst>
                </p:cNvPr>
                <p:cNvSpPr/>
                <p:nvPr/>
              </p:nvSpPr>
              <p:spPr>
                <a:xfrm>
                  <a:off x="4228623" y="26459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6" name="Graphic 1393">
                <a:extLst>
                  <a:ext uri="{FF2B5EF4-FFF2-40B4-BE49-F238E27FC236}">
                    <a16:creationId xmlns:a16="http://schemas.microsoft.com/office/drawing/2014/main" id="{0766C0FF-EFB7-F83D-F28E-6850184C75CC}"/>
                  </a:ext>
                </a:extLst>
              </p:cNvPr>
              <p:cNvGrpSpPr/>
              <p:nvPr/>
            </p:nvGrpSpPr>
            <p:grpSpPr>
              <a:xfrm>
                <a:off x="4281868" y="2633948"/>
                <a:ext cx="75628" cy="75723"/>
                <a:chOff x="4281868" y="2633948"/>
                <a:chExt cx="75628" cy="75723"/>
              </a:xfrm>
            </p:grpSpPr>
            <p:sp>
              <p:nvSpPr>
                <p:cNvPr id="469" name="Freeform: Shape 1212">
                  <a:extLst>
                    <a:ext uri="{FF2B5EF4-FFF2-40B4-BE49-F238E27FC236}">
                      <a16:creationId xmlns:a16="http://schemas.microsoft.com/office/drawing/2014/main" id="{B874F429-77E9-F3AC-F4D5-3666753F499C}"/>
                    </a:ext>
                  </a:extLst>
                </p:cNvPr>
                <p:cNvSpPr/>
                <p:nvPr/>
              </p:nvSpPr>
              <p:spPr>
                <a:xfrm>
                  <a:off x="4319682" y="26339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70" name="Freeform: Shape 1213">
                  <a:extLst>
                    <a:ext uri="{FF2B5EF4-FFF2-40B4-BE49-F238E27FC236}">
                      <a16:creationId xmlns:a16="http://schemas.microsoft.com/office/drawing/2014/main" id="{27F54C30-2ED0-1490-E746-8F495E910A44}"/>
                    </a:ext>
                  </a:extLst>
                </p:cNvPr>
                <p:cNvSpPr/>
                <p:nvPr/>
              </p:nvSpPr>
              <p:spPr>
                <a:xfrm>
                  <a:off x="4281868" y="2671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7" name="Graphic 1393">
                <a:extLst>
                  <a:ext uri="{FF2B5EF4-FFF2-40B4-BE49-F238E27FC236}">
                    <a16:creationId xmlns:a16="http://schemas.microsoft.com/office/drawing/2014/main" id="{333AA640-1321-3F40-F1A0-280ABF2E16EA}"/>
                  </a:ext>
                </a:extLst>
              </p:cNvPr>
              <p:cNvGrpSpPr/>
              <p:nvPr/>
            </p:nvGrpSpPr>
            <p:grpSpPr>
              <a:xfrm>
                <a:off x="4289011" y="2656427"/>
                <a:ext cx="75723" cy="75723"/>
                <a:chOff x="4289011" y="2656427"/>
                <a:chExt cx="75723" cy="75723"/>
              </a:xfrm>
            </p:grpSpPr>
            <p:sp>
              <p:nvSpPr>
                <p:cNvPr id="467" name="Freeform: Shape 1210">
                  <a:extLst>
                    <a:ext uri="{FF2B5EF4-FFF2-40B4-BE49-F238E27FC236}">
                      <a16:creationId xmlns:a16="http://schemas.microsoft.com/office/drawing/2014/main" id="{6513D4BE-C28A-A8D6-B1BD-78265ECBCF2E}"/>
                    </a:ext>
                  </a:extLst>
                </p:cNvPr>
                <p:cNvSpPr/>
                <p:nvPr/>
              </p:nvSpPr>
              <p:spPr>
                <a:xfrm>
                  <a:off x="4326921" y="26564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68" name="Freeform: Shape 1211">
                  <a:extLst>
                    <a:ext uri="{FF2B5EF4-FFF2-40B4-BE49-F238E27FC236}">
                      <a16:creationId xmlns:a16="http://schemas.microsoft.com/office/drawing/2014/main" id="{F9DC1643-72A3-96A4-E869-2F79A9B8E540}"/>
                    </a:ext>
                  </a:extLst>
                </p:cNvPr>
                <p:cNvSpPr/>
                <p:nvPr/>
              </p:nvSpPr>
              <p:spPr>
                <a:xfrm>
                  <a:off x="4289011" y="26943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8" name="Graphic 1393">
                <a:extLst>
                  <a:ext uri="{FF2B5EF4-FFF2-40B4-BE49-F238E27FC236}">
                    <a16:creationId xmlns:a16="http://schemas.microsoft.com/office/drawing/2014/main" id="{A8FDC706-E877-988F-C642-2CDB870571CD}"/>
                  </a:ext>
                </a:extLst>
              </p:cNvPr>
              <p:cNvGrpSpPr/>
              <p:nvPr/>
            </p:nvGrpSpPr>
            <p:grpSpPr>
              <a:xfrm>
                <a:off x="4297584" y="2656427"/>
                <a:ext cx="75628" cy="75723"/>
                <a:chOff x="4297584" y="2656427"/>
                <a:chExt cx="75628" cy="75723"/>
              </a:xfrm>
            </p:grpSpPr>
            <p:sp>
              <p:nvSpPr>
                <p:cNvPr id="465" name="Freeform: Shape 1208">
                  <a:extLst>
                    <a:ext uri="{FF2B5EF4-FFF2-40B4-BE49-F238E27FC236}">
                      <a16:creationId xmlns:a16="http://schemas.microsoft.com/office/drawing/2014/main" id="{7C353B4B-54DC-9D19-A16E-E9C66FF9F89D}"/>
                    </a:ext>
                  </a:extLst>
                </p:cNvPr>
                <p:cNvSpPr/>
                <p:nvPr/>
              </p:nvSpPr>
              <p:spPr>
                <a:xfrm>
                  <a:off x="4335398" y="26564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66" name="Freeform: Shape 1209">
                  <a:extLst>
                    <a:ext uri="{FF2B5EF4-FFF2-40B4-BE49-F238E27FC236}">
                      <a16:creationId xmlns:a16="http://schemas.microsoft.com/office/drawing/2014/main" id="{FE284DCE-9522-44AC-3641-DDF49D76A18C}"/>
                    </a:ext>
                  </a:extLst>
                </p:cNvPr>
                <p:cNvSpPr/>
                <p:nvPr/>
              </p:nvSpPr>
              <p:spPr>
                <a:xfrm>
                  <a:off x="4297584" y="269433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09" name="Graphic 1393">
                <a:extLst>
                  <a:ext uri="{FF2B5EF4-FFF2-40B4-BE49-F238E27FC236}">
                    <a16:creationId xmlns:a16="http://schemas.microsoft.com/office/drawing/2014/main" id="{62606A5E-B66F-266F-1429-1C75A240D76A}"/>
                  </a:ext>
                </a:extLst>
              </p:cNvPr>
              <p:cNvGrpSpPr/>
              <p:nvPr/>
            </p:nvGrpSpPr>
            <p:grpSpPr>
              <a:xfrm>
                <a:off x="4301584" y="2676810"/>
                <a:ext cx="75628" cy="75723"/>
                <a:chOff x="4301584" y="2676810"/>
                <a:chExt cx="75628" cy="75723"/>
              </a:xfrm>
            </p:grpSpPr>
            <p:sp>
              <p:nvSpPr>
                <p:cNvPr id="463" name="Freeform: Shape 1206">
                  <a:extLst>
                    <a:ext uri="{FF2B5EF4-FFF2-40B4-BE49-F238E27FC236}">
                      <a16:creationId xmlns:a16="http://schemas.microsoft.com/office/drawing/2014/main" id="{3EF2BB3D-95A2-1F3A-55C5-0459E3511A6D}"/>
                    </a:ext>
                  </a:extLst>
                </p:cNvPr>
                <p:cNvSpPr/>
                <p:nvPr/>
              </p:nvSpPr>
              <p:spPr>
                <a:xfrm>
                  <a:off x="4339399" y="26768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64" name="Freeform: Shape 1207">
                  <a:extLst>
                    <a:ext uri="{FF2B5EF4-FFF2-40B4-BE49-F238E27FC236}">
                      <a16:creationId xmlns:a16="http://schemas.microsoft.com/office/drawing/2014/main" id="{B055635A-7819-26CD-C95A-EB01D71BB214}"/>
                    </a:ext>
                  </a:extLst>
                </p:cNvPr>
                <p:cNvSpPr/>
                <p:nvPr/>
              </p:nvSpPr>
              <p:spPr>
                <a:xfrm>
                  <a:off x="4301584" y="27147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0" name="Graphic 1393">
                <a:extLst>
                  <a:ext uri="{FF2B5EF4-FFF2-40B4-BE49-F238E27FC236}">
                    <a16:creationId xmlns:a16="http://schemas.microsoft.com/office/drawing/2014/main" id="{CB211332-E41D-99B3-0448-A9151726DB6E}"/>
                  </a:ext>
                </a:extLst>
              </p:cNvPr>
              <p:cNvGrpSpPr/>
              <p:nvPr/>
            </p:nvGrpSpPr>
            <p:grpSpPr>
              <a:xfrm>
                <a:off x="4307299" y="2683859"/>
                <a:ext cx="75723" cy="75628"/>
                <a:chOff x="4307299" y="2683859"/>
                <a:chExt cx="75723" cy="75628"/>
              </a:xfrm>
            </p:grpSpPr>
            <p:sp>
              <p:nvSpPr>
                <p:cNvPr id="461" name="Freeform: Shape 1204">
                  <a:extLst>
                    <a:ext uri="{FF2B5EF4-FFF2-40B4-BE49-F238E27FC236}">
                      <a16:creationId xmlns:a16="http://schemas.microsoft.com/office/drawing/2014/main" id="{E55A0EBC-8B0E-CD6A-5D6D-74EDB0F7D9EA}"/>
                    </a:ext>
                  </a:extLst>
                </p:cNvPr>
                <p:cNvSpPr/>
                <p:nvPr/>
              </p:nvSpPr>
              <p:spPr>
                <a:xfrm>
                  <a:off x="4345209" y="268385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62" name="Freeform: Shape 1205">
                  <a:extLst>
                    <a:ext uri="{FF2B5EF4-FFF2-40B4-BE49-F238E27FC236}">
                      <a16:creationId xmlns:a16="http://schemas.microsoft.com/office/drawing/2014/main" id="{023F0CD0-5A6E-736F-BD60-F60D735BA01B}"/>
                    </a:ext>
                  </a:extLst>
                </p:cNvPr>
                <p:cNvSpPr/>
                <p:nvPr/>
              </p:nvSpPr>
              <p:spPr>
                <a:xfrm>
                  <a:off x="4307299" y="27216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1" name="Graphic 1393">
                <a:extLst>
                  <a:ext uri="{FF2B5EF4-FFF2-40B4-BE49-F238E27FC236}">
                    <a16:creationId xmlns:a16="http://schemas.microsoft.com/office/drawing/2014/main" id="{28EE5067-FDF6-0607-C7EA-18E5B8C646F0}"/>
                  </a:ext>
                </a:extLst>
              </p:cNvPr>
              <p:cNvGrpSpPr/>
              <p:nvPr/>
            </p:nvGrpSpPr>
            <p:grpSpPr>
              <a:xfrm>
                <a:off x="4313681" y="2694336"/>
                <a:ext cx="75723" cy="75628"/>
                <a:chOff x="4313681" y="2694336"/>
                <a:chExt cx="75723" cy="75628"/>
              </a:xfrm>
            </p:grpSpPr>
            <p:sp>
              <p:nvSpPr>
                <p:cNvPr id="459" name="Freeform: Shape 1202">
                  <a:extLst>
                    <a:ext uri="{FF2B5EF4-FFF2-40B4-BE49-F238E27FC236}">
                      <a16:creationId xmlns:a16="http://schemas.microsoft.com/office/drawing/2014/main" id="{020BF176-722E-6132-E5DC-C94A4B572015}"/>
                    </a:ext>
                  </a:extLst>
                </p:cNvPr>
                <p:cNvSpPr/>
                <p:nvPr/>
              </p:nvSpPr>
              <p:spPr>
                <a:xfrm>
                  <a:off x="4351591" y="26943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60" name="Freeform: Shape 1203">
                  <a:extLst>
                    <a:ext uri="{FF2B5EF4-FFF2-40B4-BE49-F238E27FC236}">
                      <a16:creationId xmlns:a16="http://schemas.microsoft.com/office/drawing/2014/main" id="{47812CC9-8B88-67A1-C9B1-78A3BF5AF048}"/>
                    </a:ext>
                  </a:extLst>
                </p:cNvPr>
                <p:cNvSpPr/>
                <p:nvPr/>
              </p:nvSpPr>
              <p:spPr>
                <a:xfrm>
                  <a:off x="4313681" y="27321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2" name="Graphic 1393">
                <a:extLst>
                  <a:ext uri="{FF2B5EF4-FFF2-40B4-BE49-F238E27FC236}">
                    <a16:creationId xmlns:a16="http://schemas.microsoft.com/office/drawing/2014/main" id="{4111C075-EF49-248F-FCCA-89CE9B56A290}"/>
                  </a:ext>
                </a:extLst>
              </p:cNvPr>
              <p:cNvGrpSpPr/>
              <p:nvPr/>
            </p:nvGrpSpPr>
            <p:grpSpPr>
              <a:xfrm>
                <a:off x="4322539" y="2703766"/>
                <a:ext cx="75723" cy="75628"/>
                <a:chOff x="4322539" y="2703766"/>
                <a:chExt cx="75723" cy="75628"/>
              </a:xfrm>
            </p:grpSpPr>
            <p:sp>
              <p:nvSpPr>
                <p:cNvPr id="457" name="Freeform: Shape 1200">
                  <a:extLst>
                    <a:ext uri="{FF2B5EF4-FFF2-40B4-BE49-F238E27FC236}">
                      <a16:creationId xmlns:a16="http://schemas.microsoft.com/office/drawing/2014/main" id="{A47D769B-F453-4D82-5BD6-B1500D746454}"/>
                    </a:ext>
                  </a:extLst>
                </p:cNvPr>
                <p:cNvSpPr/>
                <p:nvPr/>
              </p:nvSpPr>
              <p:spPr>
                <a:xfrm>
                  <a:off x="4360354" y="270376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58" name="Freeform: Shape 1201">
                  <a:extLst>
                    <a:ext uri="{FF2B5EF4-FFF2-40B4-BE49-F238E27FC236}">
                      <a16:creationId xmlns:a16="http://schemas.microsoft.com/office/drawing/2014/main" id="{22EAC982-3F85-2C5E-15DD-4ACE6B6CA092}"/>
                    </a:ext>
                  </a:extLst>
                </p:cNvPr>
                <p:cNvSpPr/>
                <p:nvPr/>
              </p:nvSpPr>
              <p:spPr>
                <a:xfrm>
                  <a:off x="4322539" y="27415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3" name="Graphic 1393">
                <a:extLst>
                  <a:ext uri="{FF2B5EF4-FFF2-40B4-BE49-F238E27FC236}">
                    <a16:creationId xmlns:a16="http://schemas.microsoft.com/office/drawing/2014/main" id="{424ADCAE-BBCF-7315-F75A-BBEE21B4DA06}"/>
                  </a:ext>
                </a:extLst>
              </p:cNvPr>
              <p:cNvGrpSpPr/>
              <p:nvPr/>
            </p:nvGrpSpPr>
            <p:grpSpPr>
              <a:xfrm>
                <a:off x="4331302" y="2718054"/>
                <a:ext cx="75723" cy="75723"/>
                <a:chOff x="4331302" y="2718054"/>
                <a:chExt cx="75723" cy="75723"/>
              </a:xfrm>
            </p:grpSpPr>
            <p:sp>
              <p:nvSpPr>
                <p:cNvPr id="455" name="Freeform: Shape 1198">
                  <a:extLst>
                    <a:ext uri="{FF2B5EF4-FFF2-40B4-BE49-F238E27FC236}">
                      <a16:creationId xmlns:a16="http://schemas.microsoft.com/office/drawing/2014/main" id="{7B2BB46D-A68D-5A26-CB58-24B844DB4EFE}"/>
                    </a:ext>
                  </a:extLst>
                </p:cNvPr>
                <p:cNvSpPr/>
                <p:nvPr/>
              </p:nvSpPr>
              <p:spPr>
                <a:xfrm>
                  <a:off x="4369212" y="27180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56" name="Freeform: Shape 1199">
                  <a:extLst>
                    <a:ext uri="{FF2B5EF4-FFF2-40B4-BE49-F238E27FC236}">
                      <a16:creationId xmlns:a16="http://schemas.microsoft.com/office/drawing/2014/main" id="{95DF9C0B-F2EA-CD19-96C5-64CB21935459}"/>
                    </a:ext>
                  </a:extLst>
                </p:cNvPr>
                <p:cNvSpPr/>
                <p:nvPr/>
              </p:nvSpPr>
              <p:spPr>
                <a:xfrm>
                  <a:off x="4331302" y="27559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4" name="Graphic 1393">
                <a:extLst>
                  <a:ext uri="{FF2B5EF4-FFF2-40B4-BE49-F238E27FC236}">
                    <a16:creationId xmlns:a16="http://schemas.microsoft.com/office/drawing/2014/main" id="{5E908A5D-39EC-E05A-1130-1970968F63FA}"/>
                  </a:ext>
                </a:extLst>
              </p:cNvPr>
              <p:cNvGrpSpPr/>
              <p:nvPr/>
            </p:nvGrpSpPr>
            <p:grpSpPr>
              <a:xfrm>
                <a:off x="4340732" y="2734246"/>
                <a:ext cx="75723" cy="75723"/>
                <a:chOff x="4340732" y="2734246"/>
                <a:chExt cx="75723" cy="75723"/>
              </a:xfrm>
            </p:grpSpPr>
            <p:sp>
              <p:nvSpPr>
                <p:cNvPr id="453" name="Freeform: Shape 1196">
                  <a:extLst>
                    <a:ext uri="{FF2B5EF4-FFF2-40B4-BE49-F238E27FC236}">
                      <a16:creationId xmlns:a16="http://schemas.microsoft.com/office/drawing/2014/main" id="{44679385-74D1-94AE-CB2F-DA6540191C26}"/>
                    </a:ext>
                  </a:extLst>
                </p:cNvPr>
                <p:cNvSpPr/>
                <p:nvPr/>
              </p:nvSpPr>
              <p:spPr>
                <a:xfrm>
                  <a:off x="4378642" y="27342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54" name="Freeform: Shape 1197">
                  <a:extLst>
                    <a:ext uri="{FF2B5EF4-FFF2-40B4-BE49-F238E27FC236}">
                      <a16:creationId xmlns:a16="http://schemas.microsoft.com/office/drawing/2014/main" id="{1B6C2600-A710-50D8-9975-3C796DE4D15A}"/>
                    </a:ext>
                  </a:extLst>
                </p:cNvPr>
                <p:cNvSpPr/>
                <p:nvPr/>
              </p:nvSpPr>
              <p:spPr>
                <a:xfrm>
                  <a:off x="4340732" y="27721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5" name="Graphic 1393">
                <a:extLst>
                  <a:ext uri="{FF2B5EF4-FFF2-40B4-BE49-F238E27FC236}">
                    <a16:creationId xmlns:a16="http://schemas.microsoft.com/office/drawing/2014/main" id="{999163ED-FE4B-F80C-AA3D-942AD049FFE4}"/>
                  </a:ext>
                </a:extLst>
              </p:cNvPr>
              <p:cNvGrpSpPr/>
              <p:nvPr/>
            </p:nvGrpSpPr>
            <p:grpSpPr>
              <a:xfrm>
                <a:off x="4348543" y="2742819"/>
                <a:ext cx="75628" cy="75628"/>
                <a:chOff x="4348543" y="2742819"/>
                <a:chExt cx="75628" cy="75628"/>
              </a:xfrm>
            </p:grpSpPr>
            <p:sp>
              <p:nvSpPr>
                <p:cNvPr id="451" name="Freeform: Shape 1194">
                  <a:extLst>
                    <a:ext uri="{FF2B5EF4-FFF2-40B4-BE49-F238E27FC236}">
                      <a16:creationId xmlns:a16="http://schemas.microsoft.com/office/drawing/2014/main" id="{8A7C40AE-6D7D-9209-8B4D-8A008CF5DBF3}"/>
                    </a:ext>
                  </a:extLst>
                </p:cNvPr>
                <p:cNvSpPr/>
                <p:nvPr/>
              </p:nvSpPr>
              <p:spPr>
                <a:xfrm>
                  <a:off x="4386357" y="274281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52" name="Freeform: Shape 1195">
                  <a:extLst>
                    <a:ext uri="{FF2B5EF4-FFF2-40B4-BE49-F238E27FC236}">
                      <a16:creationId xmlns:a16="http://schemas.microsoft.com/office/drawing/2014/main" id="{EA2D7681-FDEF-4154-0093-5B4CEE0492CB}"/>
                    </a:ext>
                  </a:extLst>
                </p:cNvPr>
                <p:cNvSpPr/>
                <p:nvPr/>
              </p:nvSpPr>
              <p:spPr>
                <a:xfrm>
                  <a:off x="4348543" y="278063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6" name="Graphic 1393">
                <a:extLst>
                  <a:ext uri="{FF2B5EF4-FFF2-40B4-BE49-F238E27FC236}">
                    <a16:creationId xmlns:a16="http://schemas.microsoft.com/office/drawing/2014/main" id="{B6FC1C43-8C02-13A5-CE11-1EAC7088DD85}"/>
                  </a:ext>
                </a:extLst>
              </p:cNvPr>
              <p:cNvGrpSpPr/>
              <p:nvPr/>
            </p:nvGrpSpPr>
            <p:grpSpPr>
              <a:xfrm>
                <a:off x="4360354" y="2759487"/>
                <a:ext cx="75723" cy="75723"/>
                <a:chOff x="4360354" y="2759487"/>
                <a:chExt cx="75723" cy="75723"/>
              </a:xfrm>
            </p:grpSpPr>
            <p:sp>
              <p:nvSpPr>
                <p:cNvPr id="449" name="Freeform: Shape 1192">
                  <a:extLst>
                    <a:ext uri="{FF2B5EF4-FFF2-40B4-BE49-F238E27FC236}">
                      <a16:creationId xmlns:a16="http://schemas.microsoft.com/office/drawing/2014/main" id="{D4744DC8-EEAC-C779-DD6B-36BE1FCEA477}"/>
                    </a:ext>
                  </a:extLst>
                </p:cNvPr>
                <p:cNvSpPr/>
                <p:nvPr/>
              </p:nvSpPr>
              <p:spPr>
                <a:xfrm>
                  <a:off x="4398263" y="27594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50" name="Freeform: Shape 1193">
                  <a:extLst>
                    <a:ext uri="{FF2B5EF4-FFF2-40B4-BE49-F238E27FC236}">
                      <a16:creationId xmlns:a16="http://schemas.microsoft.com/office/drawing/2014/main" id="{9CC42989-4C99-706B-2030-A3AEF8C2431A}"/>
                    </a:ext>
                  </a:extLst>
                </p:cNvPr>
                <p:cNvSpPr/>
                <p:nvPr/>
              </p:nvSpPr>
              <p:spPr>
                <a:xfrm>
                  <a:off x="4360354" y="27973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7" name="Graphic 1393">
                <a:extLst>
                  <a:ext uri="{FF2B5EF4-FFF2-40B4-BE49-F238E27FC236}">
                    <a16:creationId xmlns:a16="http://schemas.microsoft.com/office/drawing/2014/main" id="{D8997F14-179A-C1BE-F19B-671D3EDBDB42}"/>
                  </a:ext>
                </a:extLst>
              </p:cNvPr>
              <p:cNvGrpSpPr/>
              <p:nvPr/>
            </p:nvGrpSpPr>
            <p:grpSpPr>
              <a:xfrm>
                <a:off x="4725542" y="2957988"/>
                <a:ext cx="75723" cy="75723"/>
                <a:chOff x="4725542" y="2957988"/>
                <a:chExt cx="75723" cy="75723"/>
              </a:xfrm>
            </p:grpSpPr>
            <p:sp>
              <p:nvSpPr>
                <p:cNvPr id="447" name="Freeform: Shape 1190">
                  <a:extLst>
                    <a:ext uri="{FF2B5EF4-FFF2-40B4-BE49-F238E27FC236}">
                      <a16:creationId xmlns:a16="http://schemas.microsoft.com/office/drawing/2014/main" id="{6B83DA1C-6B23-B97C-CC5E-3B87BB8259EB}"/>
                    </a:ext>
                  </a:extLst>
                </p:cNvPr>
                <p:cNvSpPr/>
                <p:nvPr/>
              </p:nvSpPr>
              <p:spPr>
                <a:xfrm>
                  <a:off x="4763452" y="29579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48" name="Freeform: Shape 1191">
                  <a:extLst>
                    <a:ext uri="{FF2B5EF4-FFF2-40B4-BE49-F238E27FC236}">
                      <a16:creationId xmlns:a16="http://schemas.microsoft.com/office/drawing/2014/main" id="{71D89AE1-CA44-1E23-DC56-740C0CE86ECF}"/>
                    </a:ext>
                  </a:extLst>
                </p:cNvPr>
                <p:cNvSpPr/>
                <p:nvPr/>
              </p:nvSpPr>
              <p:spPr>
                <a:xfrm>
                  <a:off x="4725542" y="2995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8" name="Graphic 1393">
                <a:extLst>
                  <a:ext uri="{FF2B5EF4-FFF2-40B4-BE49-F238E27FC236}">
                    <a16:creationId xmlns:a16="http://schemas.microsoft.com/office/drawing/2014/main" id="{FD9A5BDD-2591-352D-CF8D-E8829D88EFAB}"/>
                  </a:ext>
                </a:extLst>
              </p:cNvPr>
              <p:cNvGrpSpPr/>
              <p:nvPr/>
            </p:nvGrpSpPr>
            <p:grpSpPr>
              <a:xfrm>
                <a:off x="4737734" y="2997803"/>
                <a:ext cx="75723" cy="75723"/>
                <a:chOff x="4737734" y="2997803"/>
                <a:chExt cx="75723" cy="75723"/>
              </a:xfrm>
            </p:grpSpPr>
            <p:sp>
              <p:nvSpPr>
                <p:cNvPr id="445" name="Freeform: Shape 1188">
                  <a:extLst>
                    <a:ext uri="{FF2B5EF4-FFF2-40B4-BE49-F238E27FC236}">
                      <a16:creationId xmlns:a16="http://schemas.microsoft.com/office/drawing/2014/main" id="{F2808110-7B10-655A-0C8C-72C1E03D7B14}"/>
                    </a:ext>
                  </a:extLst>
                </p:cNvPr>
                <p:cNvSpPr/>
                <p:nvPr/>
              </p:nvSpPr>
              <p:spPr>
                <a:xfrm>
                  <a:off x="4775548" y="29978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46" name="Freeform: Shape 1189">
                  <a:extLst>
                    <a:ext uri="{FF2B5EF4-FFF2-40B4-BE49-F238E27FC236}">
                      <a16:creationId xmlns:a16="http://schemas.microsoft.com/office/drawing/2014/main" id="{ADE7D948-CB1E-9473-AA45-9FE82107CFEF}"/>
                    </a:ext>
                  </a:extLst>
                </p:cNvPr>
                <p:cNvSpPr/>
                <p:nvPr/>
              </p:nvSpPr>
              <p:spPr>
                <a:xfrm>
                  <a:off x="4737734" y="3035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9" name="Graphic 1393">
                <a:extLst>
                  <a:ext uri="{FF2B5EF4-FFF2-40B4-BE49-F238E27FC236}">
                    <a16:creationId xmlns:a16="http://schemas.microsoft.com/office/drawing/2014/main" id="{021651B9-75B7-11DA-FF3F-7E54A4BFFA14}"/>
                  </a:ext>
                </a:extLst>
              </p:cNvPr>
              <p:cNvGrpSpPr/>
              <p:nvPr/>
            </p:nvGrpSpPr>
            <p:grpSpPr>
              <a:xfrm>
                <a:off x="4748116" y="3035712"/>
                <a:ext cx="75723" cy="75628"/>
                <a:chOff x="4748116" y="3035712"/>
                <a:chExt cx="75723" cy="75628"/>
              </a:xfrm>
            </p:grpSpPr>
            <p:sp>
              <p:nvSpPr>
                <p:cNvPr id="443" name="Freeform: Shape 1186">
                  <a:extLst>
                    <a:ext uri="{FF2B5EF4-FFF2-40B4-BE49-F238E27FC236}">
                      <a16:creationId xmlns:a16="http://schemas.microsoft.com/office/drawing/2014/main" id="{E3630DFC-C517-73DD-A689-9FF2DE8F702E}"/>
                    </a:ext>
                  </a:extLst>
                </p:cNvPr>
                <p:cNvSpPr/>
                <p:nvPr/>
              </p:nvSpPr>
              <p:spPr>
                <a:xfrm>
                  <a:off x="4786026" y="303571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44" name="Freeform: Shape 1187">
                  <a:extLst>
                    <a:ext uri="{FF2B5EF4-FFF2-40B4-BE49-F238E27FC236}">
                      <a16:creationId xmlns:a16="http://schemas.microsoft.com/office/drawing/2014/main" id="{93696F6D-5947-BD83-713B-449B9A1432E4}"/>
                    </a:ext>
                  </a:extLst>
                </p:cNvPr>
                <p:cNvSpPr/>
                <p:nvPr/>
              </p:nvSpPr>
              <p:spPr>
                <a:xfrm>
                  <a:off x="4748116" y="3073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0" name="Graphic 1393">
                <a:extLst>
                  <a:ext uri="{FF2B5EF4-FFF2-40B4-BE49-F238E27FC236}">
                    <a16:creationId xmlns:a16="http://schemas.microsoft.com/office/drawing/2014/main" id="{4B20EAF7-66B3-ACFD-3765-F12FABBF7F8E}"/>
                  </a:ext>
                </a:extLst>
              </p:cNvPr>
              <p:cNvGrpSpPr/>
              <p:nvPr/>
            </p:nvGrpSpPr>
            <p:grpSpPr>
              <a:xfrm>
                <a:off x="4760023" y="3035712"/>
                <a:ext cx="75723" cy="75628"/>
                <a:chOff x="4760023" y="3035712"/>
                <a:chExt cx="75723" cy="75628"/>
              </a:xfrm>
            </p:grpSpPr>
            <p:sp>
              <p:nvSpPr>
                <p:cNvPr id="441" name="Freeform: Shape 1184">
                  <a:extLst>
                    <a:ext uri="{FF2B5EF4-FFF2-40B4-BE49-F238E27FC236}">
                      <a16:creationId xmlns:a16="http://schemas.microsoft.com/office/drawing/2014/main" id="{D066D8E2-150B-FC88-637E-19B11AF3E939}"/>
                    </a:ext>
                  </a:extLst>
                </p:cNvPr>
                <p:cNvSpPr/>
                <p:nvPr/>
              </p:nvSpPr>
              <p:spPr>
                <a:xfrm>
                  <a:off x="4797837" y="303571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42" name="Freeform: Shape 1185">
                  <a:extLst>
                    <a:ext uri="{FF2B5EF4-FFF2-40B4-BE49-F238E27FC236}">
                      <a16:creationId xmlns:a16="http://schemas.microsoft.com/office/drawing/2014/main" id="{15FD0BEC-38A9-8CB9-34C4-5B7F0BF4FA0D}"/>
                    </a:ext>
                  </a:extLst>
                </p:cNvPr>
                <p:cNvSpPr/>
                <p:nvPr/>
              </p:nvSpPr>
              <p:spPr>
                <a:xfrm>
                  <a:off x="4760023" y="3073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1" name="Graphic 1393">
                <a:extLst>
                  <a:ext uri="{FF2B5EF4-FFF2-40B4-BE49-F238E27FC236}">
                    <a16:creationId xmlns:a16="http://schemas.microsoft.com/office/drawing/2014/main" id="{1BF588A6-19C0-A433-D31B-CF0DF9F6C10D}"/>
                  </a:ext>
                </a:extLst>
              </p:cNvPr>
              <p:cNvGrpSpPr/>
              <p:nvPr/>
            </p:nvGrpSpPr>
            <p:grpSpPr>
              <a:xfrm>
                <a:off x="5101113" y="3149536"/>
                <a:ext cx="75628" cy="75723"/>
                <a:chOff x="5101113" y="3149536"/>
                <a:chExt cx="75628" cy="75723"/>
              </a:xfrm>
            </p:grpSpPr>
            <p:sp>
              <p:nvSpPr>
                <p:cNvPr id="439" name="Freeform: Shape 1182">
                  <a:extLst>
                    <a:ext uri="{FF2B5EF4-FFF2-40B4-BE49-F238E27FC236}">
                      <a16:creationId xmlns:a16="http://schemas.microsoft.com/office/drawing/2014/main" id="{87E96D24-A2F6-DABE-29E5-4F21DCAC7273}"/>
                    </a:ext>
                  </a:extLst>
                </p:cNvPr>
                <p:cNvSpPr/>
                <p:nvPr/>
              </p:nvSpPr>
              <p:spPr>
                <a:xfrm>
                  <a:off x="5138927" y="31495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40" name="Freeform: Shape 1183">
                  <a:extLst>
                    <a:ext uri="{FF2B5EF4-FFF2-40B4-BE49-F238E27FC236}">
                      <a16:creationId xmlns:a16="http://schemas.microsoft.com/office/drawing/2014/main" id="{24307560-77B7-9E8F-0247-447B5793476F}"/>
                    </a:ext>
                  </a:extLst>
                </p:cNvPr>
                <p:cNvSpPr/>
                <p:nvPr/>
              </p:nvSpPr>
              <p:spPr>
                <a:xfrm>
                  <a:off x="5101113" y="318744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2" name="Graphic 1393">
                <a:extLst>
                  <a:ext uri="{FF2B5EF4-FFF2-40B4-BE49-F238E27FC236}">
                    <a16:creationId xmlns:a16="http://schemas.microsoft.com/office/drawing/2014/main" id="{8E09B2F0-9ABD-84AA-0E1D-D4463A475F17}"/>
                  </a:ext>
                </a:extLst>
              </p:cNvPr>
              <p:cNvGrpSpPr/>
              <p:nvPr/>
            </p:nvGrpSpPr>
            <p:grpSpPr>
              <a:xfrm>
                <a:off x="5127402" y="3149536"/>
                <a:ext cx="75723" cy="75723"/>
                <a:chOff x="5127402" y="3149536"/>
                <a:chExt cx="75723" cy="75723"/>
              </a:xfrm>
            </p:grpSpPr>
            <p:sp>
              <p:nvSpPr>
                <p:cNvPr id="437" name="Freeform: Shape 1180">
                  <a:extLst>
                    <a:ext uri="{FF2B5EF4-FFF2-40B4-BE49-F238E27FC236}">
                      <a16:creationId xmlns:a16="http://schemas.microsoft.com/office/drawing/2014/main" id="{101A10AC-5ECB-8FCC-3B48-B827F3548664}"/>
                    </a:ext>
                  </a:extLst>
                </p:cNvPr>
                <p:cNvSpPr/>
                <p:nvPr/>
              </p:nvSpPr>
              <p:spPr>
                <a:xfrm>
                  <a:off x="5165216" y="31495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38" name="Freeform: Shape 1181">
                  <a:extLst>
                    <a:ext uri="{FF2B5EF4-FFF2-40B4-BE49-F238E27FC236}">
                      <a16:creationId xmlns:a16="http://schemas.microsoft.com/office/drawing/2014/main" id="{8A22F6AD-2FFD-D00F-5C65-11E17A7F228A}"/>
                    </a:ext>
                  </a:extLst>
                </p:cNvPr>
                <p:cNvSpPr/>
                <p:nvPr/>
              </p:nvSpPr>
              <p:spPr>
                <a:xfrm>
                  <a:off x="5127402" y="31874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3" name="Graphic 1393">
                <a:extLst>
                  <a:ext uri="{FF2B5EF4-FFF2-40B4-BE49-F238E27FC236}">
                    <a16:creationId xmlns:a16="http://schemas.microsoft.com/office/drawing/2014/main" id="{8689346F-A385-E932-25B7-AE699B5FEDFF}"/>
                  </a:ext>
                </a:extLst>
              </p:cNvPr>
              <p:cNvGrpSpPr/>
              <p:nvPr/>
            </p:nvGrpSpPr>
            <p:grpSpPr>
              <a:xfrm>
                <a:off x="5144833" y="3157061"/>
                <a:ext cx="75723" cy="75723"/>
                <a:chOff x="5144833" y="3157061"/>
                <a:chExt cx="75723" cy="75723"/>
              </a:xfrm>
            </p:grpSpPr>
            <p:sp>
              <p:nvSpPr>
                <p:cNvPr id="435" name="Freeform: Shape 1178">
                  <a:extLst>
                    <a:ext uri="{FF2B5EF4-FFF2-40B4-BE49-F238E27FC236}">
                      <a16:creationId xmlns:a16="http://schemas.microsoft.com/office/drawing/2014/main" id="{B5CFA5F4-3C3B-CAF5-B6DB-32C572C17BAD}"/>
                    </a:ext>
                  </a:extLst>
                </p:cNvPr>
                <p:cNvSpPr/>
                <p:nvPr/>
              </p:nvSpPr>
              <p:spPr>
                <a:xfrm>
                  <a:off x="5182742" y="315706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36" name="Freeform: Shape 1179">
                  <a:extLst>
                    <a:ext uri="{FF2B5EF4-FFF2-40B4-BE49-F238E27FC236}">
                      <a16:creationId xmlns:a16="http://schemas.microsoft.com/office/drawing/2014/main" id="{96E23A3A-8515-3A56-1686-9FA19DA94B81}"/>
                    </a:ext>
                  </a:extLst>
                </p:cNvPr>
                <p:cNvSpPr/>
                <p:nvPr/>
              </p:nvSpPr>
              <p:spPr>
                <a:xfrm>
                  <a:off x="5144833" y="31949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4" name="Graphic 1393">
                <a:extLst>
                  <a:ext uri="{FF2B5EF4-FFF2-40B4-BE49-F238E27FC236}">
                    <a16:creationId xmlns:a16="http://schemas.microsoft.com/office/drawing/2014/main" id="{F745139B-D301-0BDE-179E-72E370F74776}"/>
                  </a:ext>
                </a:extLst>
              </p:cNvPr>
              <p:cNvGrpSpPr/>
              <p:nvPr/>
            </p:nvGrpSpPr>
            <p:grpSpPr>
              <a:xfrm>
                <a:off x="5158263" y="3164776"/>
                <a:ext cx="75628" cy="75723"/>
                <a:chOff x="5158263" y="3164776"/>
                <a:chExt cx="75628" cy="75723"/>
              </a:xfrm>
            </p:grpSpPr>
            <p:sp>
              <p:nvSpPr>
                <p:cNvPr id="433" name="Freeform: Shape 1176">
                  <a:extLst>
                    <a:ext uri="{FF2B5EF4-FFF2-40B4-BE49-F238E27FC236}">
                      <a16:creationId xmlns:a16="http://schemas.microsoft.com/office/drawing/2014/main" id="{8D5E6A48-FDDA-786E-BDFC-DB9C96BEDD13}"/>
                    </a:ext>
                  </a:extLst>
                </p:cNvPr>
                <p:cNvSpPr/>
                <p:nvPr/>
              </p:nvSpPr>
              <p:spPr>
                <a:xfrm>
                  <a:off x="5196077" y="3164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34" name="Freeform: Shape 1177">
                  <a:extLst>
                    <a:ext uri="{FF2B5EF4-FFF2-40B4-BE49-F238E27FC236}">
                      <a16:creationId xmlns:a16="http://schemas.microsoft.com/office/drawing/2014/main" id="{3DB4B8F0-6278-1582-9BE2-71FF96CF78B9}"/>
                    </a:ext>
                  </a:extLst>
                </p:cNvPr>
                <p:cNvSpPr/>
                <p:nvPr/>
              </p:nvSpPr>
              <p:spPr>
                <a:xfrm>
                  <a:off x="5158263" y="320259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5" name="Graphic 1393">
                <a:extLst>
                  <a:ext uri="{FF2B5EF4-FFF2-40B4-BE49-F238E27FC236}">
                    <a16:creationId xmlns:a16="http://schemas.microsoft.com/office/drawing/2014/main" id="{D6C33BBF-24BB-6A44-E45A-25C644D46C07}"/>
                  </a:ext>
                </a:extLst>
              </p:cNvPr>
              <p:cNvGrpSpPr/>
              <p:nvPr/>
            </p:nvGrpSpPr>
            <p:grpSpPr>
              <a:xfrm>
                <a:off x="5163216" y="3173158"/>
                <a:ext cx="75723" cy="75723"/>
                <a:chOff x="5163216" y="3173158"/>
                <a:chExt cx="75723" cy="75723"/>
              </a:xfrm>
            </p:grpSpPr>
            <p:sp>
              <p:nvSpPr>
                <p:cNvPr id="431" name="Freeform: Shape 1174">
                  <a:extLst>
                    <a:ext uri="{FF2B5EF4-FFF2-40B4-BE49-F238E27FC236}">
                      <a16:creationId xmlns:a16="http://schemas.microsoft.com/office/drawing/2014/main" id="{C80BD8D3-1E26-686B-605D-5D2B8F2CC306}"/>
                    </a:ext>
                  </a:extLst>
                </p:cNvPr>
                <p:cNvSpPr/>
                <p:nvPr/>
              </p:nvSpPr>
              <p:spPr>
                <a:xfrm>
                  <a:off x="5201125" y="317315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32" name="Freeform: Shape 1175">
                  <a:extLst>
                    <a:ext uri="{FF2B5EF4-FFF2-40B4-BE49-F238E27FC236}">
                      <a16:creationId xmlns:a16="http://schemas.microsoft.com/office/drawing/2014/main" id="{71A817F7-BA06-008F-4A80-30927B3377CD}"/>
                    </a:ext>
                  </a:extLst>
                </p:cNvPr>
                <p:cNvSpPr/>
                <p:nvPr/>
              </p:nvSpPr>
              <p:spPr>
                <a:xfrm>
                  <a:off x="5163216" y="321106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6" name="Graphic 1393">
                <a:extLst>
                  <a:ext uri="{FF2B5EF4-FFF2-40B4-BE49-F238E27FC236}">
                    <a16:creationId xmlns:a16="http://schemas.microsoft.com/office/drawing/2014/main" id="{6E98EB5A-FEA3-7AAF-9793-C9C65FBAF1F6}"/>
                  </a:ext>
                </a:extLst>
              </p:cNvPr>
              <p:cNvGrpSpPr/>
              <p:nvPr/>
            </p:nvGrpSpPr>
            <p:grpSpPr>
              <a:xfrm>
                <a:off x="5169312" y="3185636"/>
                <a:ext cx="75723" cy="75723"/>
                <a:chOff x="5169312" y="3185636"/>
                <a:chExt cx="75723" cy="75723"/>
              </a:xfrm>
            </p:grpSpPr>
            <p:sp>
              <p:nvSpPr>
                <p:cNvPr id="429" name="Freeform: Shape 1172">
                  <a:extLst>
                    <a:ext uri="{FF2B5EF4-FFF2-40B4-BE49-F238E27FC236}">
                      <a16:creationId xmlns:a16="http://schemas.microsoft.com/office/drawing/2014/main" id="{78FC01A3-A4E8-E2D5-3335-1D08DD8C9F84}"/>
                    </a:ext>
                  </a:extLst>
                </p:cNvPr>
                <p:cNvSpPr/>
                <p:nvPr/>
              </p:nvSpPr>
              <p:spPr>
                <a:xfrm>
                  <a:off x="5207221" y="3185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30" name="Freeform: Shape 1173">
                  <a:extLst>
                    <a:ext uri="{FF2B5EF4-FFF2-40B4-BE49-F238E27FC236}">
                      <a16:creationId xmlns:a16="http://schemas.microsoft.com/office/drawing/2014/main" id="{E5CED5DB-297D-09B2-A1FD-BA3F3F10198E}"/>
                    </a:ext>
                  </a:extLst>
                </p:cNvPr>
                <p:cNvSpPr/>
                <p:nvPr/>
              </p:nvSpPr>
              <p:spPr>
                <a:xfrm>
                  <a:off x="5169312" y="3223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7" name="Graphic 1393">
                <a:extLst>
                  <a:ext uri="{FF2B5EF4-FFF2-40B4-BE49-F238E27FC236}">
                    <a16:creationId xmlns:a16="http://schemas.microsoft.com/office/drawing/2014/main" id="{4CD7A006-0A9F-BBF9-7C01-7488678B1361}"/>
                  </a:ext>
                </a:extLst>
              </p:cNvPr>
              <p:cNvGrpSpPr/>
              <p:nvPr/>
            </p:nvGrpSpPr>
            <p:grpSpPr>
              <a:xfrm>
                <a:off x="5176741" y="3223545"/>
                <a:ext cx="75723" cy="75628"/>
                <a:chOff x="5176741" y="3223545"/>
                <a:chExt cx="75723" cy="75628"/>
              </a:xfrm>
            </p:grpSpPr>
            <p:sp>
              <p:nvSpPr>
                <p:cNvPr id="427" name="Freeform: Shape 1170">
                  <a:extLst>
                    <a:ext uri="{FF2B5EF4-FFF2-40B4-BE49-F238E27FC236}">
                      <a16:creationId xmlns:a16="http://schemas.microsoft.com/office/drawing/2014/main" id="{EDC014C2-AAC9-04D8-9718-AC90A0D57167}"/>
                    </a:ext>
                  </a:extLst>
                </p:cNvPr>
                <p:cNvSpPr/>
                <p:nvPr/>
              </p:nvSpPr>
              <p:spPr>
                <a:xfrm>
                  <a:off x="5214651" y="32235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8" name="Freeform: Shape 1171">
                  <a:extLst>
                    <a:ext uri="{FF2B5EF4-FFF2-40B4-BE49-F238E27FC236}">
                      <a16:creationId xmlns:a16="http://schemas.microsoft.com/office/drawing/2014/main" id="{6995B361-B02C-3B19-6022-52C93C802F99}"/>
                    </a:ext>
                  </a:extLst>
                </p:cNvPr>
                <p:cNvSpPr/>
                <p:nvPr/>
              </p:nvSpPr>
              <p:spPr>
                <a:xfrm>
                  <a:off x="5176741" y="32613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8" name="Graphic 1393">
                <a:extLst>
                  <a:ext uri="{FF2B5EF4-FFF2-40B4-BE49-F238E27FC236}">
                    <a16:creationId xmlns:a16="http://schemas.microsoft.com/office/drawing/2014/main" id="{79E03351-D700-BD3B-1F94-7A1D2E3CDF5F}"/>
                  </a:ext>
                </a:extLst>
              </p:cNvPr>
              <p:cNvGrpSpPr/>
              <p:nvPr/>
            </p:nvGrpSpPr>
            <p:grpSpPr>
              <a:xfrm>
                <a:off x="5182742" y="3234785"/>
                <a:ext cx="75628" cy="75628"/>
                <a:chOff x="5182742" y="3234785"/>
                <a:chExt cx="75628" cy="75628"/>
              </a:xfrm>
            </p:grpSpPr>
            <p:sp>
              <p:nvSpPr>
                <p:cNvPr id="425" name="Freeform: Shape 1168">
                  <a:extLst>
                    <a:ext uri="{FF2B5EF4-FFF2-40B4-BE49-F238E27FC236}">
                      <a16:creationId xmlns:a16="http://schemas.microsoft.com/office/drawing/2014/main" id="{8EA96723-8B7A-98AC-396A-2CDFDBB792D3}"/>
                    </a:ext>
                  </a:extLst>
                </p:cNvPr>
                <p:cNvSpPr/>
                <p:nvPr/>
              </p:nvSpPr>
              <p:spPr>
                <a:xfrm>
                  <a:off x="5220556" y="32347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6" name="Freeform: Shape 1169">
                  <a:extLst>
                    <a:ext uri="{FF2B5EF4-FFF2-40B4-BE49-F238E27FC236}">
                      <a16:creationId xmlns:a16="http://schemas.microsoft.com/office/drawing/2014/main" id="{96AC162B-E3C6-FEA2-0212-77C4FB0E14C8}"/>
                    </a:ext>
                  </a:extLst>
                </p:cNvPr>
                <p:cNvSpPr/>
                <p:nvPr/>
              </p:nvSpPr>
              <p:spPr>
                <a:xfrm>
                  <a:off x="5182742" y="32725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29" name="Graphic 1393">
                <a:extLst>
                  <a:ext uri="{FF2B5EF4-FFF2-40B4-BE49-F238E27FC236}">
                    <a16:creationId xmlns:a16="http://schemas.microsoft.com/office/drawing/2014/main" id="{51AFEC0A-2286-DFE2-FD1F-ED9EFC3F36FA}"/>
                  </a:ext>
                </a:extLst>
              </p:cNvPr>
              <p:cNvGrpSpPr/>
              <p:nvPr/>
            </p:nvGrpSpPr>
            <p:grpSpPr>
              <a:xfrm>
                <a:off x="5193220" y="3242595"/>
                <a:ext cx="75628" cy="75723"/>
                <a:chOff x="5193220" y="3242595"/>
                <a:chExt cx="75628" cy="75723"/>
              </a:xfrm>
            </p:grpSpPr>
            <p:sp>
              <p:nvSpPr>
                <p:cNvPr id="423" name="Freeform: Shape 1166">
                  <a:extLst>
                    <a:ext uri="{FF2B5EF4-FFF2-40B4-BE49-F238E27FC236}">
                      <a16:creationId xmlns:a16="http://schemas.microsoft.com/office/drawing/2014/main" id="{072AD53C-C703-545A-415A-AA0065404AAD}"/>
                    </a:ext>
                  </a:extLst>
                </p:cNvPr>
                <p:cNvSpPr/>
                <p:nvPr/>
              </p:nvSpPr>
              <p:spPr>
                <a:xfrm>
                  <a:off x="5231034" y="32425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4" name="Freeform: Shape 1167">
                  <a:extLst>
                    <a:ext uri="{FF2B5EF4-FFF2-40B4-BE49-F238E27FC236}">
                      <a16:creationId xmlns:a16="http://schemas.microsoft.com/office/drawing/2014/main" id="{CDE08C51-8FE4-64E3-4C33-6EE1BBE884AE}"/>
                    </a:ext>
                  </a:extLst>
                </p:cNvPr>
                <p:cNvSpPr/>
                <p:nvPr/>
              </p:nvSpPr>
              <p:spPr>
                <a:xfrm>
                  <a:off x="5193220" y="328041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0" name="Graphic 1393">
                <a:extLst>
                  <a:ext uri="{FF2B5EF4-FFF2-40B4-BE49-F238E27FC236}">
                    <a16:creationId xmlns:a16="http://schemas.microsoft.com/office/drawing/2014/main" id="{2F916150-2EBE-64A9-2AFE-9C74E9907722}"/>
                  </a:ext>
                </a:extLst>
              </p:cNvPr>
              <p:cNvGrpSpPr/>
              <p:nvPr/>
            </p:nvGrpSpPr>
            <p:grpSpPr>
              <a:xfrm>
                <a:off x="5203126" y="3252597"/>
                <a:ext cx="75628" cy="75723"/>
                <a:chOff x="5203126" y="3252597"/>
                <a:chExt cx="75628" cy="75723"/>
              </a:xfrm>
            </p:grpSpPr>
            <p:sp>
              <p:nvSpPr>
                <p:cNvPr id="421" name="Freeform: Shape 1164">
                  <a:extLst>
                    <a:ext uri="{FF2B5EF4-FFF2-40B4-BE49-F238E27FC236}">
                      <a16:creationId xmlns:a16="http://schemas.microsoft.com/office/drawing/2014/main" id="{64B10B16-8E12-B2BA-A3F8-1BFA365E4591}"/>
                    </a:ext>
                  </a:extLst>
                </p:cNvPr>
                <p:cNvSpPr/>
                <p:nvPr/>
              </p:nvSpPr>
              <p:spPr>
                <a:xfrm>
                  <a:off x="5240940" y="32525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2" name="Freeform: Shape 1165">
                  <a:extLst>
                    <a:ext uri="{FF2B5EF4-FFF2-40B4-BE49-F238E27FC236}">
                      <a16:creationId xmlns:a16="http://schemas.microsoft.com/office/drawing/2014/main" id="{22D7F5DD-8950-EE17-EF43-8CA5E978680D}"/>
                    </a:ext>
                  </a:extLst>
                </p:cNvPr>
                <p:cNvSpPr/>
                <p:nvPr/>
              </p:nvSpPr>
              <p:spPr>
                <a:xfrm>
                  <a:off x="5203126" y="32905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1" name="Graphic 1393">
                <a:extLst>
                  <a:ext uri="{FF2B5EF4-FFF2-40B4-BE49-F238E27FC236}">
                    <a16:creationId xmlns:a16="http://schemas.microsoft.com/office/drawing/2014/main" id="{DA96158C-6E09-BBB5-2ED0-4C2A19C3EA7A}"/>
                  </a:ext>
                </a:extLst>
              </p:cNvPr>
              <p:cNvGrpSpPr/>
              <p:nvPr/>
            </p:nvGrpSpPr>
            <p:grpSpPr>
              <a:xfrm>
                <a:off x="5209317" y="3256883"/>
                <a:ext cx="75723" cy="75723"/>
                <a:chOff x="5209317" y="3256883"/>
                <a:chExt cx="75723" cy="75723"/>
              </a:xfrm>
            </p:grpSpPr>
            <p:sp>
              <p:nvSpPr>
                <p:cNvPr id="419" name="Freeform: Shape 1162">
                  <a:extLst>
                    <a:ext uri="{FF2B5EF4-FFF2-40B4-BE49-F238E27FC236}">
                      <a16:creationId xmlns:a16="http://schemas.microsoft.com/office/drawing/2014/main" id="{95E491D8-12C1-4388-B89E-D6D8077981BD}"/>
                    </a:ext>
                  </a:extLst>
                </p:cNvPr>
                <p:cNvSpPr/>
                <p:nvPr/>
              </p:nvSpPr>
              <p:spPr>
                <a:xfrm>
                  <a:off x="5247131" y="3256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20" name="Freeform: Shape 1163">
                  <a:extLst>
                    <a:ext uri="{FF2B5EF4-FFF2-40B4-BE49-F238E27FC236}">
                      <a16:creationId xmlns:a16="http://schemas.microsoft.com/office/drawing/2014/main" id="{0D34455B-B527-41DF-5205-8296D6A2DE22}"/>
                    </a:ext>
                  </a:extLst>
                </p:cNvPr>
                <p:cNvSpPr/>
                <p:nvPr/>
              </p:nvSpPr>
              <p:spPr>
                <a:xfrm>
                  <a:off x="5209317" y="32946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2" name="Graphic 1393">
                <a:extLst>
                  <a:ext uri="{FF2B5EF4-FFF2-40B4-BE49-F238E27FC236}">
                    <a16:creationId xmlns:a16="http://schemas.microsoft.com/office/drawing/2014/main" id="{0D0CE7EB-370D-A883-5F1A-0B5732B6C703}"/>
                  </a:ext>
                </a:extLst>
              </p:cNvPr>
              <p:cNvGrpSpPr/>
              <p:nvPr/>
            </p:nvGrpSpPr>
            <p:grpSpPr>
              <a:xfrm>
                <a:off x="5565552" y="3315557"/>
                <a:ext cx="75723" cy="75723"/>
                <a:chOff x="5565552" y="3315557"/>
                <a:chExt cx="75723" cy="75723"/>
              </a:xfrm>
            </p:grpSpPr>
            <p:sp>
              <p:nvSpPr>
                <p:cNvPr id="417" name="Freeform: Shape 1160">
                  <a:extLst>
                    <a:ext uri="{FF2B5EF4-FFF2-40B4-BE49-F238E27FC236}">
                      <a16:creationId xmlns:a16="http://schemas.microsoft.com/office/drawing/2014/main" id="{E2A028D9-C52D-0B56-B9F7-6FDB5DAE9248}"/>
                    </a:ext>
                  </a:extLst>
                </p:cNvPr>
                <p:cNvSpPr/>
                <p:nvPr/>
              </p:nvSpPr>
              <p:spPr>
                <a:xfrm>
                  <a:off x="5603461" y="33155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18" name="Freeform: Shape 1161">
                  <a:extLst>
                    <a:ext uri="{FF2B5EF4-FFF2-40B4-BE49-F238E27FC236}">
                      <a16:creationId xmlns:a16="http://schemas.microsoft.com/office/drawing/2014/main" id="{F27184EB-C7D3-C6FD-6B08-72C38308B891}"/>
                    </a:ext>
                  </a:extLst>
                </p:cNvPr>
                <p:cNvSpPr/>
                <p:nvPr/>
              </p:nvSpPr>
              <p:spPr>
                <a:xfrm>
                  <a:off x="5565552" y="33533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 name="Graphic 1393">
                <a:extLst>
                  <a:ext uri="{FF2B5EF4-FFF2-40B4-BE49-F238E27FC236}">
                    <a16:creationId xmlns:a16="http://schemas.microsoft.com/office/drawing/2014/main" id="{7DE0DC3E-D12C-7DDC-F54B-8E115B19B1F1}"/>
                  </a:ext>
                </a:extLst>
              </p:cNvPr>
              <p:cNvGrpSpPr/>
              <p:nvPr/>
            </p:nvGrpSpPr>
            <p:grpSpPr>
              <a:xfrm>
                <a:off x="5579268" y="3321653"/>
                <a:ext cx="75723" cy="75723"/>
                <a:chOff x="5579268" y="3321653"/>
                <a:chExt cx="75723" cy="75723"/>
              </a:xfrm>
            </p:grpSpPr>
            <p:sp>
              <p:nvSpPr>
                <p:cNvPr id="415" name="Freeform: Shape 1158">
                  <a:extLst>
                    <a:ext uri="{FF2B5EF4-FFF2-40B4-BE49-F238E27FC236}">
                      <a16:creationId xmlns:a16="http://schemas.microsoft.com/office/drawing/2014/main" id="{4266D04D-A1B4-6EBF-9EE9-7FCC107101F7}"/>
                    </a:ext>
                  </a:extLst>
                </p:cNvPr>
                <p:cNvSpPr/>
                <p:nvPr/>
              </p:nvSpPr>
              <p:spPr>
                <a:xfrm>
                  <a:off x="5617082" y="33216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16" name="Freeform: Shape 1159">
                  <a:extLst>
                    <a:ext uri="{FF2B5EF4-FFF2-40B4-BE49-F238E27FC236}">
                      <a16:creationId xmlns:a16="http://schemas.microsoft.com/office/drawing/2014/main" id="{26D729A6-FF2F-8B60-71FD-3D8183B016F3}"/>
                    </a:ext>
                  </a:extLst>
                </p:cNvPr>
                <p:cNvSpPr/>
                <p:nvPr/>
              </p:nvSpPr>
              <p:spPr>
                <a:xfrm>
                  <a:off x="5579268" y="33594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 name="Graphic 1393">
                <a:extLst>
                  <a:ext uri="{FF2B5EF4-FFF2-40B4-BE49-F238E27FC236}">
                    <a16:creationId xmlns:a16="http://schemas.microsoft.com/office/drawing/2014/main" id="{B74796B4-BDB0-97D1-F055-C3D262897E0C}"/>
                  </a:ext>
                </a:extLst>
              </p:cNvPr>
              <p:cNvGrpSpPr/>
              <p:nvPr/>
            </p:nvGrpSpPr>
            <p:grpSpPr>
              <a:xfrm>
                <a:off x="5583554" y="3338703"/>
                <a:ext cx="75628" cy="75628"/>
                <a:chOff x="5583554" y="3338703"/>
                <a:chExt cx="75628" cy="75628"/>
              </a:xfrm>
            </p:grpSpPr>
            <p:sp>
              <p:nvSpPr>
                <p:cNvPr id="413" name="Freeform: Shape 1156">
                  <a:extLst>
                    <a:ext uri="{FF2B5EF4-FFF2-40B4-BE49-F238E27FC236}">
                      <a16:creationId xmlns:a16="http://schemas.microsoft.com/office/drawing/2014/main" id="{A9BCF59C-FEF0-8A90-6A10-0E453B5E9E6A}"/>
                    </a:ext>
                  </a:extLst>
                </p:cNvPr>
                <p:cNvSpPr/>
                <p:nvPr/>
              </p:nvSpPr>
              <p:spPr>
                <a:xfrm>
                  <a:off x="5621368" y="333870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14" name="Freeform: Shape 1157">
                  <a:extLst>
                    <a:ext uri="{FF2B5EF4-FFF2-40B4-BE49-F238E27FC236}">
                      <a16:creationId xmlns:a16="http://schemas.microsoft.com/office/drawing/2014/main" id="{B25A5D23-B7B5-7402-EC12-A0BA311ED2FC}"/>
                    </a:ext>
                  </a:extLst>
                </p:cNvPr>
                <p:cNvSpPr/>
                <p:nvPr/>
              </p:nvSpPr>
              <p:spPr>
                <a:xfrm>
                  <a:off x="5583554" y="337651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 name="Graphic 1393">
                <a:extLst>
                  <a:ext uri="{FF2B5EF4-FFF2-40B4-BE49-F238E27FC236}">
                    <a16:creationId xmlns:a16="http://schemas.microsoft.com/office/drawing/2014/main" id="{0F106376-AE13-305E-8BBC-0D555B3A727E}"/>
                  </a:ext>
                </a:extLst>
              </p:cNvPr>
              <p:cNvGrpSpPr/>
              <p:nvPr/>
            </p:nvGrpSpPr>
            <p:grpSpPr>
              <a:xfrm>
                <a:off x="5593270" y="3338703"/>
                <a:ext cx="75628" cy="75628"/>
                <a:chOff x="5593270" y="3338703"/>
                <a:chExt cx="75628" cy="75628"/>
              </a:xfrm>
            </p:grpSpPr>
            <p:sp>
              <p:nvSpPr>
                <p:cNvPr id="411" name="Freeform: Shape 1154">
                  <a:extLst>
                    <a:ext uri="{FF2B5EF4-FFF2-40B4-BE49-F238E27FC236}">
                      <a16:creationId xmlns:a16="http://schemas.microsoft.com/office/drawing/2014/main" id="{55423E43-3107-9FD8-E172-80159E51EB07}"/>
                    </a:ext>
                  </a:extLst>
                </p:cNvPr>
                <p:cNvSpPr/>
                <p:nvPr/>
              </p:nvSpPr>
              <p:spPr>
                <a:xfrm>
                  <a:off x="5631084" y="333870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12" name="Freeform: Shape 1155">
                  <a:extLst>
                    <a:ext uri="{FF2B5EF4-FFF2-40B4-BE49-F238E27FC236}">
                      <a16:creationId xmlns:a16="http://schemas.microsoft.com/office/drawing/2014/main" id="{ACAFC0A9-4F05-5EDF-1A94-2D96781CDFB0}"/>
                    </a:ext>
                  </a:extLst>
                </p:cNvPr>
                <p:cNvSpPr/>
                <p:nvPr/>
              </p:nvSpPr>
              <p:spPr>
                <a:xfrm>
                  <a:off x="5593270" y="337651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 name="Graphic 1393">
                <a:extLst>
                  <a:ext uri="{FF2B5EF4-FFF2-40B4-BE49-F238E27FC236}">
                    <a16:creationId xmlns:a16="http://schemas.microsoft.com/office/drawing/2014/main" id="{1A69302C-9AD1-49E4-0BD9-6976954D5474}"/>
                  </a:ext>
                </a:extLst>
              </p:cNvPr>
              <p:cNvGrpSpPr/>
              <p:nvPr/>
            </p:nvGrpSpPr>
            <p:grpSpPr>
              <a:xfrm>
                <a:off x="5603461" y="3338703"/>
                <a:ext cx="75628" cy="75628"/>
                <a:chOff x="5603461" y="3338703"/>
                <a:chExt cx="75628" cy="75628"/>
              </a:xfrm>
            </p:grpSpPr>
            <p:sp>
              <p:nvSpPr>
                <p:cNvPr id="409" name="Freeform: Shape 1152">
                  <a:extLst>
                    <a:ext uri="{FF2B5EF4-FFF2-40B4-BE49-F238E27FC236}">
                      <a16:creationId xmlns:a16="http://schemas.microsoft.com/office/drawing/2014/main" id="{2AFD9FDE-02C6-3DA3-855A-8DD2E530017C}"/>
                    </a:ext>
                  </a:extLst>
                </p:cNvPr>
                <p:cNvSpPr/>
                <p:nvPr/>
              </p:nvSpPr>
              <p:spPr>
                <a:xfrm>
                  <a:off x="5641276" y="333870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10" name="Freeform: Shape 1153">
                  <a:extLst>
                    <a:ext uri="{FF2B5EF4-FFF2-40B4-BE49-F238E27FC236}">
                      <a16:creationId xmlns:a16="http://schemas.microsoft.com/office/drawing/2014/main" id="{E4D47247-44F9-DA0B-48A6-DDE804EC01EF}"/>
                    </a:ext>
                  </a:extLst>
                </p:cNvPr>
                <p:cNvSpPr/>
                <p:nvPr/>
              </p:nvSpPr>
              <p:spPr>
                <a:xfrm>
                  <a:off x="5603461" y="337651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 name="Graphic 1393">
                <a:extLst>
                  <a:ext uri="{FF2B5EF4-FFF2-40B4-BE49-F238E27FC236}">
                    <a16:creationId xmlns:a16="http://schemas.microsoft.com/office/drawing/2014/main" id="{97205AE5-BB65-F52D-72B6-D0A4680C82FC}"/>
                  </a:ext>
                </a:extLst>
              </p:cNvPr>
              <p:cNvGrpSpPr/>
              <p:nvPr/>
            </p:nvGrpSpPr>
            <p:grpSpPr>
              <a:xfrm>
                <a:off x="5600985" y="3383946"/>
                <a:ext cx="75723" cy="75628"/>
                <a:chOff x="5600985" y="3383946"/>
                <a:chExt cx="75723" cy="75628"/>
              </a:xfrm>
            </p:grpSpPr>
            <p:sp>
              <p:nvSpPr>
                <p:cNvPr id="407" name="Freeform: Shape 1150">
                  <a:extLst>
                    <a:ext uri="{FF2B5EF4-FFF2-40B4-BE49-F238E27FC236}">
                      <a16:creationId xmlns:a16="http://schemas.microsoft.com/office/drawing/2014/main" id="{691A4E55-8CE0-ACB0-B654-A269C9960B80}"/>
                    </a:ext>
                  </a:extLst>
                </p:cNvPr>
                <p:cNvSpPr/>
                <p:nvPr/>
              </p:nvSpPr>
              <p:spPr>
                <a:xfrm>
                  <a:off x="5638894" y="338394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8" name="Freeform: Shape 1151">
                  <a:extLst>
                    <a:ext uri="{FF2B5EF4-FFF2-40B4-BE49-F238E27FC236}">
                      <a16:creationId xmlns:a16="http://schemas.microsoft.com/office/drawing/2014/main" id="{672804FF-D7CA-AF26-EFFD-DED8C904D092}"/>
                    </a:ext>
                  </a:extLst>
                </p:cNvPr>
                <p:cNvSpPr/>
                <p:nvPr/>
              </p:nvSpPr>
              <p:spPr>
                <a:xfrm>
                  <a:off x="5600985" y="34217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 name="Graphic 1393">
                <a:extLst>
                  <a:ext uri="{FF2B5EF4-FFF2-40B4-BE49-F238E27FC236}">
                    <a16:creationId xmlns:a16="http://schemas.microsoft.com/office/drawing/2014/main" id="{899AB5EB-DB76-2431-4044-ED13FC4DB268}"/>
                  </a:ext>
                </a:extLst>
              </p:cNvPr>
              <p:cNvGrpSpPr/>
              <p:nvPr/>
            </p:nvGrpSpPr>
            <p:grpSpPr>
              <a:xfrm>
                <a:off x="5611367" y="3391281"/>
                <a:ext cx="75628" cy="75628"/>
                <a:chOff x="5611367" y="3391281"/>
                <a:chExt cx="75628" cy="75628"/>
              </a:xfrm>
            </p:grpSpPr>
            <p:sp>
              <p:nvSpPr>
                <p:cNvPr id="405" name="Freeform: Shape 1148">
                  <a:extLst>
                    <a:ext uri="{FF2B5EF4-FFF2-40B4-BE49-F238E27FC236}">
                      <a16:creationId xmlns:a16="http://schemas.microsoft.com/office/drawing/2014/main" id="{10855681-C336-8A1D-ED02-C8B48A817063}"/>
                    </a:ext>
                  </a:extLst>
                </p:cNvPr>
                <p:cNvSpPr/>
                <p:nvPr/>
              </p:nvSpPr>
              <p:spPr>
                <a:xfrm>
                  <a:off x="5649181" y="339128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6" name="Freeform: Shape 1149">
                  <a:extLst>
                    <a:ext uri="{FF2B5EF4-FFF2-40B4-BE49-F238E27FC236}">
                      <a16:creationId xmlns:a16="http://schemas.microsoft.com/office/drawing/2014/main" id="{512A6504-47A1-6FB0-D9A1-49287ACFDCC3}"/>
                    </a:ext>
                  </a:extLst>
                </p:cNvPr>
                <p:cNvSpPr/>
                <p:nvPr/>
              </p:nvSpPr>
              <p:spPr>
                <a:xfrm>
                  <a:off x="5611367" y="34290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 name="Graphic 1393">
                <a:extLst>
                  <a:ext uri="{FF2B5EF4-FFF2-40B4-BE49-F238E27FC236}">
                    <a16:creationId xmlns:a16="http://schemas.microsoft.com/office/drawing/2014/main" id="{05F7C625-F51F-84EB-C761-D0FB6378E701}"/>
                  </a:ext>
                </a:extLst>
              </p:cNvPr>
              <p:cNvGrpSpPr/>
              <p:nvPr/>
            </p:nvGrpSpPr>
            <p:grpSpPr>
              <a:xfrm>
                <a:off x="5621368" y="3398805"/>
                <a:ext cx="75723" cy="75723"/>
                <a:chOff x="5621368" y="3398805"/>
                <a:chExt cx="75723" cy="75723"/>
              </a:xfrm>
            </p:grpSpPr>
            <p:sp>
              <p:nvSpPr>
                <p:cNvPr id="403" name="Freeform: Shape 1146">
                  <a:extLst>
                    <a:ext uri="{FF2B5EF4-FFF2-40B4-BE49-F238E27FC236}">
                      <a16:creationId xmlns:a16="http://schemas.microsoft.com/office/drawing/2014/main" id="{302E8D99-7892-3595-EC29-92E921B8E7C2}"/>
                    </a:ext>
                  </a:extLst>
                </p:cNvPr>
                <p:cNvSpPr/>
                <p:nvPr/>
              </p:nvSpPr>
              <p:spPr>
                <a:xfrm>
                  <a:off x="5659183" y="33988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4" name="Freeform: Shape 1147">
                  <a:extLst>
                    <a:ext uri="{FF2B5EF4-FFF2-40B4-BE49-F238E27FC236}">
                      <a16:creationId xmlns:a16="http://schemas.microsoft.com/office/drawing/2014/main" id="{0D706C0F-0A02-851A-45C0-450670FDCA04}"/>
                    </a:ext>
                  </a:extLst>
                </p:cNvPr>
                <p:cNvSpPr/>
                <p:nvPr/>
              </p:nvSpPr>
              <p:spPr>
                <a:xfrm>
                  <a:off x="5621368" y="34366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 name="Graphic 1393">
                <a:extLst>
                  <a:ext uri="{FF2B5EF4-FFF2-40B4-BE49-F238E27FC236}">
                    <a16:creationId xmlns:a16="http://schemas.microsoft.com/office/drawing/2014/main" id="{96865D9F-43B4-51DE-0A7E-DC80672BCBD5}"/>
                  </a:ext>
                </a:extLst>
              </p:cNvPr>
              <p:cNvGrpSpPr/>
              <p:nvPr/>
            </p:nvGrpSpPr>
            <p:grpSpPr>
              <a:xfrm>
                <a:off x="5633179" y="3404235"/>
                <a:ext cx="75723" cy="75723"/>
                <a:chOff x="5633179" y="3404235"/>
                <a:chExt cx="75723" cy="75723"/>
              </a:xfrm>
            </p:grpSpPr>
            <p:sp>
              <p:nvSpPr>
                <p:cNvPr id="401" name="Freeform: Shape 1144">
                  <a:extLst>
                    <a:ext uri="{FF2B5EF4-FFF2-40B4-BE49-F238E27FC236}">
                      <a16:creationId xmlns:a16="http://schemas.microsoft.com/office/drawing/2014/main" id="{84D27B8C-69FC-6BD8-1128-6597032D1449}"/>
                    </a:ext>
                  </a:extLst>
                </p:cNvPr>
                <p:cNvSpPr/>
                <p:nvPr/>
              </p:nvSpPr>
              <p:spPr>
                <a:xfrm>
                  <a:off x="5671089" y="34042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2" name="Freeform: Shape 1145">
                  <a:extLst>
                    <a:ext uri="{FF2B5EF4-FFF2-40B4-BE49-F238E27FC236}">
                      <a16:creationId xmlns:a16="http://schemas.microsoft.com/office/drawing/2014/main" id="{3EEC1DE9-7574-16B2-B79E-C0CDB8B6CDD8}"/>
                    </a:ext>
                  </a:extLst>
                </p:cNvPr>
                <p:cNvSpPr/>
                <p:nvPr/>
              </p:nvSpPr>
              <p:spPr>
                <a:xfrm>
                  <a:off x="5633179" y="34421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 name="Graphic 1393">
                <a:extLst>
                  <a:ext uri="{FF2B5EF4-FFF2-40B4-BE49-F238E27FC236}">
                    <a16:creationId xmlns:a16="http://schemas.microsoft.com/office/drawing/2014/main" id="{6BFF9295-5A8F-5C48-2D2D-7A1BB893C2F6}"/>
                  </a:ext>
                </a:extLst>
              </p:cNvPr>
              <p:cNvGrpSpPr/>
              <p:nvPr/>
            </p:nvGrpSpPr>
            <p:grpSpPr>
              <a:xfrm>
                <a:off x="5642990" y="3418046"/>
                <a:ext cx="75628" cy="75723"/>
                <a:chOff x="5642990" y="3418046"/>
                <a:chExt cx="75628" cy="75723"/>
              </a:xfrm>
            </p:grpSpPr>
            <p:sp>
              <p:nvSpPr>
                <p:cNvPr id="399" name="Freeform: Shape 1142">
                  <a:extLst>
                    <a:ext uri="{FF2B5EF4-FFF2-40B4-BE49-F238E27FC236}">
                      <a16:creationId xmlns:a16="http://schemas.microsoft.com/office/drawing/2014/main" id="{F60CE786-9E71-0DFA-EE62-1015E6F91729}"/>
                    </a:ext>
                  </a:extLst>
                </p:cNvPr>
                <p:cNvSpPr/>
                <p:nvPr/>
              </p:nvSpPr>
              <p:spPr>
                <a:xfrm>
                  <a:off x="5680804" y="34180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 name="Freeform: Shape 1143">
                  <a:extLst>
                    <a:ext uri="{FF2B5EF4-FFF2-40B4-BE49-F238E27FC236}">
                      <a16:creationId xmlns:a16="http://schemas.microsoft.com/office/drawing/2014/main" id="{03A36E0F-DA61-D84B-CECA-B5EABBEAFAFD}"/>
                    </a:ext>
                  </a:extLst>
                </p:cNvPr>
                <p:cNvSpPr/>
                <p:nvPr/>
              </p:nvSpPr>
              <p:spPr>
                <a:xfrm>
                  <a:off x="5642990" y="345586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 name="Graphic 1393">
                <a:extLst>
                  <a:ext uri="{FF2B5EF4-FFF2-40B4-BE49-F238E27FC236}">
                    <a16:creationId xmlns:a16="http://schemas.microsoft.com/office/drawing/2014/main" id="{AEE04838-31AA-3595-5415-7F74D6169122}"/>
                  </a:ext>
                </a:extLst>
              </p:cNvPr>
              <p:cNvGrpSpPr/>
              <p:nvPr/>
            </p:nvGrpSpPr>
            <p:grpSpPr>
              <a:xfrm>
                <a:off x="6005131" y="3484721"/>
                <a:ext cx="75723" cy="75723"/>
                <a:chOff x="6005131" y="3484721"/>
                <a:chExt cx="75723" cy="75723"/>
              </a:xfrm>
            </p:grpSpPr>
            <p:sp>
              <p:nvSpPr>
                <p:cNvPr id="397" name="Freeform: Shape 1140">
                  <a:extLst>
                    <a:ext uri="{FF2B5EF4-FFF2-40B4-BE49-F238E27FC236}">
                      <a16:creationId xmlns:a16="http://schemas.microsoft.com/office/drawing/2014/main" id="{9E2F2ECB-E4B5-C89A-DDDD-80B917D83A3E}"/>
                    </a:ext>
                  </a:extLst>
                </p:cNvPr>
                <p:cNvSpPr/>
                <p:nvPr/>
              </p:nvSpPr>
              <p:spPr>
                <a:xfrm>
                  <a:off x="6043040" y="34847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 name="Freeform: Shape 1141">
                  <a:extLst>
                    <a:ext uri="{FF2B5EF4-FFF2-40B4-BE49-F238E27FC236}">
                      <a16:creationId xmlns:a16="http://schemas.microsoft.com/office/drawing/2014/main" id="{59239E03-E6D9-4451-E1E4-68B3F4EE1452}"/>
                    </a:ext>
                  </a:extLst>
                </p:cNvPr>
                <p:cNvSpPr/>
                <p:nvPr/>
              </p:nvSpPr>
              <p:spPr>
                <a:xfrm>
                  <a:off x="6005131" y="35225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 name="Graphic 1393">
                <a:extLst>
                  <a:ext uri="{FF2B5EF4-FFF2-40B4-BE49-F238E27FC236}">
                    <a16:creationId xmlns:a16="http://schemas.microsoft.com/office/drawing/2014/main" id="{45724FA8-967B-E06E-E90C-9C679682646D}"/>
                  </a:ext>
                </a:extLst>
              </p:cNvPr>
              <p:cNvGrpSpPr/>
              <p:nvPr/>
            </p:nvGrpSpPr>
            <p:grpSpPr>
              <a:xfrm>
                <a:off x="6021609" y="3484721"/>
                <a:ext cx="75628" cy="75723"/>
                <a:chOff x="6021609" y="3484721"/>
                <a:chExt cx="75628" cy="75723"/>
              </a:xfrm>
            </p:grpSpPr>
            <p:sp>
              <p:nvSpPr>
                <p:cNvPr id="395" name="Freeform: Shape 1138">
                  <a:extLst>
                    <a:ext uri="{FF2B5EF4-FFF2-40B4-BE49-F238E27FC236}">
                      <a16:creationId xmlns:a16="http://schemas.microsoft.com/office/drawing/2014/main" id="{5C7BA772-1A32-931F-0E27-9C4E4BA398C1}"/>
                    </a:ext>
                  </a:extLst>
                </p:cNvPr>
                <p:cNvSpPr/>
                <p:nvPr/>
              </p:nvSpPr>
              <p:spPr>
                <a:xfrm>
                  <a:off x="6059423" y="34847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 name="Freeform: Shape 1139">
                  <a:extLst>
                    <a:ext uri="{FF2B5EF4-FFF2-40B4-BE49-F238E27FC236}">
                      <a16:creationId xmlns:a16="http://schemas.microsoft.com/office/drawing/2014/main" id="{D1E7208F-B3D4-FA3F-F5F0-854C51C0CB58}"/>
                    </a:ext>
                  </a:extLst>
                </p:cNvPr>
                <p:cNvSpPr/>
                <p:nvPr/>
              </p:nvSpPr>
              <p:spPr>
                <a:xfrm>
                  <a:off x="6021609" y="35225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 name="Graphic 1393">
                <a:extLst>
                  <a:ext uri="{FF2B5EF4-FFF2-40B4-BE49-F238E27FC236}">
                    <a16:creationId xmlns:a16="http://schemas.microsoft.com/office/drawing/2014/main" id="{C3D40102-3630-2B83-B218-B72539046735}"/>
                  </a:ext>
                </a:extLst>
              </p:cNvPr>
              <p:cNvGrpSpPr/>
              <p:nvPr/>
            </p:nvGrpSpPr>
            <p:grpSpPr>
              <a:xfrm>
                <a:off x="6029229" y="3535299"/>
                <a:ext cx="75723" cy="75723"/>
                <a:chOff x="6029229" y="3535299"/>
                <a:chExt cx="75723" cy="75723"/>
              </a:xfrm>
            </p:grpSpPr>
            <p:sp>
              <p:nvSpPr>
                <p:cNvPr id="393" name="Freeform: Shape 1136">
                  <a:extLst>
                    <a:ext uri="{FF2B5EF4-FFF2-40B4-BE49-F238E27FC236}">
                      <a16:creationId xmlns:a16="http://schemas.microsoft.com/office/drawing/2014/main" id="{FC752EEF-684C-2D3E-2A91-11009A465D8C}"/>
                    </a:ext>
                  </a:extLst>
                </p:cNvPr>
                <p:cNvSpPr/>
                <p:nvPr/>
              </p:nvSpPr>
              <p:spPr>
                <a:xfrm>
                  <a:off x="6067043" y="3535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 name="Freeform: Shape 1137">
                  <a:extLst>
                    <a:ext uri="{FF2B5EF4-FFF2-40B4-BE49-F238E27FC236}">
                      <a16:creationId xmlns:a16="http://schemas.microsoft.com/office/drawing/2014/main" id="{1C310FB6-7DAF-20FB-8E93-EA4C07AA6648}"/>
                    </a:ext>
                  </a:extLst>
                </p:cNvPr>
                <p:cNvSpPr/>
                <p:nvPr/>
              </p:nvSpPr>
              <p:spPr>
                <a:xfrm>
                  <a:off x="6029229" y="35731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 name="Graphic 1393">
                <a:extLst>
                  <a:ext uri="{FF2B5EF4-FFF2-40B4-BE49-F238E27FC236}">
                    <a16:creationId xmlns:a16="http://schemas.microsoft.com/office/drawing/2014/main" id="{EBBB015E-05AB-9DA1-B7AC-A1BC3AB20F82}"/>
                  </a:ext>
                </a:extLst>
              </p:cNvPr>
              <p:cNvGrpSpPr/>
              <p:nvPr/>
            </p:nvGrpSpPr>
            <p:grpSpPr>
              <a:xfrm>
                <a:off x="6034658" y="3551015"/>
                <a:ext cx="75723" cy="75723"/>
                <a:chOff x="6034658" y="3551015"/>
                <a:chExt cx="75723" cy="75723"/>
              </a:xfrm>
            </p:grpSpPr>
            <p:sp>
              <p:nvSpPr>
                <p:cNvPr id="391" name="Freeform: Shape 1134">
                  <a:extLst>
                    <a:ext uri="{FF2B5EF4-FFF2-40B4-BE49-F238E27FC236}">
                      <a16:creationId xmlns:a16="http://schemas.microsoft.com/office/drawing/2014/main" id="{9CF86D2A-F1E7-CAB5-E3A2-B62BE57D6775}"/>
                    </a:ext>
                  </a:extLst>
                </p:cNvPr>
                <p:cNvSpPr/>
                <p:nvPr/>
              </p:nvSpPr>
              <p:spPr>
                <a:xfrm>
                  <a:off x="6072568" y="35510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 name="Freeform: Shape 1135">
                  <a:extLst>
                    <a:ext uri="{FF2B5EF4-FFF2-40B4-BE49-F238E27FC236}">
                      <a16:creationId xmlns:a16="http://schemas.microsoft.com/office/drawing/2014/main" id="{06E74858-B3A2-006C-0CAA-8D17A9E14F13}"/>
                    </a:ext>
                  </a:extLst>
                </p:cNvPr>
                <p:cNvSpPr/>
                <p:nvPr/>
              </p:nvSpPr>
              <p:spPr>
                <a:xfrm>
                  <a:off x="6034658" y="3588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 name="Graphic 1393">
                <a:extLst>
                  <a:ext uri="{FF2B5EF4-FFF2-40B4-BE49-F238E27FC236}">
                    <a16:creationId xmlns:a16="http://schemas.microsoft.com/office/drawing/2014/main" id="{AEE75726-8BA1-963D-4C3B-6991D79EF868}"/>
                  </a:ext>
                </a:extLst>
              </p:cNvPr>
              <p:cNvGrpSpPr/>
              <p:nvPr/>
            </p:nvGrpSpPr>
            <p:grpSpPr>
              <a:xfrm>
                <a:off x="6041040" y="3551015"/>
                <a:ext cx="75723" cy="75723"/>
                <a:chOff x="6041040" y="3551015"/>
                <a:chExt cx="75723" cy="75723"/>
              </a:xfrm>
            </p:grpSpPr>
            <p:sp>
              <p:nvSpPr>
                <p:cNvPr id="389" name="Freeform: Shape 1132">
                  <a:extLst>
                    <a:ext uri="{FF2B5EF4-FFF2-40B4-BE49-F238E27FC236}">
                      <a16:creationId xmlns:a16="http://schemas.microsoft.com/office/drawing/2014/main" id="{C3893B8E-1FB3-957B-0EB0-253D02F3BE58}"/>
                    </a:ext>
                  </a:extLst>
                </p:cNvPr>
                <p:cNvSpPr/>
                <p:nvPr/>
              </p:nvSpPr>
              <p:spPr>
                <a:xfrm>
                  <a:off x="6078949" y="35510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 name="Freeform: Shape 1133">
                  <a:extLst>
                    <a:ext uri="{FF2B5EF4-FFF2-40B4-BE49-F238E27FC236}">
                      <a16:creationId xmlns:a16="http://schemas.microsoft.com/office/drawing/2014/main" id="{B7C63BB6-6775-66ED-7365-CA072FB8FFD0}"/>
                    </a:ext>
                  </a:extLst>
                </p:cNvPr>
                <p:cNvSpPr/>
                <p:nvPr/>
              </p:nvSpPr>
              <p:spPr>
                <a:xfrm>
                  <a:off x="6041040" y="3588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 name="Graphic 1393">
                <a:extLst>
                  <a:ext uri="{FF2B5EF4-FFF2-40B4-BE49-F238E27FC236}">
                    <a16:creationId xmlns:a16="http://schemas.microsoft.com/office/drawing/2014/main" id="{C38B68C3-5B9E-7F81-80CE-D53077CC6576}"/>
                  </a:ext>
                </a:extLst>
              </p:cNvPr>
              <p:cNvGrpSpPr/>
              <p:nvPr/>
            </p:nvGrpSpPr>
            <p:grpSpPr>
              <a:xfrm>
                <a:off x="6060757" y="3598449"/>
                <a:ext cx="75628" cy="75628"/>
                <a:chOff x="6060757" y="3598449"/>
                <a:chExt cx="75628" cy="75628"/>
              </a:xfrm>
            </p:grpSpPr>
            <p:sp>
              <p:nvSpPr>
                <p:cNvPr id="387" name="Freeform: Shape 1130">
                  <a:extLst>
                    <a:ext uri="{FF2B5EF4-FFF2-40B4-BE49-F238E27FC236}">
                      <a16:creationId xmlns:a16="http://schemas.microsoft.com/office/drawing/2014/main" id="{BCD76731-0158-5BB9-0E45-3547F357CA4B}"/>
                    </a:ext>
                  </a:extLst>
                </p:cNvPr>
                <p:cNvSpPr/>
                <p:nvPr/>
              </p:nvSpPr>
              <p:spPr>
                <a:xfrm>
                  <a:off x="6098571"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 name="Freeform: Shape 1131">
                  <a:extLst>
                    <a:ext uri="{FF2B5EF4-FFF2-40B4-BE49-F238E27FC236}">
                      <a16:creationId xmlns:a16="http://schemas.microsoft.com/office/drawing/2014/main" id="{7A407081-705E-10DE-B26E-DB6659ED4BF7}"/>
                    </a:ext>
                  </a:extLst>
                </p:cNvPr>
                <p:cNvSpPr/>
                <p:nvPr/>
              </p:nvSpPr>
              <p:spPr>
                <a:xfrm>
                  <a:off x="6060757" y="36362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 name="Graphic 1393">
                <a:extLst>
                  <a:ext uri="{FF2B5EF4-FFF2-40B4-BE49-F238E27FC236}">
                    <a16:creationId xmlns:a16="http://schemas.microsoft.com/office/drawing/2014/main" id="{0828705A-A100-DE8B-28F1-DF4182793B8D}"/>
                  </a:ext>
                </a:extLst>
              </p:cNvPr>
              <p:cNvGrpSpPr/>
              <p:nvPr/>
            </p:nvGrpSpPr>
            <p:grpSpPr>
              <a:xfrm>
                <a:off x="6415087" y="3598449"/>
                <a:ext cx="75723" cy="75628"/>
                <a:chOff x="6415087" y="3598449"/>
                <a:chExt cx="75723" cy="75628"/>
              </a:xfrm>
            </p:grpSpPr>
            <p:sp>
              <p:nvSpPr>
                <p:cNvPr id="385" name="Freeform: Shape 1128">
                  <a:extLst>
                    <a:ext uri="{FF2B5EF4-FFF2-40B4-BE49-F238E27FC236}">
                      <a16:creationId xmlns:a16="http://schemas.microsoft.com/office/drawing/2014/main" id="{DD151C0E-CD74-A20C-1B74-57D62E27FFB3}"/>
                    </a:ext>
                  </a:extLst>
                </p:cNvPr>
                <p:cNvSpPr/>
                <p:nvPr/>
              </p:nvSpPr>
              <p:spPr>
                <a:xfrm>
                  <a:off x="6452901"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 name="Freeform: Shape 1129">
                  <a:extLst>
                    <a:ext uri="{FF2B5EF4-FFF2-40B4-BE49-F238E27FC236}">
                      <a16:creationId xmlns:a16="http://schemas.microsoft.com/office/drawing/2014/main" id="{CADE5B52-E845-5D3A-E0C1-D341BDC5DC16}"/>
                    </a:ext>
                  </a:extLst>
                </p:cNvPr>
                <p:cNvSpPr/>
                <p:nvPr/>
              </p:nvSpPr>
              <p:spPr>
                <a:xfrm>
                  <a:off x="6415087"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 name="Graphic 1393">
                <a:extLst>
                  <a:ext uri="{FF2B5EF4-FFF2-40B4-BE49-F238E27FC236}">
                    <a16:creationId xmlns:a16="http://schemas.microsoft.com/office/drawing/2014/main" id="{A8473B2E-B34B-36DC-DE4E-6058BE4AF101}"/>
                  </a:ext>
                </a:extLst>
              </p:cNvPr>
              <p:cNvGrpSpPr/>
              <p:nvPr/>
            </p:nvGrpSpPr>
            <p:grpSpPr>
              <a:xfrm>
                <a:off x="6427469" y="3598449"/>
                <a:ext cx="75628" cy="75628"/>
                <a:chOff x="6427469" y="3598449"/>
                <a:chExt cx="75628" cy="75628"/>
              </a:xfrm>
            </p:grpSpPr>
            <p:sp>
              <p:nvSpPr>
                <p:cNvPr id="383" name="Freeform: Shape 1126">
                  <a:extLst>
                    <a:ext uri="{FF2B5EF4-FFF2-40B4-BE49-F238E27FC236}">
                      <a16:creationId xmlns:a16="http://schemas.microsoft.com/office/drawing/2014/main" id="{193E2801-49DF-877B-492B-86929A8305FF}"/>
                    </a:ext>
                  </a:extLst>
                </p:cNvPr>
                <p:cNvSpPr/>
                <p:nvPr/>
              </p:nvSpPr>
              <p:spPr>
                <a:xfrm>
                  <a:off x="6465283"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 name="Freeform: Shape 1127">
                  <a:extLst>
                    <a:ext uri="{FF2B5EF4-FFF2-40B4-BE49-F238E27FC236}">
                      <a16:creationId xmlns:a16="http://schemas.microsoft.com/office/drawing/2014/main" id="{991FF341-6006-74FE-776B-498C8222E9D4}"/>
                    </a:ext>
                  </a:extLst>
                </p:cNvPr>
                <p:cNvSpPr/>
                <p:nvPr/>
              </p:nvSpPr>
              <p:spPr>
                <a:xfrm>
                  <a:off x="6427469" y="36362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 name="Graphic 1393">
                <a:extLst>
                  <a:ext uri="{FF2B5EF4-FFF2-40B4-BE49-F238E27FC236}">
                    <a16:creationId xmlns:a16="http://schemas.microsoft.com/office/drawing/2014/main" id="{2433EE8D-A377-DC4A-BC98-507BC2FBDC48}"/>
                  </a:ext>
                </a:extLst>
              </p:cNvPr>
              <p:cNvGrpSpPr/>
              <p:nvPr/>
            </p:nvGrpSpPr>
            <p:grpSpPr>
              <a:xfrm>
                <a:off x="6439756" y="3598449"/>
                <a:ext cx="75723" cy="75628"/>
                <a:chOff x="6439756" y="3598449"/>
                <a:chExt cx="75723" cy="75628"/>
              </a:xfrm>
            </p:grpSpPr>
            <p:sp>
              <p:nvSpPr>
                <p:cNvPr id="381" name="Freeform: Shape 1124">
                  <a:extLst>
                    <a:ext uri="{FF2B5EF4-FFF2-40B4-BE49-F238E27FC236}">
                      <a16:creationId xmlns:a16="http://schemas.microsoft.com/office/drawing/2014/main" id="{220F4FDD-63CA-0CB9-5EAB-A2D6A3EDDFC5}"/>
                    </a:ext>
                  </a:extLst>
                </p:cNvPr>
                <p:cNvSpPr/>
                <p:nvPr/>
              </p:nvSpPr>
              <p:spPr>
                <a:xfrm>
                  <a:off x="6477666" y="359844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 name="Freeform: Shape 1125">
                  <a:extLst>
                    <a:ext uri="{FF2B5EF4-FFF2-40B4-BE49-F238E27FC236}">
                      <a16:creationId xmlns:a16="http://schemas.microsoft.com/office/drawing/2014/main" id="{17B39783-0B4D-DC08-847E-1EDA8757244B}"/>
                    </a:ext>
                  </a:extLst>
                </p:cNvPr>
                <p:cNvSpPr/>
                <p:nvPr/>
              </p:nvSpPr>
              <p:spPr>
                <a:xfrm>
                  <a:off x="6439756" y="36362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 name="Graphic 1393">
                <a:extLst>
                  <a:ext uri="{FF2B5EF4-FFF2-40B4-BE49-F238E27FC236}">
                    <a16:creationId xmlns:a16="http://schemas.microsoft.com/office/drawing/2014/main" id="{8001E69D-26FE-96FD-70DF-36C9E5699F77}"/>
                  </a:ext>
                </a:extLst>
              </p:cNvPr>
              <p:cNvGrpSpPr/>
              <p:nvPr/>
            </p:nvGrpSpPr>
            <p:grpSpPr>
              <a:xfrm>
                <a:off x="6899528" y="3669220"/>
                <a:ext cx="75723" cy="75723"/>
                <a:chOff x="6899528" y="3669220"/>
                <a:chExt cx="75723" cy="75723"/>
              </a:xfrm>
            </p:grpSpPr>
            <p:sp>
              <p:nvSpPr>
                <p:cNvPr id="379" name="Freeform: Shape 1122">
                  <a:extLst>
                    <a:ext uri="{FF2B5EF4-FFF2-40B4-BE49-F238E27FC236}">
                      <a16:creationId xmlns:a16="http://schemas.microsoft.com/office/drawing/2014/main" id="{1727B2A1-650F-8215-C848-423BA8AB4F10}"/>
                    </a:ext>
                  </a:extLst>
                </p:cNvPr>
                <p:cNvSpPr/>
                <p:nvPr/>
              </p:nvSpPr>
              <p:spPr>
                <a:xfrm>
                  <a:off x="6937438" y="36692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 name="Freeform: Shape 1123">
                  <a:extLst>
                    <a:ext uri="{FF2B5EF4-FFF2-40B4-BE49-F238E27FC236}">
                      <a16:creationId xmlns:a16="http://schemas.microsoft.com/office/drawing/2014/main" id="{9CB67A55-33BB-83A1-4AE6-66EA711F46CD}"/>
                    </a:ext>
                  </a:extLst>
                </p:cNvPr>
                <p:cNvSpPr/>
                <p:nvPr/>
              </p:nvSpPr>
              <p:spPr>
                <a:xfrm>
                  <a:off x="6899528" y="37071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 name="Graphic 1393">
                <a:extLst>
                  <a:ext uri="{FF2B5EF4-FFF2-40B4-BE49-F238E27FC236}">
                    <a16:creationId xmlns:a16="http://schemas.microsoft.com/office/drawing/2014/main" id="{89FB0F10-1567-1C55-B7A8-472DC8FDC4B5}"/>
                  </a:ext>
                </a:extLst>
              </p:cNvPr>
              <p:cNvGrpSpPr/>
              <p:nvPr/>
            </p:nvGrpSpPr>
            <p:grpSpPr>
              <a:xfrm>
                <a:off x="6884479" y="3669220"/>
                <a:ext cx="75723" cy="75723"/>
                <a:chOff x="6884479" y="3669220"/>
                <a:chExt cx="75723" cy="75723"/>
              </a:xfrm>
            </p:grpSpPr>
            <p:sp>
              <p:nvSpPr>
                <p:cNvPr id="377" name="Freeform: Shape 1120">
                  <a:extLst>
                    <a:ext uri="{FF2B5EF4-FFF2-40B4-BE49-F238E27FC236}">
                      <a16:creationId xmlns:a16="http://schemas.microsoft.com/office/drawing/2014/main" id="{C6BC42F6-F8C4-B35B-6C86-2F687DCED292}"/>
                    </a:ext>
                  </a:extLst>
                </p:cNvPr>
                <p:cNvSpPr/>
                <p:nvPr/>
              </p:nvSpPr>
              <p:spPr>
                <a:xfrm>
                  <a:off x="6922388" y="36692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 name="Freeform: Shape 1121">
                  <a:extLst>
                    <a:ext uri="{FF2B5EF4-FFF2-40B4-BE49-F238E27FC236}">
                      <a16:creationId xmlns:a16="http://schemas.microsoft.com/office/drawing/2014/main" id="{0F672FAA-2AF6-BBE9-7BD8-C3D23DF526BC}"/>
                    </a:ext>
                  </a:extLst>
                </p:cNvPr>
                <p:cNvSpPr/>
                <p:nvPr/>
              </p:nvSpPr>
              <p:spPr>
                <a:xfrm>
                  <a:off x="6884479" y="37071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 name="Graphic 1393">
                <a:extLst>
                  <a:ext uri="{FF2B5EF4-FFF2-40B4-BE49-F238E27FC236}">
                    <a16:creationId xmlns:a16="http://schemas.microsoft.com/office/drawing/2014/main" id="{84CFC9B0-908A-3549-14F5-D393AF219A19}"/>
                  </a:ext>
                </a:extLst>
              </p:cNvPr>
              <p:cNvGrpSpPr/>
              <p:nvPr/>
            </p:nvGrpSpPr>
            <p:grpSpPr>
              <a:xfrm>
                <a:off x="6869429" y="3669220"/>
                <a:ext cx="75723" cy="75723"/>
                <a:chOff x="6869429" y="3669220"/>
                <a:chExt cx="75723" cy="75723"/>
              </a:xfrm>
            </p:grpSpPr>
            <p:sp>
              <p:nvSpPr>
                <p:cNvPr id="375" name="Freeform: Shape 1118">
                  <a:extLst>
                    <a:ext uri="{FF2B5EF4-FFF2-40B4-BE49-F238E27FC236}">
                      <a16:creationId xmlns:a16="http://schemas.microsoft.com/office/drawing/2014/main" id="{6F4C25E5-6783-234B-4BC7-DD0DB23B60C6}"/>
                    </a:ext>
                  </a:extLst>
                </p:cNvPr>
                <p:cNvSpPr/>
                <p:nvPr/>
              </p:nvSpPr>
              <p:spPr>
                <a:xfrm>
                  <a:off x="6907339" y="36692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 name="Freeform: Shape 1119">
                  <a:extLst>
                    <a:ext uri="{FF2B5EF4-FFF2-40B4-BE49-F238E27FC236}">
                      <a16:creationId xmlns:a16="http://schemas.microsoft.com/office/drawing/2014/main" id="{54C088FC-6FF2-1CE7-9B8E-3070E361592B}"/>
                    </a:ext>
                  </a:extLst>
                </p:cNvPr>
                <p:cNvSpPr/>
                <p:nvPr/>
              </p:nvSpPr>
              <p:spPr>
                <a:xfrm>
                  <a:off x="6869429" y="37071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 name="Graphic 1393">
                <a:extLst>
                  <a:ext uri="{FF2B5EF4-FFF2-40B4-BE49-F238E27FC236}">
                    <a16:creationId xmlns:a16="http://schemas.microsoft.com/office/drawing/2014/main" id="{6E0633DF-E4F8-76DB-BE7A-86CEE839C5AD}"/>
                  </a:ext>
                </a:extLst>
              </p:cNvPr>
              <p:cNvGrpSpPr/>
              <p:nvPr/>
            </p:nvGrpSpPr>
            <p:grpSpPr>
              <a:xfrm>
                <a:off x="6854380" y="3669220"/>
                <a:ext cx="75723" cy="75723"/>
                <a:chOff x="6854380" y="3669220"/>
                <a:chExt cx="75723" cy="75723"/>
              </a:xfrm>
            </p:grpSpPr>
            <p:sp>
              <p:nvSpPr>
                <p:cNvPr id="373" name="Freeform: Shape 1116">
                  <a:extLst>
                    <a:ext uri="{FF2B5EF4-FFF2-40B4-BE49-F238E27FC236}">
                      <a16:creationId xmlns:a16="http://schemas.microsoft.com/office/drawing/2014/main" id="{F417E7A2-F173-793E-4E79-10C4500EE46A}"/>
                    </a:ext>
                  </a:extLst>
                </p:cNvPr>
                <p:cNvSpPr/>
                <p:nvPr/>
              </p:nvSpPr>
              <p:spPr>
                <a:xfrm>
                  <a:off x="6892289" y="36692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 name="Freeform: Shape 1117">
                  <a:extLst>
                    <a:ext uri="{FF2B5EF4-FFF2-40B4-BE49-F238E27FC236}">
                      <a16:creationId xmlns:a16="http://schemas.microsoft.com/office/drawing/2014/main" id="{A4272ECF-CB07-FE03-5286-6FEA4837446F}"/>
                    </a:ext>
                  </a:extLst>
                </p:cNvPr>
                <p:cNvSpPr/>
                <p:nvPr/>
              </p:nvSpPr>
              <p:spPr>
                <a:xfrm>
                  <a:off x="6854380" y="370713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5" name="Graphic 1393">
                <a:extLst>
                  <a:ext uri="{FF2B5EF4-FFF2-40B4-BE49-F238E27FC236}">
                    <a16:creationId xmlns:a16="http://schemas.microsoft.com/office/drawing/2014/main" id="{2E3E36C7-CAF3-5D08-6227-73087CA92254}"/>
                  </a:ext>
                </a:extLst>
              </p:cNvPr>
              <p:cNvGrpSpPr/>
              <p:nvPr/>
            </p:nvGrpSpPr>
            <p:grpSpPr>
              <a:xfrm>
                <a:off x="7311103" y="3748659"/>
                <a:ext cx="75723" cy="75723"/>
                <a:chOff x="7311103" y="3748659"/>
                <a:chExt cx="75723" cy="75723"/>
              </a:xfrm>
            </p:grpSpPr>
            <p:sp>
              <p:nvSpPr>
                <p:cNvPr id="371" name="Freeform: Shape 1114">
                  <a:extLst>
                    <a:ext uri="{FF2B5EF4-FFF2-40B4-BE49-F238E27FC236}">
                      <a16:creationId xmlns:a16="http://schemas.microsoft.com/office/drawing/2014/main" id="{0C2400FC-A150-4540-73CB-F725A75A190E}"/>
                    </a:ext>
                  </a:extLst>
                </p:cNvPr>
                <p:cNvSpPr/>
                <p:nvPr/>
              </p:nvSpPr>
              <p:spPr>
                <a:xfrm>
                  <a:off x="7349013" y="37486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 name="Freeform: Shape 1115">
                  <a:extLst>
                    <a:ext uri="{FF2B5EF4-FFF2-40B4-BE49-F238E27FC236}">
                      <a16:creationId xmlns:a16="http://schemas.microsoft.com/office/drawing/2014/main" id="{2795A4C4-80F1-575B-6AAF-7972745FF845}"/>
                    </a:ext>
                  </a:extLst>
                </p:cNvPr>
                <p:cNvSpPr/>
                <p:nvPr/>
              </p:nvSpPr>
              <p:spPr>
                <a:xfrm>
                  <a:off x="7311103" y="37864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6" name="Graphic 1393">
                <a:extLst>
                  <a:ext uri="{FF2B5EF4-FFF2-40B4-BE49-F238E27FC236}">
                    <a16:creationId xmlns:a16="http://schemas.microsoft.com/office/drawing/2014/main" id="{83F901AC-DDF7-A6A9-0E76-BA72CB0B292D}"/>
                  </a:ext>
                </a:extLst>
              </p:cNvPr>
              <p:cNvGrpSpPr/>
              <p:nvPr/>
            </p:nvGrpSpPr>
            <p:grpSpPr>
              <a:xfrm>
                <a:off x="7318057" y="3782568"/>
                <a:ext cx="75723" cy="75628"/>
                <a:chOff x="7318057" y="3782568"/>
                <a:chExt cx="75723" cy="75628"/>
              </a:xfrm>
            </p:grpSpPr>
            <p:sp>
              <p:nvSpPr>
                <p:cNvPr id="369" name="Freeform: Shape 1112">
                  <a:extLst>
                    <a:ext uri="{FF2B5EF4-FFF2-40B4-BE49-F238E27FC236}">
                      <a16:creationId xmlns:a16="http://schemas.microsoft.com/office/drawing/2014/main" id="{7B4F38B8-698E-13BE-C5B4-7302B9A44C96}"/>
                    </a:ext>
                  </a:extLst>
                </p:cNvPr>
                <p:cNvSpPr/>
                <p:nvPr/>
              </p:nvSpPr>
              <p:spPr>
                <a:xfrm>
                  <a:off x="7355966" y="378256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 name="Freeform: Shape 1113">
                  <a:extLst>
                    <a:ext uri="{FF2B5EF4-FFF2-40B4-BE49-F238E27FC236}">
                      <a16:creationId xmlns:a16="http://schemas.microsoft.com/office/drawing/2014/main" id="{CF01E158-B18E-FAC1-206D-CA808A6BF14F}"/>
                    </a:ext>
                  </a:extLst>
                </p:cNvPr>
                <p:cNvSpPr/>
                <p:nvPr/>
              </p:nvSpPr>
              <p:spPr>
                <a:xfrm>
                  <a:off x="7318057" y="38203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7" name="Graphic 1393">
                <a:extLst>
                  <a:ext uri="{FF2B5EF4-FFF2-40B4-BE49-F238E27FC236}">
                    <a16:creationId xmlns:a16="http://schemas.microsoft.com/office/drawing/2014/main" id="{90BFE437-97E7-73ED-A1D1-5820EFFF8A87}"/>
                  </a:ext>
                </a:extLst>
              </p:cNvPr>
              <p:cNvGrpSpPr/>
              <p:nvPr/>
            </p:nvGrpSpPr>
            <p:grpSpPr>
              <a:xfrm>
                <a:off x="7338821" y="3813905"/>
                <a:ext cx="75723" cy="75723"/>
                <a:chOff x="7338821" y="3813905"/>
                <a:chExt cx="75723" cy="75723"/>
              </a:xfrm>
            </p:grpSpPr>
            <p:sp>
              <p:nvSpPr>
                <p:cNvPr id="367" name="Freeform: Shape 1110">
                  <a:extLst>
                    <a:ext uri="{FF2B5EF4-FFF2-40B4-BE49-F238E27FC236}">
                      <a16:creationId xmlns:a16="http://schemas.microsoft.com/office/drawing/2014/main" id="{CBCA6BDF-2286-25F4-F4BB-54D6526F9E77}"/>
                    </a:ext>
                  </a:extLst>
                </p:cNvPr>
                <p:cNvSpPr/>
                <p:nvPr/>
              </p:nvSpPr>
              <p:spPr>
                <a:xfrm>
                  <a:off x="7376635" y="38139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 name="Freeform: Shape 1111">
                  <a:extLst>
                    <a:ext uri="{FF2B5EF4-FFF2-40B4-BE49-F238E27FC236}">
                      <a16:creationId xmlns:a16="http://schemas.microsoft.com/office/drawing/2014/main" id="{7413CFDE-6766-4D47-03FB-6350FB3D889F}"/>
                    </a:ext>
                  </a:extLst>
                </p:cNvPr>
                <p:cNvSpPr/>
                <p:nvPr/>
              </p:nvSpPr>
              <p:spPr>
                <a:xfrm>
                  <a:off x="7338821" y="38517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8" name="Graphic 1393">
                <a:extLst>
                  <a:ext uri="{FF2B5EF4-FFF2-40B4-BE49-F238E27FC236}">
                    <a16:creationId xmlns:a16="http://schemas.microsoft.com/office/drawing/2014/main" id="{2BA6FC05-5CFE-2923-3311-FFA0A43D3A55}"/>
                  </a:ext>
                </a:extLst>
              </p:cNvPr>
              <p:cNvGrpSpPr/>
              <p:nvPr/>
            </p:nvGrpSpPr>
            <p:grpSpPr>
              <a:xfrm>
                <a:off x="7322438" y="3813905"/>
                <a:ext cx="75723" cy="75723"/>
                <a:chOff x="7322438" y="3813905"/>
                <a:chExt cx="75723" cy="75723"/>
              </a:xfrm>
            </p:grpSpPr>
            <p:sp>
              <p:nvSpPr>
                <p:cNvPr id="365" name="Freeform: Shape 1108">
                  <a:extLst>
                    <a:ext uri="{FF2B5EF4-FFF2-40B4-BE49-F238E27FC236}">
                      <a16:creationId xmlns:a16="http://schemas.microsoft.com/office/drawing/2014/main" id="{1DA5CB6A-A5EC-25D5-F8FB-221F5F59C2A3}"/>
                    </a:ext>
                  </a:extLst>
                </p:cNvPr>
                <p:cNvSpPr/>
                <p:nvPr/>
              </p:nvSpPr>
              <p:spPr>
                <a:xfrm>
                  <a:off x="7360252" y="38139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 name="Freeform: Shape 1109">
                  <a:extLst>
                    <a:ext uri="{FF2B5EF4-FFF2-40B4-BE49-F238E27FC236}">
                      <a16:creationId xmlns:a16="http://schemas.microsoft.com/office/drawing/2014/main" id="{3BF2076A-F02D-2115-0AD6-2CB978DF6BB5}"/>
                    </a:ext>
                  </a:extLst>
                </p:cNvPr>
                <p:cNvSpPr/>
                <p:nvPr/>
              </p:nvSpPr>
              <p:spPr>
                <a:xfrm>
                  <a:off x="7322438" y="38517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9" name="Graphic 1393">
                <a:extLst>
                  <a:ext uri="{FF2B5EF4-FFF2-40B4-BE49-F238E27FC236}">
                    <a16:creationId xmlns:a16="http://schemas.microsoft.com/office/drawing/2014/main" id="{8DC61BAD-1F30-B7AC-3B8B-2EA1AEADEA8C}"/>
                  </a:ext>
                </a:extLst>
              </p:cNvPr>
              <p:cNvGrpSpPr/>
              <p:nvPr/>
            </p:nvGrpSpPr>
            <p:grpSpPr>
              <a:xfrm>
                <a:off x="7719345" y="3897153"/>
                <a:ext cx="75628" cy="75723"/>
                <a:chOff x="7719345" y="3897153"/>
                <a:chExt cx="75628" cy="75723"/>
              </a:xfrm>
            </p:grpSpPr>
            <p:sp>
              <p:nvSpPr>
                <p:cNvPr id="363" name="Freeform: Shape 1106">
                  <a:extLst>
                    <a:ext uri="{FF2B5EF4-FFF2-40B4-BE49-F238E27FC236}">
                      <a16:creationId xmlns:a16="http://schemas.microsoft.com/office/drawing/2014/main" id="{CAD5EE82-1B54-901F-E9B7-3FFD516396F3}"/>
                    </a:ext>
                  </a:extLst>
                </p:cNvPr>
                <p:cNvSpPr/>
                <p:nvPr/>
              </p:nvSpPr>
              <p:spPr>
                <a:xfrm>
                  <a:off x="7757159" y="3897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 name="Freeform: Shape 1107">
                  <a:extLst>
                    <a:ext uri="{FF2B5EF4-FFF2-40B4-BE49-F238E27FC236}">
                      <a16:creationId xmlns:a16="http://schemas.microsoft.com/office/drawing/2014/main" id="{8A97DB21-8D3A-C0BC-EAFA-8B59D0A647A4}"/>
                    </a:ext>
                  </a:extLst>
                </p:cNvPr>
                <p:cNvSpPr/>
                <p:nvPr/>
              </p:nvSpPr>
              <p:spPr>
                <a:xfrm>
                  <a:off x="7719345" y="393496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60" name="Graphic 1393">
                <a:extLst>
                  <a:ext uri="{FF2B5EF4-FFF2-40B4-BE49-F238E27FC236}">
                    <a16:creationId xmlns:a16="http://schemas.microsoft.com/office/drawing/2014/main" id="{EDF6D798-5B19-7ADE-C3E6-46D02A62E438}"/>
                  </a:ext>
                </a:extLst>
              </p:cNvPr>
              <p:cNvGrpSpPr/>
              <p:nvPr/>
            </p:nvGrpSpPr>
            <p:grpSpPr>
              <a:xfrm>
                <a:off x="8172640" y="3949446"/>
                <a:ext cx="75628" cy="75723"/>
                <a:chOff x="8172640" y="3949446"/>
                <a:chExt cx="75628" cy="75723"/>
              </a:xfrm>
            </p:grpSpPr>
            <p:sp>
              <p:nvSpPr>
                <p:cNvPr id="361" name="Freeform: Shape 1104">
                  <a:extLst>
                    <a:ext uri="{FF2B5EF4-FFF2-40B4-BE49-F238E27FC236}">
                      <a16:creationId xmlns:a16="http://schemas.microsoft.com/office/drawing/2014/main" id="{A9849F5F-E639-B200-84D7-E39EB6D493B2}"/>
                    </a:ext>
                  </a:extLst>
                </p:cNvPr>
                <p:cNvSpPr/>
                <p:nvPr/>
              </p:nvSpPr>
              <p:spPr>
                <a:xfrm>
                  <a:off x="8210454" y="39494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 name="Freeform: Shape 1105">
                  <a:extLst>
                    <a:ext uri="{FF2B5EF4-FFF2-40B4-BE49-F238E27FC236}">
                      <a16:creationId xmlns:a16="http://schemas.microsoft.com/office/drawing/2014/main" id="{A7C57F3D-A4A1-A1EF-37BA-778B33EB83C1}"/>
                    </a:ext>
                  </a:extLst>
                </p:cNvPr>
                <p:cNvSpPr/>
                <p:nvPr/>
              </p:nvSpPr>
              <p:spPr>
                <a:xfrm>
                  <a:off x="8172640" y="398726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251" name="Freeform: Shape 994">
              <a:extLst>
                <a:ext uri="{FF2B5EF4-FFF2-40B4-BE49-F238E27FC236}">
                  <a16:creationId xmlns:a16="http://schemas.microsoft.com/office/drawing/2014/main" id="{459B2302-E12B-532A-3797-2976147DB5C6}"/>
                </a:ext>
              </a:extLst>
            </p:cNvPr>
            <p:cNvSpPr/>
            <p:nvPr/>
          </p:nvSpPr>
          <p:spPr>
            <a:xfrm>
              <a:off x="3500437" y="2424112"/>
              <a:ext cx="5146738" cy="1977008"/>
            </a:xfrm>
            <a:custGeom>
              <a:avLst/>
              <a:gdLst>
                <a:gd name="connsiteX0" fmla="*/ 5146739 w 5146738"/>
                <a:gd name="connsiteY0" fmla="*/ 1977009 h 1977008"/>
                <a:gd name="connsiteX1" fmla="*/ 5134737 w 5146738"/>
                <a:gd name="connsiteY1" fmla="*/ 1977009 h 1977008"/>
                <a:gd name="connsiteX2" fmla="*/ 5134737 w 5146738"/>
                <a:gd name="connsiteY2" fmla="*/ 1563053 h 1977008"/>
                <a:gd name="connsiteX3" fmla="*/ 4275201 w 5146738"/>
                <a:gd name="connsiteY3" fmla="*/ 1563053 h 1977008"/>
                <a:gd name="connsiteX4" fmla="*/ 4275201 w 5146738"/>
                <a:gd name="connsiteY4" fmla="*/ 1512665 h 1977008"/>
                <a:gd name="connsiteX5" fmla="*/ 4227767 w 5146738"/>
                <a:gd name="connsiteY5" fmla="*/ 1512665 h 1977008"/>
                <a:gd name="connsiteX6" fmla="*/ 4227767 w 5146738"/>
                <a:gd name="connsiteY6" fmla="*/ 1467898 h 1977008"/>
                <a:gd name="connsiteX7" fmla="*/ 3961733 w 5146738"/>
                <a:gd name="connsiteY7" fmla="*/ 1467898 h 1977008"/>
                <a:gd name="connsiteX8" fmla="*/ 3961733 w 5146738"/>
                <a:gd name="connsiteY8" fmla="*/ 1430084 h 1977008"/>
                <a:gd name="connsiteX9" fmla="*/ 3859625 w 5146738"/>
                <a:gd name="connsiteY9" fmla="*/ 1430084 h 1977008"/>
                <a:gd name="connsiteX10" fmla="*/ 3859625 w 5146738"/>
                <a:gd name="connsiteY10" fmla="*/ 1397222 h 1977008"/>
                <a:gd name="connsiteX11" fmla="*/ 3848576 w 5146738"/>
                <a:gd name="connsiteY11" fmla="*/ 1397222 h 1977008"/>
                <a:gd name="connsiteX12" fmla="*/ 3848576 w 5146738"/>
                <a:gd name="connsiteY12" fmla="*/ 1364361 h 1977008"/>
                <a:gd name="connsiteX13" fmla="*/ 3748945 w 5146738"/>
                <a:gd name="connsiteY13" fmla="*/ 1364361 h 1977008"/>
                <a:gd name="connsiteX14" fmla="*/ 3748945 w 5146738"/>
                <a:gd name="connsiteY14" fmla="*/ 1340644 h 1977008"/>
                <a:gd name="connsiteX15" fmla="*/ 3648361 w 5146738"/>
                <a:gd name="connsiteY15" fmla="*/ 1340644 h 1977008"/>
                <a:gd name="connsiteX16" fmla="*/ 3648361 w 5146738"/>
                <a:gd name="connsiteY16" fmla="*/ 1311307 h 1977008"/>
                <a:gd name="connsiteX17" fmla="*/ 3438906 w 5146738"/>
                <a:gd name="connsiteY17" fmla="*/ 1311307 h 1977008"/>
                <a:gd name="connsiteX18" fmla="*/ 3438906 w 5146738"/>
                <a:gd name="connsiteY18" fmla="*/ 1285399 h 1977008"/>
                <a:gd name="connsiteX19" fmla="*/ 3334893 w 5146738"/>
                <a:gd name="connsiteY19" fmla="*/ 1285399 h 1977008"/>
                <a:gd name="connsiteX20" fmla="*/ 3334893 w 5146738"/>
                <a:gd name="connsiteY20" fmla="*/ 1262348 h 1977008"/>
                <a:gd name="connsiteX21" fmla="*/ 2989516 w 5146738"/>
                <a:gd name="connsiteY21" fmla="*/ 1262348 h 1977008"/>
                <a:gd name="connsiteX22" fmla="*/ 2989516 w 5146738"/>
                <a:gd name="connsiteY22" fmla="*/ 1214628 h 1977008"/>
                <a:gd name="connsiteX23" fmla="*/ 2601373 w 5146738"/>
                <a:gd name="connsiteY23" fmla="*/ 1214628 h 1977008"/>
                <a:gd name="connsiteX24" fmla="*/ 2601373 w 5146738"/>
                <a:gd name="connsiteY24" fmla="*/ 1192340 h 1977008"/>
                <a:gd name="connsiteX25" fmla="*/ 2586228 w 5146738"/>
                <a:gd name="connsiteY25" fmla="*/ 1192340 h 1977008"/>
                <a:gd name="connsiteX26" fmla="*/ 2586228 w 5146738"/>
                <a:gd name="connsiteY26" fmla="*/ 1170146 h 1977008"/>
                <a:gd name="connsiteX27" fmla="*/ 2570416 w 5146738"/>
                <a:gd name="connsiteY27" fmla="*/ 1170146 h 1977008"/>
                <a:gd name="connsiteX28" fmla="*/ 2570416 w 5146738"/>
                <a:gd name="connsiteY28" fmla="*/ 1100519 h 1977008"/>
                <a:gd name="connsiteX29" fmla="*/ 2530888 w 5146738"/>
                <a:gd name="connsiteY29" fmla="*/ 1100519 h 1977008"/>
                <a:gd name="connsiteX30" fmla="*/ 2530888 w 5146738"/>
                <a:gd name="connsiteY30" fmla="*/ 1092327 h 1977008"/>
                <a:gd name="connsiteX31" fmla="*/ 2480120 w 5146738"/>
                <a:gd name="connsiteY31" fmla="*/ 1092327 h 1977008"/>
                <a:gd name="connsiteX32" fmla="*/ 2480120 w 5146738"/>
                <a:gd name="connsiteY32" fmla="*/ 1077373 h 1977008"/>
                <a:gd name="connsiteX33" fmla="*/ 2390108 w 5146738"/>
                <a:gd name="connsiteY33" fmla="*/ 1077373 h 1977008"/>
                <a:gd name="connsiteX34" fmla="*/ 2390108 w 5146738"/>
                <a:gd name="connsiteY34" fmla="*/ 1063085 h 1977008"/>
                <a:gd name="connsiteX35" fmla="*/ 2256949 w 5146738"/>
                <a:gd name="connsiteY35" fmla="*/ 1063085 h 1977008"/>
                <a:gd name="connsiteX36" fmla="*/ 2256949 w 5146738"/>
                <a:gd name="connsiteY36" fmla="*/ 1049084 h 1977008"/>
                <a:gd name="connsiteX37" fmla="*/ 2232946 w 5146738"/>
                <a:gd name="connsiteY37" fmla="*/ 1049084 h 1977008"/>
                <a:gd name="connsiteX38" fmla="*/ 2232946 w 5146738"/>
                <a:gd name="connsiteY38" fmla="*/ 1034225 h 1977008"/>
                <a:gd name="connsiteX39" fmla="*/ 2171224 w 5146738"/>
                <a:gd name="connsiteY39" fmla="*/ 1034225 h 1977008"/>
                <a:gd name="connsiteX40" fmla="*/ 2171224 w 5146738"/>
                <a:gd name="connsiteY40" fmla="*/ 1013841 h 1977008"/>
                <a:gd name="connsiteX41" fmla="*/ 2139315 w 5146738"/>
                <a:gd name="connsiteY41" fmla="*/ 1013841 h 1977008"/>
                <a:gd name="connsiteX42" fmla="*/ 2139315 w 5146738"/>
                <a:gd name="connsiteY42" fmla="*/ 970121 h 1977008"/>
                <a:gd name="connsiteX43" fmla="*/ 2133219 w 5146738"/>
                <a:gd name="connsiteY43" fmla="*/ 970121 h 1977008"/>
                <a:gd name="connsiteX44" fmla="*/ 2133219 w 5146738"/>
                <a:gd name="connsiteY44" fmla="*/ 957644 h 1977008"/>
                <a:gd name="connsiteX45" fmla="*/ 2116360 w 5146738"/>
                <a:gd name="connsiteY45" fmla="*/ 957644 h 1977008"/>
                <a:gd name="connsiteX46" fmla="*/ 2116360 w 5146738"/>
                <a:gd name="connsiteY46" fmla="*/ 933926 h 1977008"/>
                <a:gd name="connsiteX47" fmla="*/ 2031683 w 5146738"/>
                <a:gd name="connsiteY47" fmla="*/ 933926 h 1977008"/>
                <a:gd name="connsiteX48" fmla="*/ 2031683 w 5146738"/>
                <a:gd name="connsiteY48" fmla="*/ 924782 h 1977008"/>
                <a:gd name="connsiteX49" fmla="*/ 1991297 w 5146738"/>
                <a:gd name="connsiteY49" fmla="*/ 924782 h 1977008"/>
                <a:gd name="connsiteX50" fmla="*/ 1991297 w 5146738"/>
                <a:gd name="connsiteY50" fmla="*/ 915638 h 1977008"/>
                <a:gd name="connsiteX51" fmla="*/ 1952720 w 5146738"/>
                <a:gd name="connsiteY51" fmla="*/ 915638 h 1977008"/>
                <a:gd name="connsiteX52" fmla="*/ 1952720 w 5146738"/>
                <a:gd name="connsiteY52" fmla="*/ 900208 h 1977008"/>
                <a:gd name="connsiteX53" fmla="*/ 1934147 w 5146738"/>
                <a:gd name="connsiteY53" fmla="*/ 900208 h 1977008"/>
                <a:gd name="connsiteX54" fmla="*/ 1934147 w 5146738"/>
                <a:gd name="connsiteY54" fmla="*/ 890778 h 1977008"/>
                <a:gd name="connsiteX55" fmla="*/ 1877282 w 5146738"/>
                <a:gd name="connsiteY55" fmla="*/ 890778 h 1977008"/>
                <a:gd name="connsiteX56" fmla="*/ 1877282 w 5146738"/>
                <a:gd name="connsiteY56" fmla="*/ 881634 h 1977008"/>
                <a:gd name="connsiteX57" fmla="*/ 1762030 w 5146738"/>
                <a:gd name="connsiteY57" fmla="*/ 881634 h 1977008"/>
                <a:gd name="connsiteX58" fmla="*/ 1762030 w 5146738"/>
                <a:gd name="connsiteY58" fmla="*/ 869728 h 1977008"/>
                <a:gd name="connsiteX59" fmla="*/ 1735360 w 5146738"/>
                <a:gd name="connsiteY59" fmla="*/ 869728 h 1977008"/>
                <a:gd name="connsiteX60" fmla="*/ 1735360 w 5146738"/>
                <a:gd name="connsiteY60" fmla="*/ 850963 h 1977008"/>
                <a:gd name="connsiteX61" fmla="*/ 1710404 w 5146738"/>
                <a:gd name="connsiteY61" fmla="*/ 850963 h 1977008"/>
                <a:gd name="connsiteX62" fmla="*/ 1710404 w 5146738"/>
                <a:gd name="connsiteY62" fmla="*/ 823246 h 1977008"/>
                <a:gd name="connsiteX63" fmla="*/ 1700689 w 5146738"/>
                <a:gd name="connsiteY63" fmla="*/ 823246 h 1977008"/>
                <a:gd name="connsiteX64" fmla="*/ 1700689 w 5146738"/>
                <a:gd name="connsiteY64" fmla="*/ 785527 h 1977008"/>
                <a:gd name="connsiteX65" fmla="*/ 1683925 w 5146738"/>
                <a:gd name="connsiteY65" fmla="*/ 785527 h 1977008"/>
                <a:gd name="connsiteX66" fmla="*/ 1683925 w 5146738"/>
                <a:gd name="connsiteY66" fmla="*/ 767048 h 1977008"/>
                <a:gd name="connsiteX67" fmla="*/ 1616488 w 5146738"/>
                <a:gd name="connsiteY67" fmla="*/ 767048 h 1977008"/>
                <a:gd name="connsiteX68" fmla="*/ 1616488 w 5146738"/>
                <a:gd name="connsiteY68" fmla="*/ 756380 h 1977008"/>
                <a:gd name="connsiteX69" fmla="*/ 1501521 w 5146738"/>
                <a:gd name="connsiteY69" fmla="*/ 756380 h 1977008"/>
                <a:gd name="connsiteX70" fmla="*/ 1501521 w 5146738"/>
                <a:gd name="connsiteY70" fmla="*/ 747236 h 1977008"/>
                <a:gd name="connsiteX71" fmla="*/ 1450181 w 5146738"/>
                <a:gd name="connsiteY71" fmla="*/ 747236 h 1977008"/>
                <a:gd name="connsiteX72" fmla="*/ 1450181 w 5146738"/>
                <a:gd name="connsiteY72" fmla="*/ 738092 h 1977008"/>
                <a:gd name="connsiteX73" fmla="*/ 1425893 w 5146738"/>
                <a:gd name="connsiteY73" fmla="*/ 738092 h 1977008"/>
                <a:gd name="connsiteX74" fmla="*/ 1425893 w 5146738"/>
                <a:gd name="connsiteY74" fmla="*/ 728948 h 1977008"/>
                <a:gd name="connsiteX75" fmla="*/ 1416463 w 5146738"/>
                <a:gd name="connsiteY75" fmla="*/ 728948 h 1977008"/>
                <a:gd name="connsiteX76" fmla="*/ 1416463 w 5146738"/>
                <a:gd name="connsiteY76" fmla="*/ 719423 h 1977008"/>
                <a:gd name="connsiteX77" fmla="*/ 1402175 w 5146738"/>
                <a:gd name="connsiteY77" fmla="*/ 719423 h 1977008"/>
                <a:gd name="connsiteX78" fmla="*/ 1402175 w 5146738"/>
                <a:gd name="connsiteY78" fmla="*/ 708660 h 1977008"/>
                <a:gd name="connsiteX79" fmla="*/ 1378744 w 5146738"/>
                <a:gd name="connsiteY79" fmla="*/ 708660 h 1977008"/>
                <a:gd name="connsiteX80" fmla="*/ 1378744 w 5146738"/>
                <a:gd name="connsiteY80" fmla="*/ 700183 h 1977008"/>
                <a:gd name="connsiteX81" fmla="*/ 1307973 w 5146738"/>
                <a:gd name="connsiteY81" fmla="*/ 700183 h 1977008"/>
                <a:gd name="connsiteX82" fmla="*/ 1307973 w 5146738"/>
                <a:gd name="connsiteY82" fmla="*/ 676085 h 1977008"/>
                <a:gd name="connsiteX83" fmla="*/ 1294829 w 5146738"/>
                <a:gd name="connsiteY83" fmla="*/ 676085 h 1977008"/>
                <a:gd name="connsiteX84" fmla="*/ 1294829 w 5146738"/>
                <a:gd name="connsiteY84" fmla="*/ 653034 h 1977008"/>
                <a:gd name="connsiteX85" fmla="*/ 1282732 w 5146738"/>
                <a:gd name="connsiteY85" fmla="*/ 653034 h 1977008"/>
                <a:gd name="connsiteX86" fmla="*/ 1282732 w 5146738"/>
                <a:gd name="connsiteY86" fmla="*/ 613791 h 1977008"/>
                <a:gd name="connsiteX87" fmla="*/ 1270159 w 5146738"/>
                <a:gd name="connsiteY87" fmla="*/ 613791 h 1977008"/>
                <a:gd name="connsiteX88" fmla="*/ 1270159 w 5146738"/>
                <a:gd name="connsiteY88" fmla="*/ 591598 h 1977008"/>
                <a:gd name="connsiteX89" fmla="*/ 1263015 w 5146738"/>
                <a:gd name="connsiteY89" fmla="*/ 591598 h 1977008"/>
                <a:gd name="connsiteX90" fmla="*/ 1263015 w 5146738"/>
                <a:gd name="connsiteY90" fmla="*/ 574929 h 1977008"/>
                <a:gd name="connsiteX91" fmla="*/ 1259014 w 5146738"/>
                <a:gd name="connsiteY91" fmla="*/ 574929 h 1977008"/>
                <a:gd name="connsiteX92" fmla="*/ 1259014 w 5146738"/>
                <a:gd name="connsiteY92" fmla="*/ 542068 h 1977008"/>
                <a:gd name="connsiteX93" fmla="*/ 1254538 w 5146738"/>
                <a:gd name="connsiteY93" fmla="*/ 542068 h 1977008"/>
                <a:gd name="connsiteX94" fmla="*/ 1254538 w 5146738"/>
                <a:gd name="connsiteY94" fmla="*/ 517779 h 1977008"/>
                <a:gd name="connsiteX95" fmla="*/ 1241679 w 5146738"/>
                <a:gd name="connsiteY95" fmla="*/ 517779 h 1977008"/>
                <a:gd name="connsiteX96" fmla="*/ 1241679 w 5146738"/>
                <a:gd name="connsiteY96" fmla="*/ 493109 h 1977008"/>
                <a:gd name="connsiteX97" fmla="*/ 1232345 w 5146738"/>
                <a:gd name="connsiteY97" fmla="*/ 493109 h 1977008"/>
                <a:gd name="connsiteX98" fmla="*/ 1232345 w 5146738"/>
                <a:gd name="connsiteY98" fmla="*/ 473964 h 1977008"/>
                <a:gd name="connsiteX99" fmla="*/ 1201198 w 5146738"/>
                <a:gd name="connsiteY99" fmla="*/ 473964 h 1977008"/>
                <a:gd name="connsiteX100" fmla="*/ 1201198 w 5146738"/>
                <a:gd name="connsiteY100" fmla="*/ 461200 h 1977008"/>
                <a:gd name="connsiteX101" fmla="*/ 1189958 w 5146738"/>
                <a:gd name="connsiteY101" fmla="*/ 461200 h 1977008"/>
                <a:gd name="connsiteX102" fmla="*/ 1189958 w 5146738"/>
                <a:gd name="connsiteY102" fmla="*/ 451771 h 1977008"/>
                <a:gd name="connsiteX103" fmla="*/ 1168718 w 5146738"/>
                <a:gd name="connsiteY103" fmla="*/ 451771 h 1977008"/>
                <a:gd name="connsiteX104" fmla="*/ 1168718 w 5146738"/>
                <a:gd name="connsiteY104" fmla="*/ 442627 h 1977008"/>
                <a:gd name="connsiteX105" fmla="*/ 1164717 w 5146738"/>
                <a:gd name="connsiteY105" fmla="*/ 442627 h 1977008"/>
                <a:gd name="connsiteX106" fmla="*/ 1164717 w 5146738"/>
                <a:gd name="connsiteY106" fmla="*/ 432054 h 1977008"/>
                <a:gd name="connsiteX107" fmla="*/ 1124617 w 5146738"/>
                <a:gd name="connsiteY107" fmla="*/ 432054 h 1977008"/>
                <a:gd name="connsiteX108" fmla="*/ 1124617 w 5146738"/>
                <a:gd name="connsiteY108" fmla="*/ 421958 h 1977008"/>
                <a:gd name="connsiteX109" fmla="*/ 1098804 w 5146738"/>
                <a:gd name="connsiteY109" fmla="*/ 421958 h 1977008"/>
                <a:gd name="connsiteX110" fmla="*/ 1098804 w 5146738"/>
                <a:gd name="connsiteY110" fmla="*/ 418052 h 1977008"/>
                <a:gd name="connsiteX111" fmla="*/ 952214 w 5146738"/>
                <a:gd name="connsiteY111" fmla="*/ 418052 h 1977008"/>
                <a:gd name="connsiteX112" fmla="*/ 952214 w 5146738"/>
                <a:gd name="connsiteY112" fmla="*/ 413195 h 1977008"/>
                <a:gd name="connsiteX113" fmla="*/ 940689 w 5146738"/>
                <a:gd name="connsiteY113" fmla="*/ 413195 h 1977008"/>
                <a:gd name="connsiteX114" fmla="*/ 940689 w 5146738"/>
                <a:gd name="connsiteY114" fmla="*/ 401288 h 1977008"/>
                <a:gd name="connsiteX115" fmla="*/ 931259 w 5146738"/>
                <a:gd name="connsiteY115" fmla="*/ 401288 h 1977008"/>
                <a:gd name="connsiteX116" fmla="*/ 931259 w 5146738"/>
                <a:gd name="connsiteY116" fmla="*/ 383667 h 1977008"/>
                <a:gd name="connsiteX117" fmla="*/ 902113 w 5146738"/>
                <a:gd name="connsiteY117" fmla="*/ 383667 h 1977008"/>
                <a:gd name="connsiteX118" fmla="*/ 902113 w 5146738"/>
                <a:gd name="connsiteY118" fmla="*/ 372999 h 1977008"/>
                <a:gd name="connsiteX119" fmla="*/ 892969 w 5146738"/>
                <a:gd name="connsiteY119" fmla="*/ 372999 h 1977008"/>
                <a:gd name="connsiteX120" fmla="*/ 892969 w 5146738"/>
                <a:gd name="connsiteY120" fmla="*/ 367856 h 1977008"/>
                <a:gd name="connsiteX121" fmla="*/ 875633 w 5146738"/>
                <a:gd name="connsiteY121" fmla="*/ 367856 h 1977008"/>
                <a:gd name="connsiteX122" fmla="*/ 875633 w 5146738"/>
                <a:gd name="connsiteY122" fmla="*/ 347186 h 1977008"/>
                <a:gd name="connsiteX123" fmla="*/ 867156 w 5146738"/>
                <a:gd name="connsiteY123" fmla="*/ 347186 h 1977008"/>
                <a:gd name="connsiteX124" fmla="*/ 867156 w 5146738"/>
                <a:gd name="connsiteY124" fmla="*/ 326803 h 1977008"/>
                <a:gd name="connsiteX125" fmla="*/ 855250 w 5146738"/>
                <a:gd name="connsiteY125" fmla="*/ 326803 h 1977008"/>
                <a:gd name="connsiteX126" fmla="*/ 855250 w 5146738"/>
                <a:gd name="connsiteY126" fmla="*/ 308324 h 1977008"/>
                <a:gd name="connsiteX127" fmla="*/ 841915 w 5146738"/>
                <a:gd name="connsiteY127" fmla="*/ 308324 h 1977008"/>
                <a:gd name="connsiteX128" fmla="*/ 841915 w 5146738"/>
                <a:gd name="connsiteY128" fmla="*/ 286417 h 1977008"/>
                <a:gd name="connsiteX129" fmla="*/ 829723 w 5146738"/>
                <a:gd name="connsiteY129" fmla="*/ 286417 h 1977008"/>
                <a:gd name="connsiteX130" fmla="*/ 829723 w 5146738"/>
                <a:gd name="connsiteY130" fmla="*/ 256604 h 1977008"/>
                <a:gd name="connsiteX131" fmla="*/ 813054 w 5146738"/>
                <a:gd name="connsiteY131" fmla="*/ 256604 h 1977008"/>
                <a:gd name="connsiteX132" fmla="*/ 813054 w 5146738"/>
                <a:gd name="connsiteY132" fmla="*/ 239268 h 1977008"/>
                <a:gd name="connsiteX133" fmla="*/ 789623 w 5146738"/>
                <a:gd name="connsiteY133" fmla="*/ 239268 h 1977008"/>
                <a:gd name="connsiteX134" fmla="*/ 789623 w 5146738"/>
                <a:gd name="connsiteY134" fmla="*/ 224695 h 1977008"/>
                <a:gd name="connsiteX135" fmla="*/ 761048 w 5146738"/>
                <a:gd name="connsiteY135" fmla="*/ 224695 h 1977008"/>
                <a:gd name="connsiteX136" fmla="*/ 761048 w 5146738"/>
                <a:gd name="connsiteY136" fmla="*/ 203073 h 1977008"/>
                <a:gd name="connsiteX137" fmla="*/ 723043 w 5146738"/>
                <a:gd name="connsiteY137" fmla="*/ 203073 h 1977008"/>
                <a:gd name="connsiteX138" fmla="*/ 723043 w 5146738"/>
                <a:gd name="connsiteY138" fmla="*/ 192215 h 1977008"/>
                <a:gd name="connsiteX139" fmla="*/ 680180 w 5146738"/>
                <a:gd name="connsiteY139" fmla="*/ 192215 h 1977008"/>
                <a:gd name="connsiteX140" fmla="*/ 680180 w 5146738"/>
                <a:gd name="connsiteY140" fmla="*/ 181261 h 1977008"/>
                <a:gd name="connsiteX141" fmla="*/ 648557 w 5146738"/>
                <a:gd name="connsiteY141" fmla="*/ 181261 h 1977008"/>
                <a:gd name="connsiteX142" fmla="*/ 648557 w 5146738"/>
                <a:gd name="connsiteY142" fmla="*/ 167259 h 1977008"/>
                <a:gd name="connsiteX143" fmla="*/ 609981 w 5146738"/>
                <a:gd name="connsiteY143" fmla="*/ 167259 h 1977008"/>
                <a:gd name="connsiteX144" fmla="*/ 609981 w 5146738"/>
                <a:gd name="connsiteY144" fmla="*/ 159068 h 1977008"/>
                <a:gd name="connsiteX145" fmla="*/ 576167 w 5146738"/>
                <a:gd name="connsiteY145" fmla="*/ 159068 h 1977008"/>
                <a:gd name="connsiteX146" fmla="*/ 576167 w 5146738"/>
                <a:gd name="connsiteY146" fmla="*/ 149352 h 1977008"/>
                <a:gd name="connsiteX147" fmla="*/ 490823 w 5146738"/>
                <a:gd name="connsiteY147" fmla="*/ 149352 h 1977008"/>
                <a:gd name="connsiteX148" fmla="*/ 490823 w 5146738"/>
                <a:gd name="connsiteY148" fmla="*/ 144780 h 1977008"/>
                <a:gd name="connsiteX149" fmla="*/ 434531 w 5146738"/>
                <a:gd name="connsiteY149" fmla="*/ 144780 h 1977008"/>
                <a:gd name="connsiteX150" fmla="*/ 434531 w 5146738"/>
                <a:gd name="connsiteY150" fmla="*/ 134398 h 1977008"/>
                <a:gd name="connsiteX151" fmla="*/ 423577 w 5146738"/>
                <a:gd name="connsiteY151" fmla="*/ 134398 h 1977008"/>
                <a:gd name="connsiteX152" fmla="*/ 423577 w 5146738"/>
                <a:gd name="connsiteY152" fmla="*/ 121634 h 1977008"/>
                <a:gd name="connsiteX153" fmla="*/ 405098 w 5146738"/>
                <a:gd name="connsiteY153" fmla="*/ 121634 h 1977008"/>
                <a:gd name="connsiteX154" fmla="*/ 405098 w 5146738"/>
                <a:gd name="connsiteY154" fmla="*/ 111633 h 1977008"/>
                <a:gd name="connsiteX155" fmla="*/ 380714 w 5146738"/>
                <a:gd name="connsiteY155" fmla="*/ 111633 h 1977008"/>
                <a:gd name="connsiteX156" fmla="*/ 380714 w 5146738"/>
                <a:gd name="connsiteY156" fmla="*/ 91535 h 1977008"/>
                <a:gd name="connsiteX157" fmla="*/ 363093 w 5146738"/>
                <a:gd name="connsiteY157" fmla="*/ 91535 h 1977008"/>
                <a:gd name="connsiteX158" fmla="*/ 363093 w 5146738"/>
                <a:gd name="connsiteY158" fmla="*/ 86678 h 1977008"/>
                <a:gd name="connsiteX159" fmla="*/ 310515 w 5146738"/>
                <a:gd name="connsiteY159" fmla="*/ 86678 h 1977008"/>
                <a:gd name="connsiteX160" fmla="*/ 310515 w 5146738"/>
                <a:gd name="connsiteY160" fmla="*/ 83058 h 1977008"/>
                <a:gd name="connsiteX161" fmla="*/ 207455 w 5146738"/>
                <a:gd name="connsiteY161" fmla="*/ 83058 h 1977008"/>
                <a:gd name="connsiteX162" fmla="*/ 207455 w 5146738"/>
                <a:gd name="connsiteY162" fmla="*/ 75438 h 1977008"/>
                <a:gd name="connsiteX163" fmla="*/ 187071 w 5146738"/>
                <a:gd name="connsiteY163" fmla="*/ 75438 h 1977008"/>
                <a:gd name="connsiteX164" fmla="*/ 187071 w 5146738"/>
                <a:gd name="connsiteY164" fmla="*/ 71819 h 1977008"/>
                <a:gd name="connsiteX165" fmla="*/ 143923 w 5146738"/>
                <a:gd name="connsiteY165" fmla="*/ 71819 h 1977008"/>
                <a:gd name="connsiteX166" fmla="*/ 143923 w 5146738"/>
                <a:gd name="connsiteY166" fmla="*/ 62389 h 1977008"/>
                <a:gd name="connsiteX167" fmla="*/ 102013 w 5146738"/>
                <a:gd name="connsiteY167" fmla="*/ 62389 h 1977008"/>
                <a:gd name="connsiteX168" fmla="*/ 102013 w 5146738"/>
                <a:gd name="connsiteY168" fmla="*/ 55055 h 1977008"/>
                <a:gd name="connsiteX169" fmla="*/ 95917 w 5146738"/>
                <a:gd name="connsiteY169" fmla="*/ 55055 h 1977008"/>
                <a:gd name="connsiteX170" fmla="*/ 95917 w 5146738"/>
                <a:gd name="connsiteY170" fmla="*/ 49340 h 1977008"/>
                <a:gd name="connsiteX171" fmla="*/ 84011 w 5146738"/>
                <a:gd name="connsiteY171" fmla="*/ 49340 h 1977008"/>
                <a:gd name="connsiteX172" fmla="*/ 84011 w 5146738"/>
                <a:gd name="connsiteY172" fmla="*/ 39243 h 1977008"/>
                <a:gd name="connsiteX173" fmla="*/ 78010 w 5146738"/>
                <a:gd name="connsiteY173" fmla="*/ 39243 h 1977008"/>
                <a:gd name="connsiteX174" fmla="*/ 78010 w 5146738"/>
                <a:gd name="connsiteY174" fmla="*/ 30099 h 1977008"/>
                <a:gd name="connsiteX175" fmla="*/ 48482 w 5146738"/>
                <a:gd name="connsiteY175" fmla="*/ 30099 h 1977008"/>
                <a:gd name="connsiteX176" fmla="*/ 48482 w 5146738"/>
                <a:gd name="connsiteY176" fmla="*/ 23717 h 1977008"/>
                <a:gd name="connsiteX177" fmla="*/ 35719 w 5146738"/>
                <a:gd name="connsiteY177" fmla="*/ 23717 h 1977008"/>
                <a:gd name="connsiteX178" fmla="*/ 35719 w 5146738"/>
                <a:gd name="connsiteY178" fmla="*/ 10668 h 1977008"/>
                <a:gd name="connsiteX179" fmla="*/ 30290 w 5146738"/>
                <a:gd name="connsiteY179" fmla="*/ 10668 h 1977008"/>
                <a:gd name="connsiteX180" fmla="*/ 30290 w 5146738"/>
                <a:gd name="connsiteY180" fmla="*/ 0 h 1977008"/>
                <a:gd name="connsiteX181" fmla="*/ 0 w 5146738"/>
                <a:gd name="connsiteY181" fmla="*/ 0 h 197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146738" h="1977008">
                  <a:moveTo>
                    <a:pt x="5146739" y="1977009"/>
                  </a:moveTo>
                  <a:lnTo>
                    <a:pt x="5134737" y="1977009"/>
                  </a:lnTo>
                  <a:lnTo>
                    <a:pt x="5134737" y="1563053"/>
                  </a:lnTo>
                  <a:lnTo>
                    <a:pt x="4275201" y="1563053"/>
                  </a:lnTo>
                  <a:lnTo>
                    <a:pt x="4275201" y="1512665"/>
                  </a:lnTo>
                  <a:lnTo>
                    <a:pt x="4227767" y="1512665"/>
                  </a:lnTo>
                  <a:lnTo>
                    <a:pt x="4227767" y="1467898"/>
                  </a:lnTo>
                  <a:lnTo>
                    <a:pt x="3961733" y="1467898"/>
                  </a:lnTo>
                  <a:lnTo>
                    <a:pt x="3961733" y="1430084"/>
                  </a:lnTo>
                  <a:lnTo>
                    <a:pt x="3859625" y="1430084"/>
                  </a:lnTo>
                  <a:lnTo>
                    <a:pt x="3859625" y="1397222"/>
                  </a:lnTo>
                  <a:lnTo>
                    <a:pt x="3848576" y="1397222"/>
                  </a:lnTo>
                  <a:lnTo>
                    <a:pt x="3848576" y="1364361"/>
                  </a:lnTo>
                  <a:lnTo>
                    <a:pt x="3748945" y="1364361"/>
                  </a:lnTo>
                  <a:lnTo>
                    <a:pt x="3748945" y="1340644"/>
                  </a:lnTo>
                  <a:lnTo>
                    <a:pt x="3648361" y="1340644"/>
                  </a:lnTo>
                  <a:lnTo>
                    <a:pt x="3648361" y="1311307"/>
                  </a:lnTo>
                  <a:lnTo>
                    <a:pt x="3438906" y="1311307"/>
                  </a:lnTo>
                  <a:lnTo>
                    <a:pt x="3438906" y="1285399"/>
                  </a:lnTo>
                  <a:lnTo>
                    <a:pt x="3334893" y="1285399"/>
                  </a:lnTo>
                  <a:lnTo>
                    <a:pt x="3334893" y="1262348"/>
                  </a:lnTo>
                  <a:lnTo>
                    <a:pt x="2989516" y="1262348"/>
                  </a:lnTo>
                  <a:lnTo>
                    <a:pt x="2989516" y="1214628"/>
                  </a:lnTo>
                  <a:lnTo>
                    <a:pt x="2601373" y="1214628"/>
                  </a:lnTo>
                  <a:lnTo>
                    <a:pt x="2601373" y="1192340"/>
                  </a:lnTo>
                  <a:lnTo>
                    <a:pt x="2586228" y="1192340"/>
                  </a:lnTo>
                  <a:lnTo>
                    <a:pt x="2586228" y="1170146"/>
                  </a:lnTo>
                  <a:lnTo>
                    <a:pt x="2570416" y="1170146"/>
                  </a:lnTo>
                  <a:lnTo>
                    <a:pt x="2570416" y="1100519"/>
                  </a:lnTo>
                  <a:lnTo>
                    <a:pt x="2530888" y="1100519"/>
                  </a:lnTo>
                  <a:lnTo>
                    <a:pt x="2530888" y="1092327"/>
                  </a:lnTo>
                  <a:lnTo>
                    <a:pt x="2480120" y="1092327"/>
                  </a:lnTo>
                  <a:lnTo>
                    <a:pt x="2480120" y="1077373"/>
                  </a:lnTo>
                  <a:lnTo>
                    <a:pt x="2390108" y="1077373"/>
                  </a:lnTo>
                  <a:lnTo>
                    <a:pt x="2390108" y="1063085"/>
                  </a:lnTo>
                  <a:lnTo>
                    <a:pt x="2256949" y="1063085"/>
                  </a:lnTo>
                  <a:lnTo>
                    <a:pt x="2256949" y="1049084"/>
                  </a:lnTo>
                  <a:lnTo>
                    <a:pt x="2232946" y="1049084"/>
                  </a:lnTo>
                  <a:lnTo>
                    <a:pt x="2232946" y="1034225"/>
                  </a:lnTo>
                  <a:lnTo>
                    <a:pt x="2171224" y="1034225"/>
                  </a:lnTo>
                  <a:lnTo>
                    <a:pt x="2171224" y="1013841"/>
                  </a:lnTo>
                  <a:lnTo>
                    <a:pt x="2139315" y="1013841"/>
                  </a:lnTo>
                  <a:lnTo>
                    <a:pt x="2139315" y="970121"/>
                  </a:lnTo>
                  <a:lnTo>
                    <a:pt x="2133219" y="970121"/>
                  </a:lnTo>
                  <a:lnTo>
                    <a:pt x="2133219" y="957644"/>
                  </a:lnTo>
                  <a:lnTo>
                    <a:pt x="2116360" y="957644"/>
                  </a:lnTo>
                  <a:lnTo>
                    <a:pt x="2116360" y="933926"/>
                  </a:lnTo>
                  <a:lnTo>
                    <a:pt x="2031683" y="933926"/>
                  </a:lnTo>
                  <a:lnTo>
                    <a:pt x="2031683" y="924782"/>
                  </a:lnTo>
                  <a:lnTo>
                    <a:pt x="1991297" y="924782"/>
                  </a:lnTo>
                  <a:lnTo>
                    <a:pt x="1991297" y="915638"/>
                  </a:lnTo>
                  <a:lnTo>
                    <a:pt x="1952720" y="915638"/>
                  </a:lnTo>
                  <a:lnTo>
                    <a:pt x="1952720" y="900208"/>
                  </a:lnTo>
                  <a:lnTo>
                    <a:pt x="1934147" y="900208"/>
                  </a:lnTo>
                  <a:lnTo>
                    <a:pt x="1934147" y="890778"/>
                  </a:lnTo>
                  <a:lnTo>
                    <a:pt x="1877282" y="890778"/>
                  </a:lnTo>
                  <a:lnTo>
                    <a:pt x="1877282" y="881634"/>
                  </a:lnTo>
                  <a:lnTo>
                    <a:pt x="1762030" y="881634"/>
                  </a:lnTo>
                  <a:lnTo>
                    <a:pt x="1762030" y="869728"/>
                  </a:lnTo>
                  <a:lnTo>
                    <a:pt x="1735360" y="869728"/>
                  </a:lnTo>
                  <a:lnTo>
                    <a:pt x="1735360" y="850963"/>
                  </a:lnTo>
                  <a:lnTo>
                    <a:pt x="1710404" y="850963"/>
                  </a:lnTo>
                  <a:lnTo>
                    <a:pt x="1710404" y="823246"/>
                  </a:lnTo>
                  <a:lnTo>
                    <a:pt x="1700689" y="823246"/>
                  </a:lnTo>
                  <a:lnTo>
                    <a:pt x="1700689" y="785527"/>
                  </a:lnTo>
                  <a:lnTo>
                    <a:pt x="1683925" y="785527"/>
                  </a:lnTo>
                  <a:lnTo>
                    <a:pt x="1683925" y="767048"/>
                  </a:lnTo>
                  <a:lnTo>
                    <a:pt x="1616488" y="767048"/>
                  </a:lnTo>
                  <a:lnTo>
                    <a:pt x="1616488" y="756380"/>
                  </a:lnTo>
                  <a:lnTo>
                    <a:pt x="1501521" y="756380"/>
                  </a:lnTo>
                  <a:lnTo>
                    <a:pt x="1501521" y="747236"/>
                  </a:lnTo>
                  <a:lnTo>
                    <a:pt x="1450181" y="747236"/>
                  </a:lnTo>
                  <a:lnTo>
                    <a:pt x="1450181" y="738092"/>
                  </a:lnTo>
                  <a:lnTo>
                    <a:pt x="1425893" y="738092"/>
                  </a:lnTo>
                  <a:lnTo>
                    <a:pt x="1425893" y="728948"/>
                  </a:lnTo>
                  <a:lnTo>
                    <a:pt x="1416463" y="728948"/>
                  </a:lnTo>
                  <a:lnTo>
                    <a:pt x="1416463" y="719423"/>
                  </a:lnTo>
                  <a:lnTo>
                    <a:pt x="1402175" y="719423"/>
                  </a:lnTo>
                  <a:lnTo>
                    <a:pt x="1402175" y="708660"/>
                  </a:lnTo>
                  <a:lnTo>
                    <a:pt x="1378744" y="708660"/>
                  </a:lnTo>
                  <a:lnTo>
                    <a:pt x="1378744" y="700183"/>
                  </a:lnTo>
                  <a:lnTo>
                    <a:pt x="1307973" y="700183"/>
                  </a:lnTo>
                  <a:lnTo>
                    <a:pt x="1307973" y="676085"/>
                  </a:lnTo>
                  <a:lnTo>
                    <a:pt x="1294829" y="676085"/>
                  </a:lnTo>
                  <a:lnTo>
                    <a:pt x="1294829" y="653034"/>
                  </a:lnTo>
                  <a:lnTo>
                    <a:pt x="1282732" y="653034"/>
                  </a:lnTo>
                  <a:lnTo>
                    <a:pt x="1282732" y="613791"/>
                  </a:lnTo>
                  <a:lnTo>
                    <a:pt x="1270159" y="613791"/>
                  </a:lnTo>
                  <a:lnTo>
                    <a:pt x="1270159" y="591598"/>
                  </a:lnTo>
                  <a:lnTo>
                    <a:pt x="1263015" y="591598"/>
                  </a:lnTo>
                  <a:lnTo>
                    <a:pt x="1263015" y="574929"/>
                  </a:lnTo>
                  <a:lnTo>
                    <a:pt x="1259014" y="574929"/>
                  </a:lnTo>
                  <a:lnTo>
                    <a:pt x="1259014" y="542068"/>
                  </a:lnTo>
                  <a:lnTo>
                    <a:pt x="1254538" y="542068"/>
                  </a:lnTo>
                  <a:lnTo>
                    <a:pt x="1254538" y="517779"/>
                  </a:lnTo>
                  <a:lnTo>
                    <a:pt x="1241679" y="517779"/>
                  </a:lnTo>
                  <a:lnTo>
                    <a:pt x="1241679" y="493109"/>
                  </a:lnTo>
                  <a:lnTo>
                    <a:pt x="1232345" y="493109"/>
                  </a:lnTo>
                  <a:lnTo>
                    <a:pt x="1232345" y="473964"/>
                  </a:lnTo>
                  <a:lnTo>
                    <a:pt x="1201198" y="473964"/>
                  </a:lnTo>
                  <a:lnTo>
                    <a:pt x="1201198" y="461200"/>
                  </a:lnTo>
                  <a:lnTo>
                    <a:pt x="1189958" y="461200"/>
                  </a:lnTo>
                  <a:lnTo>
                    <a:pt x="1189958" y="451771"/>
                  </a:lnTo>
                  <a:lnTo>
                    <a:pt x="1168718" y="451771"/>
                  </a:lnTo>
                  <a:lnTo>
                    <a:pt x="1168718" y="442627"/>
                  </a:lnTo>
                  <a:lnTo>
                    <a:pt x="1164717" y="442627"/>
                  </a:lnTo>
                  <a:lnTo>
                    <a:pt x="1164717" y="432054"/>
                  </a:lnTo>
                  <a:lnTo>
                    <a:pt x="1124617" y="432054"/>
                  </a:lnTo>
                  <a:lnTo>
                    <a:pt x="1124617" y="421958"/>
                  </a:lnTo>
                  <a:lnTo>
                    <a:pt x="1098804" y="421958"/>
                  </a:lnTo>
                  <a:lnTo>
                    <a:pt x="1098804" y="418052"/>
                  </a:lnTo>
                  <a:lnTo>
                    <a:pt x="952214" y="418052"/>
                  </a:lnTo>
                  <a:lnTo>
                    <a:pt x="952214" y="413195"/>
                  </a:lnTo>
                  <a:lnTo>
                    <a:pt x="940689" y="413195"/>
                  </a:lnTo>
                  <a:lnTo>
                    <a:pt x="940689" y="401288"/>
                  </a:lnTo>
                  <a:lnTo>
                    <a:pt x="931259" y="401288"/>
                  </a:lnTo>
                  <a:lnTo>
                    <a:pt x="931259" y="383667"/>
                  </a:lnTo>
                  <a:lnTo>
                    <a:pt x="902113" y="383667"/>
                  </a:lnTo>
                  <a:lnTo>
                    <a:pt x="902113" y="372999"/>
                  </a:lnTo>
                  <a:lnTo>
                    <a:pt x="892969" y="372999"/>
                  </a:lnTo>
                  <a:lnTo>
                    <a:pt x="892969" y="367856"/>
                  </a:lnTo>
                  <a:lnTo>
                    <a:pt x="875633" y="367856"/>
                  </a:lnTo>
                  <a:lnTo>
                    <a:pt x="875633" y="347186"/>
                  </a:lnTo>
                  <a:lnTo>
                    <a:pt x="867156" y="347186"/>
                  </a:lnTo>
                  <a:lnTo>
                    <a:pt x="867156" y="326803"/>
                  </a:lnTo>
                  <a:lnTo>
                    <a:pt x="855250" y="326803"/>
                  </a:lnTo>
                  <a:lnTo>
                    <a:pt x="855250" y="308324"/>
                  </a:lnTo>
                  <a:lnTo>
                    <a:pt x="841915" y="308324"/>
                  </a:lnTo>
                  <a:lnTo>
                    <a:pt x="841915" y="286417"/>
                  </a:lnTo>
                  <a:lnTo>
                    <a:pt x="829723" y="286417"/>
                  </a:lnTo>
                  <a:lnTo>
                    <a:pt x="829723" y="256604"/>
                  </a:lnTo>
                  <a:lnTo>
                    <a:pt x="813054" y="256604"/>
                  </a:lnTo>
                  <a:lnTo>
                    <a:pt x="813054" y="239268"/>
                  </a:lnTo>
                  <a:lnTo>
                    <a:pt x="789623" y="239268"/>
                  </a:lnTo>
                  <a:lnTo>
                    <a:pt x="789623" y="224695"/>
                  </a:lnTo>
                  <a:lnTo>
                    <a:pt x="761048" y="224695"/>
                  </a:lnTo>
                  <a:lnTo>
                    <a:pt x="761048" y="203073"/>
                  </a:lnTo>
                  <a:lnTo>
                    <a:pt x="723043" y="203073"/>
                  </a:lnTo>
                  <a:lnTo>
                    <a:pt x="723043" y="192215"/>
                  </a:lnTo>
                  <a:lnTo>
                    <a:pt x="680180" y="192215"/>
                  </a:lnTo>
                  <a:lnTo>
                    <a:pt x="680180" y="181261"/>
                  </a:lnTo>
                  <a:lnTo>
                    <a:pt x="648557" y="181261"/>
                  </a:lnTo>
                  <a:lnTo>
                    <a:pt x="648557" y="167259"/>
                  </a:lnTo>
                  <a:lnTo>
                    <a:pt x="609981" y="167259"/>
                  </a:lnTo>
                  <a:lnTo>
                    <a:pt x="609981" y="159068"/>
                  </a:lnTo>
                  <a:lnTo>
                    <a:pt x="576167" y="159068"/>
                  </a:lnTo>
                  <a:lnTo>
                    <a:pt x="576167" y="149352"/>
                  </a:lnTo>
                  <a:lnTo>
                    <a:pt x="490823" y="149352"/>
                  </a:lnTo>
                  <a:lnTo>
                    <a:pt x="490823" y="144780"/>
                  </a:lnTo>
                  <a:lnTo>
                    <a:pt x="434531" y="144780"/>
                  </a:lnTo>
                  <a:lnTo>
                    <a:pt x="434531" y="134398"/>
                  </a:lnTo>
                  <a:lnTo>
                    <a:pt x="423577" y="134398"/>
                  </a:lnTo>
                  <a:lnTo>
                    <a:pt x="423577" y="121634"/>
                  </a:lnTo>
                  <a:lnTo>
                    <a:pt x="405098" y="121634"/>
                  </a:lnTo>
                  <a:lnTo>
                    <a:pt x="405098" y="111633"/>
                  </a:lnTo>
                  <a:lnTo>
                    <a:pt x="380714" y="111633"/>
                  </a:lnTo>
                  <a:lnTo>
                    <a:pt x="380714" y="91535"/>
                  </a:lnTo>
                  <a:lnTo>
                    <a:pt x="363093" y="91535"/>
                  </a:lnTo>
                  <a:lnTo>
                    <a:pt x="363093" y="86678"/>
                  </a:lnTo>
                  <a:lnTo>
                    <a:pt x="310515" y="86678"/>
                  </a:lnTo>
                  <a:lnTo>
                    <a:pt x="310515" y="83058"/>
                  </a:lnTo>
                  <a:lnTo>
                    <a:pt x="207455" y="83058"/>
                  </a:lnTo>
                  <a:lnTo>
                    <a:pt x="207455" y="75438"/>
                  </a:lnTo>
                  <a:lnTo>
                    <a:pt x="187071" y="75438"/>
                  </a:lnTo>
                  <a:lnTo>
                    <a:pt x="187071" y="71819"/>
                  </a:lnTo>
                  <a:lnTo>
                    <a:pt x="143923" y="71819"/>
                  </a:lnTo>
                  <a:lnTo>
                    <a:pt x="143923" y="62389"/>
                  </a:lnTo>
                  <a:lnTo>
                    <a:pt x="102013" y="62389"/>
                  </a:lnTo>
                  <a:lnTo>
                    <a:pt x="102013" y="55055"/>
                  </a:lnTo>
                  <a:lnTo>
                    <a:pt x="95917" y="55055"/>
                  </a:lnTo>
                  <a:lnTo>
                    <a:pt x="95917" y="49340"/>
                  </a:lnTo>
                  <a:lnTo>
                    <a:pt x="84011" y="49340"/>
                  </a:lnTo>
                  <a:lnTo>
                    <a:pt x="84011" y="39243"/>
                  </a:lnTo>
                  <a:lnTo>
                    <a:pt x="78010" y="39243"/>
                  </a:lnTo>
                  <a:lnTo>
                    <a:pt x="78010" y="30099"/>
                  </a:lnTo>
                  <a:lnTo>
                    <a:pt x="48482" y="30099"/>
                  </a:lnTo>
                  <a:lnTo>
                    <a:pt x="48482" y="23717"/>
                  </a:lnTo>
                  <a:lnTo>
                    <a:pt x="35719" y="23717"/>
                  </a:lnTo>
                  <a:lnTo>
                    <a:pt x="35719" y="10668"/>
                  </a:lnTo>
                  <a:lnTo>
                    <a:pt x="30290" y="10668"/>
                  </a:lnTo>
                  <a:lnTo>
                    <a:pt x="30290" y="0"/>
                  </a:lnTo>
                  <a:lnTo>
                    <a:pt x="0" y="0"/>
                  </a:lnTo>
                </a:path>
              </a:pathLst>
            </a:custGeom>
            <a:noFill/>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9" name="Group 578">
            <a:extLst>
              <a:ext uri="{FF2B5EF4-FFF2-40B4-BE49-F238E27FC236}">
                <a16:creationId xmlns:a16="http://schemas.microsoft.com/office/drawing/2014/main" id="{BBEF009A-43F2-3A04-B8B3-EDDB771978F6}"/>
              </a:ext>
            </a:extLst>
          </p:cNvPr>
          <p:cNvGrpSpPr/>
          <p:nvPr/>
        </p:nvGrpSpPr>
        <p:grpSpPr>
          <a:xfrm>
            <a:off x="609245" y="1670149"/>
            <a:ext cx="6832931" cy="2404800"/>
            <a:chOff x="3500437" y="2409824"/>
            <a:chExt cx="5186648" cy="2042255"/>
          </a:xfrm>
        </p:grpSpPr>
        <p:grpSp>
          <p:nvGrpSpPr>
            <p:cNvPr id="580" name="Graphic 790">
              <a:extLst>
                <a:ext uri="{FF2B5EF4-FFF2-40B4-BE49-F238E27FC236}">
                  <a16:creationId xmlns:a16="http://schemas.microsoft.com/office/drawing/2014/main" id="{30731B44-D5AE-802A-0C49-38886421CB73}"/>
                </a:ext>
              </a:extLst>
            </p:cNvPr>
            <p:cNvGrpSpPr/>
            <p:nvPr/>
          </p:nvGrpSpPr>
          <p:grpSpPr>
            <a:xfrm>
              <a:off x="3865530" y="2479547"/>
              <a:ext cx="4821555" cy="1972532"/>
              <a:chOff x="3865530" y="2479547"/>
              <a:chExt cx="4821555" cy="1972532"/>
            </a:xfrm>
          </p:grpSpPr>
          <p:grpSp>
            <p:nvGrpSpPr>
              <p:cNvPr id="582" name="Graphic 790">
                <a:extLst>
                  <a:ext uri="{FF2B5EF4-FFF2-40B4-BE49-F238E27FC236}">
                    <a16:creationId xmlns:a16="http://schemas.microsoft.com/office/drawing/2014/main" id="{631C34E7-6ECF-DA4D-1650-51ED0C713AE8}"/>
                  </a:ext>
                </a:extLst>
              </p:cNvPr>
              <p:cNvGrpSpPr/>
              <p:nvPr/>
            </p:nvGrpSpPr>
            <p:grpSpPr>
              <a:xfrm>
                <a:off x="8601169" y="4376356"/>
                <a:ext cx="75723" cy="75723"/>
                <a:chOff x="8601169" y="4376356"/>
                <a:chExt cx="75723" cy="75723"/>
              </a:xfrm>
            </p:grpSpPr>
            <p:sp>
              <p:nvSpPr>
                <p:cNvPr id="921" name="Freeform: Shape 1664">
                  <a:extLst>
                    <a:ext uri="{FF2B5EF4-FFF2-40B4-BE49-F238E27FC236}">
                      <a16:creationId xmlns:a16="http://schemas.microsoft.com/office/drawing/2014/main" id="{BFB016D1-2D3E-4EEE-32AD-43BD952ADB97}"/>
                    </a:ext>
                  </a:extLst>
                </p:cNvPr>
                <p:cNvSpPr/>
                <p:nvPr/>
              </p:nvSpPr>
              <p:spPr>
                <a:xfrm>
                  <a:off x="8639079"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22" name="Freeform: Shape 1665">
                  <a:extLst>
                    <a:ext uri="{FF2B5EF4-FFF2-40B4-BE49-F238E27FC236}">
                      <a16:creationId xmlns:a16="http://schemas.microsoft.com/office/drawing/2014/main" id="{572B27BC-9F23-56E3-93C4-306EB4F31E2F}"/>
                    </a:ext>
                  </a:extLst>
                </p:cNvPr>
                <p:cNvSpPr/>
                <p:nvPr/>
              </p:nvSpPr>
              <p:spPr>
                <a:xfrm>
                  <a:off x="8601169" y="44141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3" name="Graphic 790">
                <a:extLst>
                  <a:ext uri="{FF2B5EF4-FFF2-40B4-BE49-F238E27FC236}">
                    <a16:creationId xmlns:a16="http://schemas.microsoft.com/office/drawing/2014/main" id="{BA4B1636-244B-C817-3A9E-083C6857B63B}"/>
                  </a:ext>
                </a:extLst>
              </p:cNvPr>
              <p:cNvGrpSpPr/>
              <p:nvPr/>
            </p:nvGrpSpPr>
            <p:grpSpPr>
              <a:xfrm>
                <a:off x="8611456" y="4376356"/>
                <a:ext cx="75628" cy="75723"/>
                <a:chOff x="8611456" y="4376356"/>
                <a:chExt cx="75628" cy="75723"/>
              </a:xfrm>
            </p:grpSpPr>
            <p:sp>
              <p:nvSpPr>
                <p:cNvPr id="919" name="Freeform: Shape 1662">
                  <a:extLst>
                    <a:ext uri="{FF2B5EF4-FFF2-40B4-BE49-F238E27FC236}">
                      <a16:creationId xmlns:a16="http://schemas.microsoft.com/office/drawing/2014/main" id="{3D2A4D2E-DCF2-2459-E79A-217D1CF5FFD5}"/>
                    </a:ext>
                  </a:extLst>
                </p:cNvPr>
                <p:cNvSpPr/>
                <p:nvPr/>
              </p:nvSpPr>
              <p:spPr>
                <a:xfrm>
                  <a:off x="8649271" y="43763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20" name="Freeform: Shape 1663">
                  <a:extLst>
                    <a:ext uri="{FF2B5EF4-FFF2-40B4-BE49-F238E27FC236}">
                      <a16:creationId xmlns:a16="http://schemas.microsoft.com/office/drawing/2014/main" id="{E3713496-D110-A4DD-64FE-A5822C64EF22}"/>
                    </a:ext>
                  </a:extLst>
                </p:cNvPr>
                <p:cNvSpPr/>
                <p:nvPr/>
              </p:nvSpPr>
              <p:spPr>
                <a:xfrm>
                  <a:off x="8611456" y="44141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4" name="Graphic 790">
                <a:extLst>
                  <a:ext uri="{FF2B5EF4-FFF2-40B4-BE49-F238E27FC236}">
                    <a16:creationId xmlns:a16="http://schemas.microsoft.com/office/drawing/2014/main" id="{D69B0633-95A8-E100-1534-CCE5F99FAF77}"/>
                  </a:ext>
                </a:extLst>
              </p:cNvPr>
              <p:cNvGrpSpPr/>
              <p:nvPr/>
            </p:nvGrpSpPr>
            <p:grpSpPr>
              <a:xfrm>
                <a:off x="8583453" y="4106989"/>
                <a:ext cx="75723" cy="75723"/>
                <a:chOff x="8583453" y="4106989"/>
                <a:chExt cx="75723" cy="75723"/>
              </a:xfrm>
            </p:grpSpPr>
            <p:sp>
              <p:nvSpPr>
                <p:cNvPr id="917" name="Freeform: Shape 1660">
                  <a:extLst>
                    <a:ext uri="{FF2B5EF4-FFF2-40B4-BE49-F238E27FC236}">
                      <a16:creationId xmlns:a16="http://schemas.microsoft.com/office/drawing/2014/main" id="{DBFECD3B-6D8D-ECC0-B981-F0667E3C4885}"/>
                    </a:ext>
                  </a:extLst>
                </p:cNvPr>
                <p:cNvSpPr/>
                <p:nvPr/>
              </p:nvSpPr>
              <p:spPr>
                <a:xfrm>
                  <a:off x="86212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8" name="Freeform: Shape 1661">
                  <a:extLst>
                    <a:ext uri="{FF2B5EF4-FFF2-40B4-BE49-F238E27FC236}">
                      <a16:creationId xmlns:a16="http://schemas.microsoft.com/office/drawing/2014/main" id="{A939B94D-2CF9-4138-B0C2-EE8D7146D542}"/>
                    </a:ext>
                  </a:extLst>
                </p:cNvPr>
                <p:cNvSpPr/>
                <p:nvPr/>
              </p:nvSpPr>
              <p:spPr>
                <a:xfrm>
                  <a:off x="8583453"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5" name="Graphic 790">
                <a:extLst>
                  <a:ext uri="{FF2B5EF4-FFF2-40B4-BE49-F238E27FC236}">
                    <a16:creationId xmlns:a16="http://schemas.microsoft.com/office/drawing/2014/main" id="{C3A03FF7-5E3B-EF4F-ACBC-DF4C25D47417}"/>
                  </a:ext>
                </a:extLst>
              </p:cNvPr>
              <p:cNvGrpSpPr/>
              <p:nvPr/>
            </p:nvGrpSpPr>
            <p:grpSpPr>
              <a:xfrm>
                <a:off x="8465057" y="4106989"/>
                <a:ext cx="75723" cy="75723"/>
                <a:chOff x="8465057" y="4106989"/>
                <a:chExt cx="75723" cy="75723"/>
              </a:xfrm>
            </p:grpSpPr>
            <p:sp>
              <p:nvSpPr>
                <p:cNvPr id="915" name="Freeform: Shape 1658">
                  <a:extLst>
                    <a:ext uri="{FF2B5EF4-FFF2-40B4-BE49-F238E27FC236}">
                      <a16:creationId xmlns:a16="http://schemas.microsoft.com/office/drawing/2014/main" id="{222700FD-8790-642E-CF84-9CE67AF9EDB2}"/>
                    </a:ext>
                  </a:extLst>
                </p:cNvPr>
                <p:cNvSpPr/>
                <p:nvPr/>
              </p:nvSpPr>
              <p:spPr>
                <a:xfrm>
                  <a:off x="8502967" y="41069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6" name="Freeform: Shape 1659">
                  <a:extLst>
                    <a:ext uri="{FF2B5EF4-FFF2-40B4-BE49-F238E27FC236}">
                      <a16:creationId xmlns:a16="http://schemas.microsoft.com/office/drawing/2014/main" id="{D49D8E94-2559-3023-E71C-81FAF3ACD9DD}"/>
                    </a:ext>
                  </a:extLst>
                </p:cNvPr>
                <p:cNvSpPr/>
                <p:nvPr/>
              </p:nvSpPr>
              <p:spPr>
                <a:xfrm>
                  <a:off x="846505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6" name="Graphic 790">
                <a:extLst>
                  <a:ext uri="{FF2B5EF4-FFF2-40B4-BE49-F238E27FC236}">
                    <a16:creationId xmlns:a16="http://schemas.microsoft.com/office/drawing/2014/main" id="{E0B17F46-F1BC-A7F9-D437-39FA8F4A21A8}"/>
                  </a:ext>
                </a:extLst>
              </p:cNvPr>
              <p:cNvGrpSpPr/>
              <p:nvPr/>
            </p:nvGrpSpPr>
            <p:grpSpPr>
              <a:xfrm>
                <a:off x="8070817" y="3932491"/>
                <a:ext cx="75723" cy="75628"/>
                <a:chOff x="8070817" y="3932491"/>
                <a:chExt cx="75723" cy="75628"/>
              </a:xfrm>
            </p:grpSpPr>
            <p:sp>
              <p:nvSpPr>
                <p:cNvPr id="913" name="Freeform: Shape 1656">
                  <a:extLst>
                    <a:ext uri="{FF2B5EF4-FFF2-40B4-BE49-F238E27FC236}">
                      <a16:creationId xmlns:a16="http://schemas.microsoft.com/office/drawing/2014/main" id="{F70FCE2A-348A-B11E-1CE4-DFEA8402F852}"/>
                    </a:ext>
                  </a:extLst>
                </p:cNvPr>
                <p:cNvSpPr/>
                <p:nvPr/>
              </p:nvSpPr>
              <p:spPr>
                <a:xfrm>
                  <a:off x="8108632"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4" name="Freeform: Shape 1657">
                  <a:extLst>
                    <a:ext uri="{FF2B5EF4-FFF2-40B4-BE49-F238E27FC236}">
                      <a16:creationId xmlns:a16="http://schemas.microsoft.com/office/drawing/2014/main" id="{1DE9BA2E-5441-8DB0-B050-A6A382E65857}"/>
                    </a:ext>
                  </a:extLst>
                </p:cNvPr>
                <p:cNvSpPr/>
                <p:nvPr/>
              </p:nvSpPr>
              <p:spPr>
                <a:xfrm>
                  <a:off x="8070817"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7" name="Graphic 790">
                <a:extLst>
                  <a:ext uri="{FF2B5EF4-FFF2-40B4-BE49-F238E27FC236}">
                    <a16:creationId xmlns:a16="http://schemas.microsoft.com/office/drawing/2014/main" id="{DA790418-7AE1-97E3-D2B1-B7B713D76F36}"/>
                  </a:ext>
                </a:extLst>
              </p:cNvPr>
              <p:cNvGrpSpPr/>
              <p:nvPr/>
            </p:nvGrpSpPr>
            <p:grpSpPr>
              <a:xfrm>
                <a:off x="7717726" y="3838193"/>
                <a:ext cx="75628" cy="75628"/>
                <a:chOff x="7717726" y="3838193"/>
                <a:chExt cx="75628" cy="75628"/>
              </a:xfrm>
            </p:grpSpPr>
            <p:sp>
              <p:nvSpPr>
                <p:cNvPr id="911" name="Freeform: Shape 1654">
                  <a:extLst>
                    <a:ext uri="{FF2B5EF4-FFF2-40B4-BE49-F238E27FC236}">
                      <a16:creationId xmlns:a16="http://schemas.microsoft.com/office/drawing/2014/main" id="{D5ED962A-A969-0716-1C44-400938DAFC53}"/>
                    </a:ext>
                  </a:extLst>
                </p:cNvPr>
                <p:cNvSpPr/>
                <p:nvPr/>
              </p:nvSpPr>
              <p:spPr>
                <a:xfrm>
                  <a:off x="7755540"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2" name="Freeform: Shape 1655">
                  <a:extLst>
                    <a:ext uri="{FF2B5EF4-FFF2-40B4-BE49-F238E27FC236}">
                      <a16:creationId xmlns:a16="http://schemas.microsoft.com/office/drawing/2014/main" id="{E1C9E3D9-CFFE-D751-48CA-7E988426C9C8}"/>
                    </a:ext>
                  </a:extLst>
                </p:cNvPr>
                <p:cNvSpPr/>
                <p:nvPr/>
              </p:nvSpPr>
              <p:spPr>
                <a:xfrm>
                  <a:off x="7717726" y="38760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8" name="Graphic 790">
                <a:extLst>
                  <a:ext uri="{FF2B5EF4-FFF2-40B4-BE49-F238E27FC236}">
                    <a16:creationId xmlns:a16="http://schemas.microsoft.com/office/drawing/2014/main" id="{636104BA-9C14-D636-A472-96C7335826C8}"/>
                  </a:ext>
                </a:extLst>
              </p:cNvPr>
              <p:cNvGrpSpPr/>
              <p:nvPr/>
            </p:nvGrpSpPr>
            <p:grpSpPr>
              <a:xfrm>
                <a:off x="7431499" y="3801712"/>
                <a:ext cx="75723" cy="75723"/>
                <a:chOff x="7431499" y="3801712"/>
                <a:chExt cx="75723" cy="75723"/>
              </a:xfrm>
            </p:grpSpPr>
            <p:sp>
              <p:nvSpPr>
                <p:cNvPr id="909" name="Freeform: Shape 1652">
                  <a:extLst>
                    <a:ext uri="{FF2B5EF4-FFF2-40B4-BE49-F238E27FC236}">
                      <a16:creationId xmlns:a16="http://schemas.microsoft.com/office/drawing/2014/main" id="{69222475-B112-164F-8A6A-9F7A74D668D7}"/>
                    </a:ext>
                  </a:extLst>
                </p:cNvPr>
                <p:cNvSpPr/>
                <p:nvPr/>
              </p:nvSpPr>
              <p:spPr>
                <a:xfrm>
                  <a:off x="7469409" y="3801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10" name="Freeform: Shape 1653">
                  <a:extLst>
                    <a:ext uri="{FF2B5EF4-FFF2-40B4-BE49-F238E27FC236}">
                      <a16:creationId xmlns:a16="http://schemas.microsoft.com/office/drawing/2014/main" id="{E4601C90-8EA4-6B87-82B7-1521D0395A6C}"/>
                    </a:ext>
                  </a:extLst>
                </p:cNvPr>
                <p:cNvSpPr/>
                <p:nvPr/>
              </p:nvSpPr>
              <p:spPr>
                <a:xfrm>
                  <a:off x="7431499" y="3839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89" name="Graphic 790">
                <a:extLst>
                  <a:ext uri="{FF2B5EF4-FFF2-40B4-BE49-F238E27FC236}">
                    <a16:creationId xmlns:a16="http://schemas.microsoft.com/office/drawing/2014/main" id="{22D69B4E-E9A9-3D91-714A-7B8AF3067700}"/>
                  </a:ext>
                </a:extLst>
              </p:cNvPr>
              <p:cNvGrpSpPr/>
              <p:nvPr/>
            </p:nvGrpSpPr>
            <p:grpSpPr>
              <a:xfrm>
                <a:off x="7239380" y="3719226"/>
                <a:ext cx="75723" cy="75723"/>
                <a:chOff x="7239380" y="3719226"/>
                <a:chExt cx="75723" cy="75723"/>
              </a:xfrm>
            </p:grpSpPr>
            <p:sp>
              <p:nvSpPr>
                <p:cNvPr id="907" name="Freeform: Shape 1650">
                  <a:extLst>
                    <a:ext uri="{FF2B5EF4-FFF2-40B4-BE49-F238E27FC236}">
                      <a16:creationId xmlns:a16="http://schemas.microsoft.com/office/drawing/2014/main" id="{C94F0E31-302E-4D9B-89BE-79A92774B0ED}"/>
                    </a:ext>
                  </a:extLst>
                </p:cNvPr>
                <p:cNvSpPr/>
                <p:nvPr/>
              </p:nvSpPr>
              <p:spPr>
                <a:xfrm>
                  <a:off x="7277290"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8" name="Freeform: Shape 1651">
                  <a:extLst>
                    <a:ext uri="{FF2B5EF4-FFF2-40B4-BE49-F238E27FC236}">
                      <a16:creationId xmlns:a16="http://schemas.microsoft.com/office/drawing/2014/main" id="{3FE000D0-53E6-46B6-195C-4631288C8640}"/>
                    </a:ext>
                  </a:extLst>
                </p:cNvPr>
                <p:cNvSpPr/>
                <p:nvPr/>
              </p:nvSpPr>
              <p:spPr>
                <a:xfrm>
                  <a:off x="723938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0" name="Graphic 790">
                <a:extLst>
                  <a:ext uri="{FF2B5EF4-FFF2-40B4-BE49-F238E27FC236}">
                    <a16:creationId xmlns:a16="http://schemas.microsoft.com/office/drawing/2014/main" id="{8BE43E12-CD0F-FE90-EE2C-62294D781265}"/>
                  </a:ext>
                </a:extLst>
              </p:cNvPr>
              <p:cNvGrpSpPr/>
              <p:nvPr/>
            </p:nvGrpSpPr>
            <p:grpSpPr>
              <a:xfrm>
                <a:off x="7024401" y="3677030"/>
                <a:ext cx="75723" cy="75628"/>
                <a:chOff x="7024401" y="3677030"/>
                <a:chExt cx="75723" cy="75628"/>
              </a:xfrm>
            </p:grpSpPr>
            <p:sp>
              <p:nvSpPr>
                <p:cNvPr id="905" name="Freeform: Shape 1648">
                  <a:extLst>
                    <a:ext uri="{FF2B5EF4-FFF2-40B4-BE49-F238E27FC236}">
                      <a16:creationId xmlns:a16="http://schemas.microsoft.com/office/drawing/2014/main" id="{1903C4D9-63C8-16A8-9277-D1B7D020655C}"/>
                    </a:ext>
                  </a:extLst>
                </p:cNvPr>
                <p:cNvSpPr/>
                <p:nvPr/>
              </p:nvSpPr>
              <p:spPr>
                <a:xfrm>
                  <a:off x="7062310"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6" name="Freeform: Shape 1649">
                  <a:extLst>
                    <a:ext uri="{FF2B5EF4-FFF2-40B4-BE49-F238E27FC236}">
                      <a16:creationId xmlns:a16="http://schemas.microsoft.com/office/drawing/2014/main" id="{6AE41457-9A06-1D65-82A5-6710B4F541CD}"/>
                    </a:ext>
                  </a:extLst>
                </p:cNvPr>
                <p:cNvSpPr/>
                <p:nvPr/>
              </p:nvSpPr>
              <p:spPr>
                <a:xfrm>
                  <a:off x="7024401"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1" name="Graphic 790">
                <a:extLst>
                  <a:ext uri="{FF2B5EF4-FFF2-40B4-BE49-F238E27FC236}">
                    <a16:creationId xmlns:a16="http://schemas.microsoft.com/office/drawing/2014/main" id="{77A9F868-FAE0-0D86-179F-8930AF266EDB}"/>
                  </a:ext>
                </a:extLst>
              </p:cNvPr>
              <p:cNvGrpSpPr/>
              <p:nvPr/>
            </p:nvGrpSpPr>
            <p:grpSpPr>
              <a:xfrm>
                <a:off x="6938104" y="3677030"/>
                <a:ext cx="75723" cy="75628"/>
                <a:chOff x="6938104" y="3677030"/>
                <a:chExt cx="75723" cy="75628"/>
              </a:xfrm>
            </p:grpSpPr>
            <p:sp>
              <p:nvSpPr>
                <p:cNvPr id="903" name="Freeform: Shape 1646">
                  <a:extLst>
                    <a:ext uri="{FF2B5EF4-FFF2-40B4-BE49-F238E27FC236}">
                      <a16:creationId xmlns:a16="http://schemas.microsoft.com/office/drawing/2014/main" id="{07BB4AFD-EC79-1A6A-15B9-3324B9187845}"/>
                    </a:ext>
                  </a:extLst>
                </p:cNvPr>
                <p:cNvSpPr/>
                <p:nvPr/>
              </p:nvSpPr>
              <p:spPr>
                <a:xfrm>
                  <a:off x="6975919"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4" name="Freeform: Shape 1647">
                  <a:extLst>
                    <a:ext uri="{FF2B5EF4-FFF2-40B4-BE49-F238E27FC236}">
                      <a16:creationId xmlns:a16="http://schemas.microsoft.com/office/drawing/2014/main" id="{6AB4984F-C6B4-F674-3633-90B7B6F1EC18}"/>
                    </a:ext>
                  </a:extLst>
                </p:cNvPr>
                <p:cNvSpPr/>
                <p:nvPr/>
              </p:nvSpPr>
              <p:spPr>
                <a:xfrm>
                  <a:off x="6938104"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2" name="Graphic 790">
                <a:extLst>
                  <a:ext uri="{FF2B5EF4-FFF2-40B4-BE49-F238E27FC236}">
                    <a16:creationId xmlns:a16="http://schemas.microsoft.com/office/drawing/2014/main" id="{908ADAFC-DC44-745B-4E66-DAB6C55F1909}"/>
                  </a:ext>
                </a:extLst>
              </p:cNvPr>
              <p:cNvGrpSpPr/>
              <p:nvPr/>
            </p:nvGrpSpPr>
            <p:grpSpPr>
              <a:xfrm>
                <a:off x="6838092" y="3652646"/>
                <a:ext cx="75723" cy="75723"/>
                <a:chOff x="6838092" y="3652646"/>
                <a:chExt cx="75723" cy="75723"/>
              </a:xfrm>
            </p:grpSpPr>
            <p:sp>
              <p:nvSpPr>
                <p:cNvPr id="901" name="Freeform: Shape 1644">
                  <a:extLst>
                    <a:ext uri="{FF2B5EF4-FFF2-40B4-BE49-F238E27FC236}">
                      <a16:creationId xmlns:a16="http://schemas.microsoft.com/office/drawing/2014/main" id="{387FCC0C-7C77-7CFE-47AA-71EA1559E95B}"/>
                    </a:ext>
                  </a:extLst>
                </p:cNvPr>
                <p:cNvSpPr/>
                <p:nvPr/>
              </p:nvSpPr>
              <p:spPr>
                <a:xfrm>
                  <a:off x="687590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2" name="Freeform: Shape 1645">
                  <a:extLst>
                    <a:ext uri="{FF2B5EF4-FFF2-40B4-BE49-F238E27FC236}">
                      <a16:creationId xmlns:a16="http://schemas.microsoft.com/office/drawing/2014/main" id="{DE6EFD64-B1F2-EA82-5DA0-1A1F5622A4B0}"/>
                    </a:ext>
                  </a:extLst>
                </p:cNvPr>
                <p:cNvSpPr/>
                <p:nvPr/>
              </p:nvSpPr>
              <p:spPr>
                <a:xfrm>
                  <a:off x="6838092"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3" name="Graphic 790">
                <a:extLst>
                  <a:ext uri="{FF2B5EF4-FFF2-40B4-BE49-F238E27FC236}">
                    <a16:creationId xmlns:a16="http://schemas.microsoft.com/office/drawing/2014/main" id="{F1D11AAA-EABE-C428-D0C4-68BED29FBD0A}"/>
                  </a:ext>
                </a:extLst>
              </p:cNvPr>
              <p:cNvGrpSpPr/>
              <p:nvPr/>
            </p:nvGrpSpPr>
            <p:grpSpPr>
              <a:xfrm>
                <a:off x="6516337" y="3639883"/>
                <a:ext cx="75723" cy="75723"/>
                <a:chOff x="6516337" y="3639883"/>
                <a:chExt cx="75723" cy="75723"/>
              </a:xfrm>
            </p:grpSpPr>
            <p:sp>
              <p:nvSpPr>
                <p:cNvPr id="899" name="Freeform: Shape 1642">
                  <a:extLst>
                    <a:ext uri="{FF2B5EF4-FFF2-40B4-BE49-F238E27FC236}">
                      <a16:creationId xmlns:a16="http://schemas.microsoft.com/office/drawing/2014/main" id="{D02A9569-F7E6-6B8F-95C4-DE7B8F64DD8C}"/>
                    </a:ext>
                  </a:extLst>
                </p:cNvPr>
                <p:cNvSpPr/>
                <p:nvPr/>
              </p:nvSpPr>
              <p:spPr>
                <a:xfrm>
                  <a:off x="6554152"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900" name="Freeform: Shape 1643">
                  <a:extLst>
                    <a:ext uri="{FF2B5EF4-FFF2-40B4-BE49-F238E27FC236}">
                      <a16:creationId xmlns:a16="http://schemas.microsoft.com/office/drawing/2014/main" id="{52AF6CB8-6702-43CF-D8F0-B31E2BD8351A}"/>
                    </a:ext>
                  </a:extLst>
                </p:cNvPr>
                <p:cNvSpPr/>
                <p:nvPr/>
              </p:nvSpPr>
              <p:spPr>
                <a:xfrm>
                  <a:off x="651633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4" name="Graphic 790">
                <a:extLst>
                  <a:ext uri="{FF2B5EF4-FFF2-40B4-BE49-F238E27FC236}">
                    <a16:creationId xmlns:a16="http://schemas.microsoft.com/office/drawing/2014/main" id="{4B39519B-2EEF-5FB0-A040-5CDD1525B2F9}"/>
                  </a:ext>
                </a:extLst>
              </p:cNvPr>
              <p:cNvGrpSpPr/>
              <p:nvPr/>
            </p:nvGrpSpPr>
            <p:grpSpPr>
              <a:xfrm>
                <a:off x="6461950" y="3639883"/>
                <a:ext cx="75628" cy="75723"/>
                <a:chOff x="6461950" y="3639883"/>
                <a:chExt cx="75628" cy="75723"/>
              </a:xfrm>
            </p:grpSpPr>
            <p:sp>
              <p:nvSpPr>
                <p:cNvPr id="897" name="Freeform: Shape 1640">
                  <a:extLst>
                    <a:ext uri="{FF2B5EF4-FFF2-40B4-BE49-F238E27FC236}">
                      <a16:creationId xmlns:a16="http://schemas.microsoft.com/office/drawing/2014/main" id="{0553F1E2-0A0E-79DD-E6CA-C5688898EBF7}"/>
                    </a:ext>
                  </a:extLst>
                </p:cNvPr>
                <p:cNvSpPr/>
                <p:nvPr/>
              </p:nvSpPr>
              <p:spPr>
                <a:xfrm>
                  <a:off x="6499764"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8" name="Freeform: Shape 1641">
                  <a:extLst>
                    <a:ext uri="{FF2B5EF4-FFF2-40B4-BE49-F238E27FC236}">
                      <a16:creationId xmlns:a16="http://schemas.microsoft.com/office/drawing/2014/main" id="{C11631C3-0EE6-66AA-8BA8-7037C7AD8C62}"/>
                    </a:ext>
                  </a:extLst>
                </p:cNvPr>
                <p:cNvSpPr/>
                <p:nvPr/>
              </p:nvSpPr>
              <p:spPr>
                <a:xfrm>
                  <a:off x="6461950" y="367779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5" name="Graphic 790">
                <a:extLst>
                  <a:ext uri="{FF2B5EF4-FFF2-40B4-BE49-F238E27FC236}">
                    <a16:creationId xmlns:a16="http://schemas.microsoft.com/office/drawing/2014/main" id="{5D98874C-04E4-49DF-7714-3F755347D500}"/>
                  </a:ext>
                </a:extLst>
              </p:cNvPr>
              <p:cNvGrpSpPr/>
              <p:nvPr/>
            </p:nvGrpSpPr>
            <p:grpSpPr>
              <a:xfrm>
                <a:off x="6475475" y="3639883"/>
                <a:ext cx="75723" cy="75723"/>
                <a:chOff x="6475475" y="3639883"/>
                <a:chExt cx="75723" cy="75723"/>
              </a:xfrm>
            </p:grpSpPr>
            <p:sp>
              <p:nvSpPr>
                <p:cNvPr id="895" name="Freeform: Shape 1638">
                  <a:extLst>
                    <a:ext uri="{FF2B5EF4-FFF2-40B4-BE49-F238E27FC236}">
                      <a16:creationId xmlns:a16="http://schemas.microsoft.com/office/drawing/2014/main" id="{5C5B6C2A-CC74-1899-CC3A-F6DA1AEBBE37}"/>
                    </a:ext>
                  </a:extLst>
                </p:cNvPr>
                <p:cNvSpPr/>
                <p:nvPr/>
              </p:nvSpPr>
              <p:spPr>
                <a:xfrm>
                  <a:off x="651338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6" name="Freeform: Shape 1639">
                  <a:extLst>
                    <a:ext uri="{FF2B5EF4-FFF2-40B4-BE49-F238E27FC236}">
                      <a16:creationId xmlns:a16="http://schemas.microsoft.com/office/drawing/2014/main" id="{D32466EF-A76F-3E99-E7A8-68CDF498D83F}"/>
                    </a:ext>
                  </a:extLst>
                </p:cNvPr>
                <p:cNvSpPr/>
                <p:nvPr/>
              </p:nvSpPr>
              <p:spPr>
                <a:xfrm>
                  <a:off x="6475475"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6" name="Graphic 790">
                <a:extLst>
                  <a:ext uri="{FF2B5EF4-FFF2-40B4-BE49-F238E27FC236}">
                    <a16:creationId xmlns:a16="http://schemas.microsoft.com/office/drawing/2014/main" id="{44933AED-06AF-62B6-A048-D356341A31D8}"/>
                  </a:ext>
                </a:extLst>
              </p:cNvPr>
              <p:cNvGrpSpPr/>
              <p:nvPr/>
            </p:nvGrpSpPr>
            <p:grpSpPr>
              <a:xfrm>
                <a:off x="6489096" y="3639883"/>
                <a:ext cx="75723" cy="75723"/>
                <a:chOff x="6489096" y="3639883"/>
                <a:chExt cx="75723" cy="75723"/>
              </a:xfrm>
            </p:grpSpPr>
            <p:sp>
              <p:nvSpPr>
                <p:cNvPr id="893" name="Freeform: Shape 1636">
                  <a:extLst>
                    <a:ext uri="{FF2B5EF4-FFF2-40B4-BE49-F238E27FC236}">
                      <a16:creationId xmlns:a16="http://schemas.microsoft.com/office/drawing/2014/main" id="{64BDB79A-B832-6AFD-9984-2A68BEB3EA27}"/>
                    </a:ext>
                  </a:extLst>
                </p:cNvPr>
                <p:cNvSpPr/>
                <p:nvPr/>
              </p:nvSpPr>
              <p:spPr>
                <a:xfrm>
                  <a:off x="6527005"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4" name="Freeform: Shape 1637">
                  <a:extLst>
                    <a:ext uri="{FF2B5EF4-FFF2-40B4-BE49-F238E27FC236}">
                      <a16:creationId xmlns:a16="http://schemas.microsoft.com/office/drawing/2014/main" id="{8E5A5A7A-ADA6-9BE0-B717-701BA3E85A26}"/>
                    </a:ext>
                  </a:extLst>
                </p:cNvPr>
                <p:cNvSpPr/>
                <p:nvPr/>
              </p:nvSpPr>
              <p:spPr>
                <a:xfrm>
                  <a:off x="6489096"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7" name="Graphic 790">
                <a:extLst>
                  <a:ext uri="{FF2B5EF4-FFF2-40B4-BE49-F238E27FC236}">
                    <a16:creationId xmlns:a16="http://schemas.microsoft.com/office/drawing/2014/main" id="{5E0C4DBA-C198-3CB3-2BD7-DD8AA8EE54F7}"/>
                  </a:ext>
                </a:extLst>
              </p:cNvPr>
              <p:cNvGrpSpPr/>
              <p:nvPr/>
            </p:nvGrpSpPr>
            <p:grpSpPr>
              <a:xfrm>
                <a:off x="6399847" y="3598449"/>
                <a:ext cx="75628" cy="75723"/>
                <a:chOff x="6399847" y="3598449"/>
                <a:chExt cx="75628" cy="75723"/>
              </a:xfrm>
            </p:grpSpPr>
            <p:sp>
              <p:nvSpPr>
                <p:cNvPr id="891" name="Freeform: Shape 1634">
                  <a:extLst>
                    <a:ext uri="{FF2B5EF4-FFF2-40B4-BE49-F238E27FC236}">
                      <a16:creationId xmlns:a16="http://schemas.microsoft.com/office/drawing/2014/main" id="{A6944770-97CB-5178-2ECA-E370E67E6919}"/>
                    </a:ext>
                  </a:extLst>
                </p:cNvPr>
                <p:cNvSpPr/>
                <p:nvPr/>
              </p:nvSpPr>
              <p:spPr>
                <a:xfrm>
                  <a:off x="643766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2" name="Freeform: Shape 1635">
                  <a:extLst>
                    <a:ext uri="{FF2B5EF4-FFF2-40B4-BE49-F238E27FC236}">
                      <a16:creationId xmlns:a16="http://schemas.microsoft.com/office/drawing/2014/main" id="{B783361F-6A87-FAB2-8D48-15554EA505BD}"/>
                    </a:ext>
                  </a:extLst>
                </p:cNvPr>
                <p:cNvSpPr/>
                <p:nvPr/>
              </p:nvSpPr>
              <p:spPr>
                <a:xfrm>
                  <a:off x="6399847" y="363635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8" name="Graphic 790">
                <a:extLst>
                  <a:ext uri="{FF2B5EF4-FFF2-40B4-BE49-F238E27FC236}">
                    <a16:creationId xmlns:a16="http://schemas.microsoft.com/office/drawing/2014/main" id="{750881C4-C1AD-F032-AE23-5C762047E9B7}"/>
                  </a:ext>
                </a:extLst>
              </p:cNvPr>
              <p:cNvGrpSpPr/>
              <p:nvPr/>
            </p:nvGrpSpPr>
            <p:grpSpPr>
              <a:xfrm>
                <a:off x="6254590" y="3598449"/>
                <a:ext cx="75723" cy="75723"/>
                <a:chOff x="6254590" y="3598449"/>
                <a:chExt cx="75723" cy="75723"/>
              </a:xfrm>
            </p:grpSpPr>
            <p:sp>
              <p:nvSpPr>
                <p:cNvPr id="889" name="Freeform: Shape 1632">
                  <a:extLst>
                    <a:ext uri="{FF2B5EF4-FFF2-40B4-BE49-F238E27FC236}">
                      <a16:creationId xmlns:a16="http://schemas.microsoft.com/office/drawing/2014/main" id="{E4332D87-600A-D0A0-FC29-EB654E9B7200}"/>
                    </a:ext>
                  </a:extLst>
                </p:cNvPr>
                <p:cNvSpPr/>
                <p:nvPr/>
              </p:nvSpPr>
              <p:spPr>
                <a:xfrm>
                  <a:off x="629240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90" name="Freeform: Shape 1633">
                  <a:extLst>
                    <a:ext uri="{FF2B5EF4-FFF2-40B4-BE49-F238E27FC236}">
                      <a16:creationId xmlns:a16="http://schemas.microsoft.com/office/drawing/2014/main" id="{699D3BD6-D045-8CDC-EEB7-53FB6D311CF2}"/>
                    </a:ext>
                  </a:extLst>
                </p:cNvPr>
                <p:cNvSpPr/>
                <p:nvPr/>
              </p:nvSpPr>
              <p:spPr>
                <a:xfrm>
                  <a:off x="6254590"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599" name="Graphic 790">
                <a:extLst>
                  <a:ext uri="{FF2B5EF4-FFF2-40B4-BE49-F238E27FC236}">
                    <a16:creationId xmlns:a16="http://schemas.microsoft.com/office/drawing/2014/main" id="{FC674FDB-79E4-EEF8-D214-FB45534B6A92}"/>
                  </a:ext>
                </a:extLst>
              </p:cNvPr>
              <p:cNvGrpSpPr/>
              <p:nvPr/>
            </p:nvGrpSpPr>
            <p:grpSpPr>
              <a:xfrm>
                <a:off x="6192773" y="3598449"/>
                <a:ext cx="75723" cy="75723"/>
                <a:chOff x="6192773" y="3598449"/>
                <a:chExt cx="75723" cy="75723"/>
              </a:xfrm>
            </p:grpSpPr>
            <p:sp>
              <p:nvSpPr>
                <p:cNvPr id="887" name="Freeform: Shape 1630">
                  <a:extLst>
                    <a:ext uri="{FF2B5EF4-FFF2-40B4-BE49-F238E27FC236}">
                      <a16:creationId xmlns:a16="http://schemas.microsoft.com/office/drawing/2014/main" id="{4B96704C-EF20-5069-AD71-92A115FE3E0A}"/>
                    </a:ext>
                  </a:extLst>
                </p:cNvPr>
                <p:cNvSpPr/>
                <p:nvPr/>
              </p:nvSpPr>
              <p:spPr>
                <a:xfrm>
                  <a:off x="6230587"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8" name="Freeform: Shape 1631">
                  <a:extLst>
                    <a:ext uri="{FF2B5EF4-FFF2-40B4-BE49-F238E27FC236}">
                      <a16:creationId xmlns:a16="http://schemas.microsoft.com/office/drawing/2014/main" id="{64C81BCA-BFB8-3F95-9E94-C456A0E0C7CA}"/>
                    </a:ext>
                  </a:extLst>
                </p:cNvPr>
                <p:cNvSpPr/>
                <p:nvPr/>
              </p:nvSpPr>
              <p:spPr>
                <a:xfrm>
                  <a:off x="6192773"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0" name="Graphic 790">
                <a:extLst>
                  <a:ext uri="{FF2B5EF4-FFF2-40B4-BE49-F238E27FC236}">
                    <a16:creationId xmlns:a16="http://schemas.microsoft.com/office/drawing/2014/main" id="{4D8649C5-E421-FA13-28EB-424064584769}"/>
                  </a:ext>
                </a:extLst>
              </p:cNvPr>
              <p:cNvGrpSpPr/>
              <p:nvPr/>
            </p:nvGrpSpPr>
            <p:grpSpPr>
              <a:xfrm>
                <a:off x="6174104" y="3598449"/>
                <a:ext cx="75723" cy="75723"/>
                <a:chOff x="6174104" y="3598449"/>
                <a:chExt cx="75723" cy="75723"/>
              </a:xfrm>
            </p:grpSpPr>
            <p:sp>
              <p:nvSpPr>
                <p:cNvPr id="885" name="Freeform: Shape 1628">
                  <a:extLst>
                    <a:ext uri="{FF2B5EF4-FFF2-40B4-BE49-F238E27FC236}">
                      <a16:creationId xmlns:a16="http://schemas.microsoft.com/office/drawing/2014/main" id="{690E8F3B-C6B2-B5D0-461D-AE6E0F39C7D6}"/>
                    </a:ext>
                  </a:extLst>
                </p:cNvPr>
                <p:cNvSpPr/>
                <p:nvPr/>
              </p:nvSpPr>
              <p:spPr>
                <a:xfrm>
                  <a:off x="6212014"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6" name="Freeform: Shape 1629">
                  <a:extLst>
                    <a:ext uri="{FF2B5EF4-FFF2-40B4-BE49-F238E27FC236}">
                      <a16:creationId xmlns:a16="http://schemas.microsoft.com/office/drawing/2014/main" id="{AFA749D2-6EAD-D7F0-A696-57BEFD50C30A}"/>
                    </a:ext>
                  </a:extLst>
                </p:cNvPr>
                <p:cNvSpPr/>
                <p:nvPr/>
              </p:nvSpPr>
              <p:spPr>
                <a:xfrm>
                  <a:off x="6174104"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1" name="Graphic 790">
                <a:extLst>
                  <a:ext uri="{FF2B5EF4-FFF2-40B4-BE49-F238E27FC236}">
                    <a16:creationId xmlns:a16="http://schemas.microsoft.com/office/drawing/2014/main" id="{EC8AFBB5-E701-EAB6-08A7-A2823B3A2DC9}"/>
                  </a:ext>
                </a:extLst>
              </p:cNvPr>
              <p:cNvGrpSpPr/>
              <p:nvPr/>
            </p:nvGrpSpPr>
            <p:grpSpPr>
              <a:xfrm>
                <a:off x="6096475" y="3598449"/>
                <a:ext cx="75723" cy="75723"/>
                <a:chOff x="6096475" y="3598449"/>
                <a:chExt cx="75723" cy="75723"/>
              </a:xfrm>
            </p:grpSpPr>
            <p:sp>
              <p:nvSpPr>
                <p:cNvPr id="883" name="Freeform: Shape 1626">
                  <a:extLst>
                    <a:ext uri="{FF2B5EF4-FFF2-40B4-BE49-F238E27FC236}">
                      <a16:creationId xmlns:a16="http://schemas.microsoft.com/office/drawing/2014/main" id="{DD00871F-7FEA-8618-CCD1-22A15F2F9FF5}"/>
                    </a:ext>
                  </a:extLst>
                </p:cNvPr>
                <p:cNvSpPr/>
                <p:nvPr/>
              </p:nvSpPr>
              <p:spPr>
                <a:xfrm>
                  <a:off x="6134385"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4" name="Freeform: Shape 1627">
                  <a:extLst>
                    <a:ext uri="{FF2B5EF4-FFF2-40B4-BE49-F238E27FC236}">
                      <a16:creationId xmlns:a16="http://schemas.microsoft.com/office/drawing/2014/main" id="{9CE77A54-E77E-178C-BC72-D957CAD24E46}"/>
                    </a:ext>
                  </a:extLst>
                </p:cNvPr>
                <p:cNvSpPr/>
                <p:nvPr/>
              </p:nvSpPr>
              <p:spPr>
                <a:xfrm>
                  <a:off x="6096475"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2" name="Graphic 790">
                <a:extLst>
                  <a:ext uri="{FF2B5EF4-FFF2-40B4-BE49-F238E27FC236}">
                    <a16:creationId xmlns:a16="http://schemas.microsoft.com/office/drawing/2014/main" id="{A1DEB32C-57C5-E185-E05B-E40899918463}"/>
                  </a:ext>
                </a:extLst>
              </p:cNvPr>
              <p:cNvGrpSpPr/>
              <p:nvPr/>
            </p:nvGrpSpPr>
            <p:grpSpPr>
              <a:xfrm>
                <a:off x="6078759" y="3598449"/>
                <a:ext cx="75628" cy="75723"/>
                <a:chOff x="6078759" y="3598449"/>
                <a:chExt cx="75628" cy="75723"/>
              </a:xfrm>
            </p:grpSpPr>
            <p:sp>
              <p:nvSpPr>
                <p:cNvPr id="881" name="Freeform: Shape 1624">
                  <a:extLst>
                    <a:ext uri="{FF2B5EF4-FFF2-40B4-BE49-F238E27FC236}">
                      <a16:creationId xmlns:a16="http://schemas.microsoft.com/office/drawing/2014/main" id="{3DE4948F-7EF9-9FF7-7F8B-F818C1EF3315}"/>
                    </a:ext>
                  </a:extLst>
                </p:cNvPr>
                <p:cNvSpPr/>
                <p:nvPr/>
              </p:nvSpPr>
              <p:spPr>
                <a:xfrm>
                  <a:off x="6116573"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2" name="Freeform: Shape 1625">
                  <a:extLst>
                    <a:ext uri="{FF2B5EF4-FFF2-40B4-BE49-F238E27FC236}">
                      <a16:creationId xmlns:a16="http://schemas.microsoft.com/office/drawing/2014/main" id="{CE27896B-52FB-40D3-857A-FA49DEA44CA2}"/>
                    </a:ext>
                  </a:extLst>
                </p:cNvPr>
                <p:cNvSpPr/>
                <p:nvPr/>
              </p:nvSpPr>
              <p:spPr>
                <a:xfrm>
                  <a:off x="6078759"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3" name="Graphic 790">
                <a:extLst>
                  <a:ext uri="{FF2B5EF4-FFF2-40B4-BE49-F238E27FC236}">
                    <a16:creationId xmlns:a16="http://schemas.microsoft.com/office/drawing/2014/main" id="{A56247B5-261E-E8F9-3359-2C5E59A94CAC}"/>
                  </a:ext>
                </a:extLst>
              </p:cNvPr>
              <p:cNvGrpSpPr/>
              <p:nvPr/>
            </p:nvGrpSpPr>
            <p:grpSpPr>
              <a:xfrm>
                <a:off x="6039135" y="3546442"/>
                <a:ext cx="75723" cy="75628"/>
                <a:chOff x="6039135" y="3546442"/>
                <a:chExt cx="75723" cy="75628"/>
              </a:xfrm>
            </p:grpSpPr>
            <p:sp>
              <p:nvSpPr>
                <p:cNvPr id="879" name="Freeform: Shape 1622">
                  <a:extLst>
                    <a:ext uri="{FF2B5EF4-FFF2-40B4-BE49-F238E27FC236}">
                      <a16:creationId xmlns:a16="http://schemas.microsoft.com/office/drawing/2014/main" id="{E8DFF57F-9AC7-7B38-39BB-4325E2861DD1}"/>
                    </a:ext>
                  </a:extLst>
                </p:cNvPr>
                <p:cNvSpPr/>
                <p:nvPr/>
              </p:nvSpPr>
              <p:spPr>
                <a:xfrm>
                  <a:off x="6077044" y="354644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80" name="Freeform: Shape 1623">
                  <a:extLst>
                    <a:ext uri="{FF2B5EF4-FFF2-40B4-BE49-F238E27FC236}">
                      <a16:creationId xmlns:a16="http://schemas.microsoft.com/office/drawing/2014/main" id="{C8FA0BA3-3A58-EAB8-AF8E-9A369365AD91}"/>
                    </a:ext>
                  </a:extLst>
                </p:cNvPr>
                <p:cNvSpPr/>
                <p:nvPr/>
              </p:nvSpPr>
              <p:spPr>
                <a:xfrm>
                  <a:off x="6039135" y="3584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4" name="Graphic 790">
                <a:extLst>
                  <a:ext uri="{FF2B5EF4-FFF2-40B4-BE49-F238E27FC236}">
                    <a16:creationId xmlns:a16="http://schemas.microsoft.com/office/drawing/2014/main" id="{ED1E6F9B-1B5D-EF97-21E1-07580AD27CB8}"/>
                  </a:ext>
                </a:extLst>
              </p:cNvPr>
              <p:cNvGrpSpPr/>
              <p:nvPr/>
            </p:nvGrpSpPr>
            <p:grpSpPr>
              <a:xfrm>
                <a:off x="5977984" y="3472814"/>
                <a:ext cx="75628" cy="75723"/>
                <a:chOff x="5977984" y="3472814"/>
                <a:chExt cx="75628" cy="75723"/>
              </a:xfrm>
            </p:grpSpPr>
            <p:sp>
              <p:nvSpPr>
                <p:cNvPr id="877" name="Freeform: Shape 1620">
                  <a:extLst>
                    <a:ext uri="{FF2B5EF4-FFF2-40B4-BE49-F238E27FC236}">
                      <a16:creationId xmlns:a16="http://schemas.microsoft.com/office/drawing/2014/main" id="{875EC408-4511-A9AB-6389-EA31AD6EEEDC}"/>
                    </a:ext>
                  </a:extLst>
                </p:cNvPr>
                <p:cNvSpPr/>
                <p:nvPr/>
              </p:nvSpPr>
              <p:spPr>
                <a:xfrm>
                  <a:off x="6015799" y="34728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8" name="Freeform: Shape 1621">
                  <a:extLst>
                    <a:ext uri="{FF2B5EF4-FFF2-40B4-BE49-F238E27FC236}">
                      <a16:creationId xmlns:a16="http://schemas.microsoft.com/office/drawing/2014/main" id="{6BFAFF42-6CFC-F228-A02E-4BBF19A59CDA}"/>
                    </a:ext>
                  </a:extLst>
                </p:cNvPr>
                <p:cNvSpPr/>
                <p:nvPr/>
              </p:nvSpPr>
              <p:spPr>
                <a:xfrm>
                  <a:off x="5977984" y="35107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5" name="Graphic 790">
                <a:extLst>
                  <a:ext uri="{FF2B5EF4-FFF2-40B4-BE49-F238E27FC236}">
                    <a16:creationId xmlns:a16="http://schemas.microsoft.com/office/drawing/2014/main" id="{80626848-42D7-E219-317B-346FC1F30BF0}"/>
                  </a:ext>
                </a:extLst>
              </p:cNvPr>
              <p:cNvGrpSpPr/>
              <p:nvPr/>
            </p:nvGrpSpPr>
            <p:grpSpPr>
              <a:xfrm>
                <a:off x="5730715" y="3443096"/>
                <a:ext cx="75723" cy="75723"/>
                <a:chOff x="5730715" y="3443096"/>
                <a:chExt cx="75723" cy="75723"/>
              </a:xfrm>
            </p:grpSpPr>
            <p:sp>
              <p:nvSpPr>
                <p:cNvPr id="875" name="Freeform: Shape 1618">
                  <a:extLst>
                    <a:ext uri="{FF2B5EF4-FFF2-40B4-BE49-F238E27FC236}">
                      <a16:creationId xmlns:a16="http://schemas.microsoft.com/office/drawing/2014/main" id="{C536B54B-0AEF-E226-78CD-F63322177C2E}"/>
                    </a:ext>
                  </a:extLst>
                </p:cNvPr>
                <p:cNvSpPr/>
                <p:nvPr/>
              </p:nvSpPr>
              <p:spPr>
                <a:xfrm>
                  <a:off x="5768530" y="3443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6" name="Freeform: Shape 1619">
                  <a:extLst>
                    <a:ext uri="{FF2B5EF4-FFF2-40B4-BE49-F238E27FC236}">
                      <a16:creationId xmlns:a16="http://schemas.microsoft.com/office/drawing/2014/main" id="{45326D9A-7E65-6A01-B073-C79653F5B179}"/>
                    </a:ext>
                  </a:extLst>
                </p:cNvPr>
                <p:cNvSpPr/>
                <p:nvPr/>
              </p:nvSpPr>
              <p:spPr>
                <a:xfrm>
                  <a:off x="5730715" y="34809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6" name="Graphic 790">
                <a:extLst>
                  <a:ext uri="{FF2B5EF4-FFF2-40B4-BE49-F238E27FC236}">
                    <a16:creationId xmlns:a16="http://schemas.microsoft.com/office/drawing/2014/main" id="{81B47672-E88D-7ECC-4DF0-BE89CD0DB7E7}"/>
                  </a:ext>
                </a:extLst>
              </p:cNvPr>
              <p:cNvGrpSpPr/>
              <p:nvPr/>
            </p:nvGrpSpPr>
            <p:grpSpPr>
              <a:xfrm>
                <a:off x="5503449" y="3300793"/>
                <a:ext cx="75723" cy="75723"/>
                <a:chOff x="5503449" y="3300793"/>
                <a:chExt cx="75723" cy="75723"/>
              </a:xfrm>
            </p:grpSpPr>
            <p:sp>
              <p:nvSpPr>
                <p:cNvPr id="873" name="Freeform: Shape 1616">
                  <a:extLst>
                    <a:ext uri="{FF2B5EF4-FFF2-40B4-BE49-F238E27FC236}">
                      <a16:creationId xmlns:a16="http://schemas.microsoft.com/office/drawing/2014/main" id="{F9ED1F76-FB82-1F38-26FD-0D54A1C8C1FB}"/>
                    </a:ext>
                  </a:extLst>
                </p:cNvPr>
                <p:cNvSpPr/>
                <p:nvPr/>
              </p:nvSpPr>
              <p:spPr>
                <a:xfrm>
                  <a:off x="5541263"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4" name="Freeform: Shape 1617">
                  <a:extLst>
                    <a:ext uri="{FF2B5EF4-FFF2-40B4-BE49-F238E27FC236}">
                      <a16:creationId xmlns:a16="http://schemas.microsoft.com/office/drawing/2014/main" id="{4A362B91-11EB-61B0-C948-A07B4193962D}"/>
                    </a:ext>
                  </a:extLst>
                </p:cNvPr>
                <p:cNvSpPr/>
                <p:nvPr/>
              </p:nvSpPr>
              <p:spPr>
                <a:xfrm>
                  <a:off x="5503449"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7" name="Graphic 790">
                <a:extLst>
                  <a:ext uri="{FF2B5EF4-FFF2-40B4-BE49-F238E27FC236}">
                    <a16:creationId xmlns:a16="http://schemas.microsoft.com/office/drawing/2014/main" id="{CD668104-2F35-37CE-4F27-4B9E32481435}"/>
                  </a:ext>
                </a:extLst>
              </p:cNvPr>
              <p:cNvGrpSpPr/>
              <p:nvPr/>
            </p:nvGrpSpPr>
            <p:grpSpPr>
              <a:xfrm>
                <a:off x="5338095" y="3244786"/>
                <a:ext cx="75628" cy="75723"/>
                <a:chOff x="5338095" y="3244786"/>
                <a:chExt cx="75628" cy="75723"/>
              </a:xfrm>
            </p:grpSpPr>
            <p:sp>
              <p:nvSpPr>
                <p:cNvPr id="871" name="Freeform: Shape 1614">
                  <a:extLst>
                    <a:ext uri="{FF2B5EF4-FFF2-40B4-BE49-F238E27FC236}">
                      <a16:creationId xmlns:a16="http://schemas.microsoft.com/office/drawing/2014/main" id="{496ADFF9-F9BB-1201-15AE-E473CBFA96F4}"/>
                    </a:ext>
                  </a:extLst>
                </p:cNvPr>
                <p:cNvSpPr/>
                <p:nvPr/>
              </p:nvSpPr>
              <p:spPr>
                <a:xfrm>
                  <a:off x="5375909"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2" name="Freeform: Shape 1615">
                  <a:extLst>
                    <a:ext uri="{FF2B5EF4-FFF2-40B4-BE49-F238E27FC236}">
                      <a16:creationId xmlns:a16="http://schemas.microsoft.com/office/drawing/2014/main" id="{15313848-A1FF-294C-FDE7-8DC8FECA4590}"/>
                    </a:ext>
                  </a:extLst>
                </p:cNvPr>
                <p:cNvSpPr/>
                <p:nvPr/>
              </p:nvSpPr>
              <p:spPr>
                <a:xfrm>
                  <a:off x="5338095" y="32826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8" name="Graphic 790">
                <a:extLst>
                  <a:ext uri="{FF2B5EF4-FFF2-40B4-BE49-F238E27FC236}">
                    <a16:creationId xmlns:a16="http://schemas.microsoft.com/office/drawing/2014/main" id="{B74195B4-3B64-30E3-BA11-0A443AFD888A}"/>
                  </a:ext>
                </a:extLst>
              </p:cNvPr>
              <p:cNvGrpSpPr/>
              <p:nvPr/>
            </p:nvGrpSpPr>
            <p:grpSpPr>
              <a:xfrm>
                <a:off x="5268753" y="3244786"/>
                <a:ext cx="75723" cy="75723"/>
                <a:chOff x="5268753" y="3244786"/>
                <a:chExt cx="75723" cy="75723"/>
              </a:xfrm>
            </p:grpSpPr>
            <p:sp>
              <p:nvSpPr>
                <p:cNvPr id="869" name="Freeform: Shape 1612">
                  <a:extLst>
                    <a:ext uri="{FF2B5EF4-FFF2-40B4-BE49-F238E27FC236}">
                      <a16:creationId xmlns:a16="http://schemas.microsoft.com/office/drawing/2014/main" id="{8567C69E-596A-BE50-D724-B9A8BB72F0CE}"/>
                    </a:ext>
                  </a:extLst>
                </p:cNvPr>
                <p:cNvSpPr/>
                <p:nvPr/>
              </p:nvSpPr>
              <p:spPr>
                <a:xfrm>
                  <a:off x="5306567"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70" name="Freeform: Shape 1613">
                  <a:extLst>
                    <a:ext uri="{FF2B5EF4-FFF2-40B4-BE49-F238E27FC236}">
                      <a16:creationId xmlns:a16="http://schemas.microsoft.com/office/drawing/2014/main" id="{9EAD6060-6081-070E-BA8E-FB4C6D54DCD0}"/>
                    </a:ext>
                  </a:extLst>
                </p:cNvPr>
                <p:cNvSpPr/>
                <p:nvPr/>
              </p:nvSpPr>
              <p:spPr>
                <a:xfrm>
                  <a:off x="5268753"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09" name="Graphic 790">
                <a:extLst>
                  <a:ext uri="{FF2B5EF4-FFF2-40B4-BE49-F238E27FC236}">
                    <a16:creationId xmlns:a16="http://schemas.microsoft.com/office/drawing/2014/main" id="{A7A4EB97-8EC2-17FB-C169-57234A5C5A29}"/>
                  </a:ext>
                </a:extLst>
              </p:cNvPr>
              <p:cNvGrpSpPr/>
              <p:nvPr/>
            </p:nvGrpSpPr>
            <p:grpSpPr>
              <a:xfrm>
                <a:off x="5234082" y="3244786"/>
                <a:ext cx="75723" cy="75723"/>
                <a:chOff x="5234082" y="3244786"/>
                <a:chExt cx="75723" cy="75723"/>
              </a:xfrm>
            </p:grpSpPr>
            <p:sp>
              <p:nvSpPr>
                <p:cNvPr id="867" name="Freeform: Shape 1610">
                  <a:extLst>
                    <a:ext uri="{FF2B5EF4-FFF2-40B4-BE49-F238E27FC236}">
                      <a16:creationId xmlns:a16="http://schemas.microsoft.com/office/drawing/2014/main" id="{31C65C01-7B02-37F0-4D32-5363475EA4D9}"/>
                    </a:ext>
                  </a:extLst>
                </p:cNvPr>
                <p:cNvSpPr/>
                <p:nvPr/>
              </p:nvSpPr>
              <p:spPr>
                <a:xfrm>
                  <a:off x="5271991" y="32447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8" name="Freeform: Shape 1611">
                  <a:extLst>
                    <a:ext uri="{FF2B5EF4-FFF2-40B4-BE49-F238E27FC236}">
                      <a16:creationId xmlns:a16="http://schemas.microsoft.com/office/drawing/2014/main" id="{F11889EA-22A1-E1F1-DA6C-2A3F50AE38ED}"/>
                    </a:ext>
                  </a:extLst>
                </p:cNvPr>
                <p:cNvSpPr/>
                <p:nvPr/>
              </p:nvSpPr>
              <p:spPr>
                <a:xfrm>
                  <a:off x="5234082" y="32826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0" name="Graphic 790">
                <a:extLst>
                  <a:ext uri="{FF2B5EF4-FFF2-40B4-BE49-F238E27FC236}">
                    <a16:creationId xmlns:a16="http://schemas.microsoft.com/office/drawing/2014/main" id="{5E58260E-2AB2-D350-E32A-E126818666E5}"/>
                  </a:ext>
                </a:extLst>
              </p:cNvPr>
              <p:cNvGrpSpPr/>
              <p:nvPr/>
            </p:nvGrpSpPr>
            <p:grpSpPr>
              <a:xfrm>
                <a:off x="5211603" y="3234689"/>
                <a:ext cx="75723" cy="75723"/>
                <a:chOff x="5211603" y="3234689"/>
                <a:chExt cx="75723" cy="75723"/>
              </a:xfrm>
            </p:grpSpPr>
            <p:sp>
              <p:nvSpPr>
                <p:cNvPr id="865" name="Freeform: Shape 1608">
                  <a:extLst>
                    <a:ext uri="{FF2B5EF4-FFF2-40B4-BE49-F238E27FC236}">
                      <a16:creationId xmlns:a16="http://schemas.microsoft.com/office/drawing/2014/main" id="{89FB165A-114A-EEFF-4736-F80C627C25C9}"/>
                    </a:ext>
                  </a:extLst>
                </p:cNvPr>
                <p:cNvSpPr/>
                <p:nvPr/>
              </p:nvSpPr>
              <p:spPr>
                <a:xfrm>
                  <a:off x="5249417" y="32346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6" name="Freeform: Shape 1609">
                  <a:extLst>
                    <a:ext uri="{FF2B5EF4-FFF2-40B4-BE49-F238E27FC236}">
                      <a16:creationId xmlns:a16="http://schemas.microsoft.com/office/drawing/2014/main" id="{DAC9CBCB-BA59-2134-A63F-2C663E3AC5EE}"/>
                    </a:ext>
                  </a:extLst>
                </p:cNvPr>
                <p:cNvSpPr/>
                <p:nvPr/>
              </p:nvSpPr>
              <p:spPr>
                <a:xfrm>
                  <a:off x="5211603" y="32725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1" name="Graphic 790">
                <a:extLst>
                  <a:ext uri="{FF2B5EF4-FFF2-40B4-BE49-F238E27FC236}">
                    <a16:creationId xmlns:a16="http://schemas.microsoft.com/office/drawing/2014/main" id="{84D79A0C-B45D-1A5F-FCB1-DC776002E46D}"/>
                  </a:ext>
                </a:extLst>
              </p:cNvPr>
              <p:cNvGrpSpPr/>
              <p:nvPr/>
            </p:nvGrpSpPr>
            <p:grpSpPr>
              <a:xfrm>
                <a:off x="5196268" y="3222116"/>
                <a:ext cx="75723" cy="75723"/>
                <a:chOff x="5196268" y="3222116"/>
                <a:chExt cx="75723" cy="75723"/>
              </a:xfrm>
            </p:grpSpPr>
            <p:sp>
              <p:nvSpPr>
                <p:cNvPr id="863" name="Freeform: Shape 1606">
                  <a:extLst>
                    <a:ext uri="{FF2B5EF4-FFF2-40B4-BE49-F238E27FC236}">
                      <a16:creationId xmlns:a16="http://schemas.microsoft.com/office/drawing/2014/main" id="{BFE95BD8-D6D9-895C-C2D7-CDD49367DA6D}"/>
                    </a:ext>
                  </a:extLst>
                </p:cNvPr>
                <p:cNvSpPr/>
                <p:nvPr/>
              </p:nvSpPr>
              <p:spPr>
                <a:xfrm>
                  <a:off x="5234082" y="32221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4" name="Freeform: Shape 1607">
                  <a:extLst>
                    <a:ext uri="{FF2B5EF4-FFF2-40B4-BE49-F238E27FC236}">
                      <a16:creationId xmlns:a16="http://schemas.microsoft.com/office/drawing/2014/main" id="{632E7C98-C439-5234-5E15-2BE54912DF27}"/>
                    </a:ext>
                  </a:extLst>
                </p:cNvPr>
                <p:cNvSpPr/>
                <p:nvPr/>
              </p:nvSpPr>
              <p:spPr>
                <a:xfrm>
                  <a:off x="5196268" y="32600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2" name="Graphic 790">
                <a:extLst>
                  <a:ext uri="{FF2B5EF4-FFF2-40B4-BE49-F238E27FC236}">
                    <a16:creationId xmlns:a16="http://schemas.microsoft.com/office/drawing/2014/main" id="{5587ADE4-84E6-B1BC-75F4-6D794FE3CF41}"/>
                  </a:ext>
                </a:extLst>
              </p:cNvPr>
              <p:cNvGrpSpPr/>
              <p:nvPr/>
            </p:nvGrpSpPr>
            <p:grpSpPr>
              <a:xfrm>
                <a:off x="5183599" y="3206971"/>
                <a:ext cx="75723" cy="75723"/>
                <a:chOff x="5183599" y="3206971"/>
                <a:chExt cx="75723" cy="75723"/>
              </a:xfrm>
            </p:grpSpPr>
            <p:sp>
              <p:nvSpPr>
                <p:cNvPr id="861" name="Freeform: Shape 1604">
                  <a:extLst>
                    <a:ext uri="{FF2B5EF4-FFF2-40B4-BE49-F238E27FC236}">
                      <a16:creationId xmlns:a16="http://schemas.microsoft.com/office/drawing/2014/main" id="{22A406AA-16A3-2257-1086-FA777CCDD69A}"/>
                    </a:ext>
                  </a:extLst>
                </p:cNvPr>
                <p:cNvSpPr/>
                <p:nvPr/>
              </p:nvSpPr>
              <p:spPr>
                <a:xfrm>
                  <a:off x="5221509" y="32069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2" name="Freeform: Shape 1605">
                  <a:extLst>
                    <a:ext uri="{FF2B5EF4-FFF2-40B4-BE49-F238E27FC236}">
                      <a16:creationId xmlns:a16="http://schemas.microsoft.com/office/drawing/2014/main" id="{DD0AFE16-B10B-2E7A-05C5-34DFAD49D0C6}"/>
                    </a:ext>
                  </a:extLst>
                </p:cNvPr>
                <p:cNvSpPr/>
                <p:nvPr/>
              </p:nvSpPr>
              <p:spPr>
                <a:xfrm>
                  <a:off x="5183599" y="32447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3" name="Graphic 790">
                <a:extLst>
                  <a:ext uri="{FF2B5EF4-FFF2-40B4-BE49-F238E27FC236}">
                    <a16:creationId xmlns:a16="http://schemas.microsoft.com/office/drawing/2014/main" id="{F03AA27B-38F2-A8B1-743C-CF81A7599F9F}"/>
                  </a:ext>
                </a:extLst>
              </p:cNvPr>
              <p:cNvGrpSpPr/>
              <p:nvPr/>
            </p:nvGrpSpPr>
            <p:grpSpPr>
              <a:xfrm>
                <a:off x="5171217" y="3173729"/>
                <a:ext cx="75628" cy="75723"/>
                <a:chOff x="5171217" y="3173729"/>
                <a:chExt cx="75628" cy="75723"/>
              </a:xfrm>
            </p:grpSpPr>
            <p:sp>
              <p:nvSpPr>
                <p:cNvPr id="859" name="Freeform: Shape 1602">
                  <a:extLst>
                    <a:ext uri="{FF2B5EF4-FFF2-40B4-BE49-F238E27FC236}">
                      <a16:creationId xmlns:a16="http://schemas.microsoft.com/office/drawing/2014/main" id="{2BA077B0-ECDD-C601-C73C-998008C7E40B}"/>
                    </a:ext>
                  </a:extLst>
                </p:cNvPr>
                <p:cNvSpPr/>
                <p:nvPr/>
              </p:nvSpPr>
              <p:spPr>
                <a:xfrm>
                  <a:off x="5209031" y="3173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60" name="Freeform: Shape 1603">
                  <a:extLst>
                    <a:ext uri="{FF2B5EF4-FFF2-40B4-BE49-F238E27FC236}">
                      <a16:creationId xmlns:a16="http://schemas.microsoft.com/office/drawing/2014/main" id="{6F708450-70B9-6B92-1114-3C631F124822}"/>
                    </a:ext>
                  </a:extLst>
                </p:cNvPr>
                <p:cNvSpPr/>
                <p:nvPr/>
              </p:nvSpPr>
              <p:spPr>
                <a:xfrm>
                  <a:off x="5171217" y="3211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4" name="Graphic 790">
                <a:extLst>
                  <a:ext uri="{FF2B5EF4-FFF2-40B4-BE49-F238E27FC236}">
                    <a16:creationId xmlns:a16="http://schemas.microsoft.com/office/drawing/2014/main" id="{3D42D618-1D24-8A98-EA09-9543C7865B43}"/>
                  </a:ext>
                </a:extLst>
              </p:cNvPr>
              <p:cNvGrpSpPr/>
              <p:nvPr/>
            </p:nvGrpSpPr>
            <p:grpSpPr>
              <a:xfrm>
                <a:off x="5158453" y="3158965"/>
                <a:ext cx="75628" cy="75723"/>
                <a:chOff x="5158453" y="3158965"/>
                <a:chExt cx="75628" cy="75723"/>
              </a:xfrm>
            </p:grpSpPr>
            <p:sp>
              <p:nvSpPr>
                <p:cNvPr id="857" name="Freeform: Shape 1600">
                  <a:extLst>
                    <a:ext uri="{FF2B5EF4-FFF2-40B4-BE49-F238E27FC236}">
                      <a16:creationId xmlns:a16="http://schemas.microsoft.com/office/drawing/2014/main" id="{084876DF-E6ED-B305-D0F5-701BDDE81845}"/>
                    </a:ext>
                  </a:extLst>
                </p:cNvPr>
                <p:cNvSpPr/>
                <p:nvPr/>
              </p:nvSpPr>
              <p:spPr>
                <a:xfrm>
                  <a:off x="5196268"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8" name="Freeform: Shape 1601">
                  <a:extLst>
                    <a:ext uri="{FF2B5EF4-FFF2-40B4-BE49-F238E27FC236}">
                      <a16:creationId xmlns:a16="http://schemas.microsoft.com/office/drawing/2014/main" id="{6D31B38B-72E5-9937-0596-EC831ACBA3F4}"/>
                    </a:ext>
                  </a:extLst>
                </p:cNvPr>
                <p:cNvSpPr/>
                <p:nvPr/>
              </p:nvSpPr>
              <p:spPr>
                <a:xfrm>
                  <a:off x="5158453" y="319687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5" name="Graphic 790">
                <a:extLst>
                  <a:ext uri="{FF2B5EF4-FFF2-40B4-BE49-F238E27FC236}">
                    <a16:creationId xmlns:a16="http://schemas.microsoft.com/office/drawing/2014/main" id="{38B43DE7-77C4-AEFF-D949-C4731E0CEC3D}"/>
                  </a:ext>
                </a:extLst>
              </p:cNvPr>
              <p:cNvGrpSpPr/>
              <p:nvPr/>
            </p:nvGrpSpPr>
            <p:grpSpPr>
              <a:xfrm>
                <a:off x="5145880" y="3158965"/>
                <a:ext cx="75723" cy="75723"/>
                <a:chOff x="5145880" y="3158965"/>
                <a:chExt cx="75723" cy="75723"/>
              </a:xfrm>
            </p:grpSpPr>
            <p:sp>
              <p:nvSpPr>
                <p:cNvPr id="855" name="Freeform: Shape 1598">
                  <a:extLst>
                    <a:ext uri="{FF2B5EF4-FFF2-40B4-BE49-F238E27FC236}">
                      <a16:creationId xmlns:a16="http://schemas.microsoft.com/office/drawing/2014/main" id="{C46E3C02-1E8F-AD8E-867A-6B549E0BBC45}"/>
                    </a:ext>
                  </a:extLst>
                </p:cNvPr>
                <p:cNvSpPr/>
                <p:nvPr/>
              </p:nvSpPr>
              <p:spPr>
                <a:xfrm>
                  <a:off x="5183695"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6" name="Freeform: Shape 1599">
                  <a:extLst>
                    <a:ext uri="{FF2B5EF4-FFF2-40B4-BE49-F238E27FC236}">
                      <a16:creationId xmlns:a16="http://schemas.microsoft.com/office/drawing/2014/main" id="{FA2A9EBB-38E3-A90C-EE5E-52E1ED6203DD}"/>
                    </a:ext>
                  </a:extLst>
                </p:cNvPr>
                <p:cNvSpPr/>
                <p:nvPr/>
              </p:nvSpPr>
              <p:spPr>
                <a:xfrm>
                  <a:off x="5145880"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6" name="Graphic 790">
                <a:extLst>
                  <a:ext uri="{FF2B5EF4-FFF2-40B4-BE49-F238E27FC236}">
                    <a16:creationId xmlns:a16="http://schemas.microsoft.com/office/drawing/2014/main" id="{9A4C8DB8-5F56-1C2D-C51A-E7AB0D6177A9}"/>
                  </a:ext>
                </a:extLst>
              </p:cNvPr>
              <p:cNvGrpSpPr/>
              <p:nvPr/>
            </p:nvGrpSpPr>
            <p:grpSpPr>
              <a:xfrm>
                <a:off x="5133307" y="3158965"/>
                <a:ext cx="75723" cy="75723"/>
                <a:chOff x="5133307" y="3158965"/>
                <a:chExt cx="75723" cy="75723"/>
              </a:xfrm>
            </p:grpSpPr>
            <p:sp>
              <p:nvSpPr>
                <p:cNvPr id="853" name="Freeform: Shape 1596">
                  <a:extLst>
                    <a:ext uri="{FF2B5EF4-FFF2-40B4-BE49-F238E27FC236}">
                      <a16:creationId xmlns:a16="http://schemas.microsoft.com/office/drawing/2014/main" id="{5DC364CC-E0A5-35D3-A955-5FA3141EB600}"/>
                    </a:ext>
                  </a:extLst>
                </p:cNvPr>
                <p:cNvSpPr/>
                <p:nvPr/>
              </p:nvSpPr>
              <p:spPr>
                <a:xfrm>
                  <a:off x="5171217" y="31589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4" name="Freeform: Shape 1597">
                  <a:extLst>
                    <a:ext uri="{FF2B5EF4-FFF2-40B4-BE49-F238E27FC236}">
                      <a16:creationId xmlns:a16="http://schemas.microsoft.com/office/drawing/2014/main" id="{3FE32C7F-2FD5-8CD4-F51A-D66FD5E8FDA2}"/>
                    </a:ext>
                  </a:extLst>
                </p:cNvPr>
                <p:cNvSpPr/>
                <p:nvPr/>
              </p:nvSpPr>
              <p:spPr>
                <a:xfrm>
                  <a:off x="5133307" y="31968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7" name="Graphic 790">
                <a:extLst>
                  <a:ext uri="{FF2B5EF4-FFF2-40B4-BE49-F238E27FC236}">
                    <a16:creationId xmlns:a16="http://schemas.microsoft.com/office/drawing/2014/main" id="{6843EC18-4E3A-01F3-D504-E3D01037543A}"/>
                  </a:ext>
                </a:extLst>
              </p:cNvPr>
              <p:cNvGrpSpPr/>
              <p:nvPr/>
            </p:nvGrpSpPr>
            <p:grpSpPr>
              <a:xfrm>
                <a:off x="4973287" y="3133057"/>
                <a:ext cx="75723" cy="75723"/>
                <a:chOff x="4973287" y="3133057"/>
                <a:chExt cx="75723" cy="75723"/>
              </a:xfrm>
            </p:grpSpPr>
            <p:sp>
              <p:nvSpPr>
                <p:cNvPr id="851" name="Freeform: Shape 1594">
                  <a:extLst>
                    <a:ext uri="{FF2B5EF4-FFF2-40B4-BE49-F238E27FC236}">
                      <a16:creationId xmlns:a16="http://schemas.microsoft.com/office/drawing/2014/main" id="{FCB3046C-E2F9-267F-46EC-9F6B1D38E1B1}"/>
                    </a:ext>
                  </a:extLst>
                </p:cNvPr>
                <p:cNvSpPr/>
                <p:nvPr/>
              </p:nvSpPr>
              <p:spPr>
                <a:xfrm>
                  <a:off x="5011102"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2" name="Freeform: Shape 1595">
                  <a:extLst>
                    <a:ext uri="{FF2B5EF4-FFF2-40B4-BE49-F238E27FC236}">
                      <a16:creationId xmlns:a16="http://schemas.microsoft.com/office/drawing/2014/main" id="{178C4E11-DAB5-46BA-E923-E14AA0BB06C5}"/>
                    </a:ext>
                  </a:extLst>
                </p:cNvPr>
                <p:cNvSpPr/>
                <p:nvPr/>
              </p:nvSpPr>
              <p:spPr>
                <a:xfrm>
                  <a:off x="4973287" y="3170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8" name="Graphic 790">
                <a:extLst>
                  <a:ext uri="{FF2B5EF4-FFF2-40B4-BE49-F238E27FC236}">
                    <a16:creationId xmlns:a16="http://schemas.microsoft.com/office/drawing/2014/main" id="{7661989C-D036-176F-FD0E-FB7F94B653D1}"/>
                  </a:ext>
                </a:extLst>
              </p:cNvPr>
              <p:cNvGrpSpPr/>
              <p:nvPr/>
            </p:nvGrpSpPr>
            <p:grpSpPr>
              <a:xfrm>
                <a:off x="4802980" y="3087052"/>
                <a:ext cx="75723" cy="75723"/>
                <a:chOff x="4802980" y="3087052"/>
                <a:chExt cx="75723" cy="75723"/>
              </a:xfrm>
            </p:grpSpPr>
            <p:sp>
              <p:nvSpPr>
                <p:cNvPr id="849" name="Freeform: Shape 1592">
                  <a:extLst>
                    <a:ext uri="{FF2B5EF4-FFF2-40B4-BE49-F238E27FC236}">
                      <a16:creationId xmlns:a16="http://schemas.microsoft.com/office/drawing/2014/main" id="{DE6FBBBA-5D11-4F13-69AE-FDE0B50798AA}"/>
                    </a:ext>
                  </a:extLst>
                </p:cNvPr>
                <p:cNvSpPr/>
                <p:nvPr/>
              </p:nvSpPr>
              <p:spPr>
                <a:xfrm>
                  <a:off x="4840795" y="30870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50" name="Freeform: Shape 1593">
                  <a:extLst>
                    <a:ext uri="{FF2B5EF4-FFF2-40B4-BE49-F238E27FC236}">
                      <a16:creationId xmlns:a16="http://schemas.microsoft.com/office/drawing/2014/main" id="{9B95FBB7-05D7-5256-604B-1691578D8B29}"/>
                    </a:ext>
                  </a:extLst>
                </p:cNvPr>
                <p:cNvSpPr/>
                <p:nvPr/>
              </p:nvSpPr>
              <p:spPr>
                <a:xfrm>
                  <a:off x="4802980" y="31248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19" name="Graphic 790">
                <a:extLst>
                  <a:ext uri="{FF2B5EF4-FFF2-40B4-BE49-F238E27FC236}">
                    <a16:creationId xmlns:a16="http://schemas.microsoft.com/office/drawing/2014/main" id="{CC97F871-B355-D485-DE5F-F4E7F91D82E0}"/>
                  </a:ext>
                </a:extLst>
              </p:cNvPr>
              <p:cNvGrpSpPr/>
              <p:nvPr/>
            </p:nvGrpSpPr>
            <p:grpSpPr>
              <a:xfrm>
                <a:off x="4788502" y="3073240"/>
                <a:ext cx="75723" cy="75723"/>
                <a:chOff x="4788502" y="3073240"/>
                <a:chExt cx="75723" cy="75723"/>
              </a:xfrm>
            </p:grpSpPr>
            <p:sp>
              <p:nvSpPr>
                <p:cNvPr id="847" name="Freeform: Shape 1590">
                  <a:extLst>
                    <a:ext uri="{FF2B5EF4-FFF2-40B4-BE49-F238E27FC236}">
                      <a16:creationId xmlns:a16="http://schemas.microsoft.com/office/drawing/2014/main" id="{D2E58A51-692B-15D6-FEF0-75D3DBC188B5}"/>
                    </a:ext>
                  </a:extLst>
                </p:cNvPr>
                <p:cNvSpPr/>
                <p:nvPr/>
              </p:nvSpPr>
              <p:spPr>
                <a:xfrm>
                  <a:off x="4826317" y="30732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8" name="Freeform: Shape 1591">
                  <a:extLst>
                    <a:ext uri="{FF2B5EF4-FFF2-40B4-BE49-F238E27FC236}">
                      <a16:creationId xmlns:a16="http://schemas.microsoft.com/office/drawing/2014/main" id="{66B9398E-11D3-4BC1-6D37-06EC4DA63A5F}"/>
                    </a:ext>
                  </a:extLst>
                </p:cNvPr>
                <p:cNvSpPr/>
                <p:nvPr/>
              </p:nvSpPr>
              <p:spPr>
                <a:xfrm>
                  <a:off x="4788502" y="3111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0" name="Graphic 790">
                <a:extLst>
                  <a:ext uri="{FF2B5EF4-FFF2-40B4-BE49-F238E27FC236}">
                    <a16:creationId xmlns:a16="http://schemas.microsoft.com/office/drawing/2014/main" id="{B4708801-9815-5C32-1FD7-49F6FEB6A287}"/>
                  </a:ext>
                </a:extLst>
              </p:cNvPr>
              <p:cNvGrpSpPr/>
              <p:nvPr/>
            </p:nvGrpSpPr>
            <p:grpSpPr>
              <a:xfrm>
                <a:off x="4634864" y="2850260"/>
                <a:ext cx="75723" cy="75723"/>
                <a:chOff x="4634864" y="2850260"/>
                <a:chExt cx="75723" cy="75723"/>
              </a:xfrm>
            </p:grpSpPr>
            <p:sp>
              <p:nvSpPr>
                <p:cNvPr id="845" name="Freeform: Shape 1588">
                  <a:extLst>
                    <a:ext uri="{FF2B5EF4-FFF2-40B4-BE49-F238E27FC236}">
                      <a16:creationId xmlns:a16="http://schemas.microsoft.com/office/drawing/2014/main" id="{4A8D5DC3-4BDE-7555-A328-8F6826D699E1}"/>
                    </a:ext>
                  </a:extLst>
                </p:cNvPr>
                <p:cNvSpPr/>
                <p:nvPr/>
              </p:nvSpPr>
              <p:spPr>
                <a:xfrm>
                  <a:off x="4672774" y="28502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6" name="Freeform: Shape 1589">
                  <a:extLst>
                    <a:ext uri="{FF2B5EF4-FFF2-40B4-BE49-F238E27FC236}">
                      <a16:creationId xmlns:a16="http://schemas.microsoft.com/office/drawing/2014/main" id="{B310CA79-8793-BF1D-6D99-DD0D39E9ECA8}"/>
                    </a:ext>
                  </a:extLst>
                </p:cNvPr>
                <p:cNvSpPr/>
                <p:nvPr/>
              </p:nvSpPr>
              <p:spPr>
                <a:xfrm>
                  <a:off x="4634864" y="28880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1" name="Graphic 790">
                <a:extLst>
                  <a:ext uri="{FF2B5EF4-FFF2-40B4-BE49-F238E27FC236}">
                    <a16:creationId xmlns:a16="http://schemas.microsoft.com/office/drawing/2014/main" id="{6D7459FD-250C-7654-BE2B-F4E68C601362}"/>
                  </a:ext>
                </a:extLst>
              </p:cNvPr>
              <p:cNvGrpSpPr/>
              <p:nvPr/>
            </p:nvGrpSpPr>
            <p:grpSpPr>
              <a:xfrm>
                <a:off x="4664106" y="2856928"/>
                <a:ext cx="98964" cy="89630"/>
                <a:chOff x="4664106" y="2856928"/>
                <a:chExt cx="98964" cy="89630"/>
              </a:xfrm>
            </p:grpSpPr>
            <p:sp>
              <p:nvSpPr>
                <p:cNvPr id="841" name="Freeform: Shape 1584">
                  <a:extLst>
                    <a:ext uri="{FF2B5EF4-FFF2-40B4-BE49-F238E27FC236}">
                      <a16:creationId xmlns:a16="http://schemas.microsoft.com/office/drawing/2014/main" id="{FAD5E767-4636-7AE1-2CC5-6875A2A3E9F3}"/>
                    </a:ext>
                  </a:extLst>
                </p:cNvPr>
                <p:cNvSpPr/>
                <p:nvPr/>
              </p:nvSpPr>
              <p:spPr>
                <a:xfrm>
                  <a:off x="4701920" y="2856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2" name="Freeform: Shape 1585">
                  <a:extLst>
                    <a:ext uri="{FF2B5EF4-FFF2-40B4-BE49-F238E27FC236}">
                      <a16:creationId xmlns:a16="http://schemas.microsoft.com/office/drawing/2014/main" id="{31FBCDA3-9E68-F3E9-7C07-222B0F3DB33A}"/>
                    </a:ext>
                  </a:extLst>
                </p:cNvPr>
                <p:cNvSpPr/>
                <p:nvPr/>
              </p:nvSpPr>
              <p:spPr>
                <a:xfrm>
                  <a:off x="4664106" y="2894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3" name="Freeform: Shape 1586">
                  <a:extLst>
                    <a:ext uri="{FF2B5EF4-FFF2-40B4-BE49-F238E27FC236}">
                      <a16:creationId xmlns:a16="http://schemas.microsoft.com/office/drawing/2014/main" id="{2A04F4D8-970A-5E8F-2810-5AA32D7E9BD8}"/>
                    </a:ext>
                  </a:extLst>
                </p:cNvPr>
                <p:cNvSpPr/>
                <p:nvPr/>
              </p:nvSpPr>
              <p:spPr>
                <a:xfrm>
                  <a:off x="4725256" y="28708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4" name="Freeform: Shape 1587">
                  <a:extLst>
                    <a:ext uri="{FF2B5EF4-FFF2-40B4-BE49-F238E27FC236}">
                      <a16:creationId xmlns:a16="http://schemas.microsoft.com/office/drawing/2014/main" id="{829E704E-6092-E73A-FD7E-7BAF75663EFD}"/>
                    </a:ext>
                  </a:extLst>
                </p:cNvPr>
                <p:cNvSpPr/>
                <p:nvPr/>
              </p:nvSpPr>
              <p:spPr>
                <a:xfrm>
                  <a:off x="4687347" y="29086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2" name="Graphic 790">
                <a:extLst>
                  <a:ext uri="{FF2B5EF4-FFF2-40B4-BE49-F238E27FC236}">
                    <a16:creationId xmlns:a16="http://schemas.microsoft.com/office/drawing/2014/main" id="{49BB7991-E4B1-008D-D330-1AED472B0471}"/>
                  </a:ext>
                </a:extLst>
              </p:cNvPr>
              <p:cNvGrpSpPr/>
              <p:nvPr/>
            </p:nvGrpSpPr>
            <p:grpSpPr>
              <a:xfrm>
                <a:off x="4725256" y="2932651"/>
                <a:ext cx="75628" cy="75628"/>
                <a:chOff x="4725256" y="2932651"/>
                <a:chExt cx="75628" cy="75628"/>
              </a:xfrm>
            </p:grpSpPr>
            <p:sp>
              <p:nvSpPr>
                <p:cNvPr id="839" name="Freeform: Shape 1582">
                  <a:extLst>
                    <a:ext uri="{FF2B5EF4-FFF2-40B4-BE49-F238E27FC236}">
                      <a16:creationId xmlns:a16="http://schemas.microsoft.com/office/drawing/2014/main" id="{A5142136-EAFD-0648-9C45-C7CB9E5CA924}"/>
                    </a:ext>
                  </a:extLst>
                </p:cNvPr>
                <p:cNvSpPr/>
                <p:nvPr/>
              </p:nvSpPr>
              <p:spPr>
                <a:xfrm>
                  <a:off x="4763071" y="29326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40" name="Freeform: Shape 1583">
                  <a:extLst>
                    <a:ext uri="{FF2B5EF4-FFF2-40B4-BE49-F238E27FC236}">
                      <a16:creationId xmlns:a16="http://schemas.microsoft.com/office/drawing/2014/main" id="{32F7A1D7-F094-0864-DB8D-F3FC4387A6A5}"/>
                    </a:ext>
                  </a:extLst>
                </p:cNvPr>
                <p:cNvSpPr/>
                <p:nvPr/>
              </p:nvSpPr>
              <p:spPr>
                <a:xfrm>
                  <a:off x="4725256" y="2970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3" name="Graphic 790">
                <a:extLst>
                  <a:ext uri="{FF2B5EF4-FFF2-40B4-BE49-F238E27FC236}">
                    <a16:creationId xmlns:a16="http://schemas.microsoft.com/office/drawing/2014/main" id="{3E313E2A-13C7-B9A5-6398-B48CAF8C4239}"/>
                  </a:ext>
                </a:extLst>
              </p:cNvPr>
              <p:cNvGrpSpPr/>
              <p:nvPr/>
            </p:nvGrpSpPr>
            <p:grpSpPr>
              <a:xfrm>
                <a:off x="4734972" y="2977038"/>
                <a:ext cx="75628" cy="75723"/>
                <a:chOff x="4734972" y="2977038"/>
                <a:chExt cx="75628" cy="75723"/>
              </a:xfrm>
            </p:grpSpPr>
            <p:sp>
              <p:nvSpPr>
                <p:cNvPr id="837" name="Freeform: Shape 1580">
                  <a:extLst>
                    <a:ext uri="{FF2B5EF4-FFF2-40B4-BE49-F238E27FC236}">
                      <a16:creationId xmlns:a16="http://schemas.microsoft.com/office/drawing/2014/main" id="{A0523564-1C4E-4B90-C30C-B2370F573372}"/>
                    </a:ext>
                  </a:extLst>
                </p:cNvPr>
                <p:cNvSpPr/>
                <p:nvPr/>
              </p:nvSpPr>
              <p:spPr>
                <a:xfrm>
                  <a:off x="4772786"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8" name="Freeform: Shape 1581">
                  <a:extLst>
                    <a:ext uri="{FF2B5EF4-FFF2-40B4-BE49-F238E27FC236}">
                      <a16:creationId xmlns:a16="http://schemas.microsoft.com/office/drawing/2014/main" id="{BE3B2666-09B5-46F8-EC9F-15E1D269B7CD}"/>
                    </a:ext>
                  </a:extLst>
                </p:cNvPr>
                <p:cNvSpPr/>
                <p:nvPr/>
              </p:nvSpPr>
              <p:spPr>
                <a:xfrm>
                  <a:off x="4734972" y="30148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4" name="Graphic 790">
                <a:extLst>
                  <a:ext uri="{FF2B5EF4-FFF2-40B4-BE49-F238E27FC236}">
                    <a16:creationId xmlns:a16="http://schemas.microsoft.com/office/drawing/2014/main" id="{EE278E9D-3A6B-2B67-E5CA-F3870E39865A}"/>
                  </a:ext>
                </a:extLst>
              </p:cNvPr>
              <p:cNvGrpSpPr/>
              <p:nvPr/>
            </p:nvGrpSpPr>
            <p:grpSpPr>
              <a:xfrm>
                <a:off x="4744021" y="3008280"/>
                <a:ext cx="75723" cy="75723"/>
                <a:chOff x="4744021" y="3008280"/>
                <a:chExt cx="75723" cy="75723"/>
              </a:xfrm>
            </p:grpSpPr>
            <p:sp>
              <p:nvSpPr>
                <p:cNvPr id="835" name="Freeform: Shape 1578">
                  <a:extLst>
                    <a:ext uri="{FF2B5EF4-FFF2-40B4-BE49-F238E27FC236}">
                      <a16:creationId xmlns:a16="http://schemas.microsoft.com/office/drawing/2014/main" id="{3C58B887-1220-FE9C-287E-FF7326613451}"/>
                    </a:ext>
                  </a:extLst>
                </p:cNvPr>
                <p:cNvSpPr/>
                <p:nvPr/>
              </p:nvSpPr>
              <p:spPr>
                <a:xfrm>
                  <a:off x="4781835" y="30082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6" name="Freeform: Shape 1579">
                  <a:extLst>
                    <a:ext uri="{FF2B5EF4-FFF2-40B4-BE49-F238E27FC236}">
                      <a16:creationId xmlns:a16="http://schemas.microsoft.com/office/drawing/2014/main" id="{C6616215-164B-C2D3-D634-8C3F576B116A}"/>
                    </a:ext>
                  </a:extLst>
                </p:cNvPr>
                <p:cNvSpPr/>
                <p:nvPr/>
              </p:nvSpPr>
              <p:spPr>
                <a:xfrm>
                  <a:off x="4744021" y="30461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5" name="Graphic 790">
                <a:extLst>
                  <a:ext uri="{FF2B5EF4-FFF2-40B4-BE49-F238E27FC236}">
                    <a16:creationId xmlns:a16="http://schemas.microsoft.com/office/drawing/2014/main" id="{81112449-CE33-A2B1-4E6B-1F0560D97DAC}"/>
                  </a:ext>
                </a:extLst>
              </p:cNvPr>
              <p:cNvGrpSpPr/>
              <p:nvPr/>
            </p:nvGrpSpPr>
            <p:grpSpPr>
              <a:xfrm>
                <a:off x="4765166" y="3033045"/>
                <a:ext cx="75628" cy="75723"/>
                <a:chOff x="4765166" y="3033045"/>
                <a:chExt cx="75628" cy="75723"/>
              </a:xfrm>
            </p:grpSpPr>
            <p:sp>
              <p:nvSpPr>
                <p:cNvPr id="833" name="Freeform: Shape 1576">
                  <a:extLst>
                    <a:ext uri="{FF2B5EF4-FFF2-40B4-BE49-F238E27FC236}">
                      <a16:creationId xmlns:a16="http://schemas.microsoft.com/office/drawing/2014/main" id="{2AFB8D6F-B755-9EDE-2AD6-15FB2C1B9792}"/>
                    </a:ext>
                  </a:extLst>
                </p:cNvPr>
                <p:cNvSpPr/>
                <p:nvPr/>
              </p:nvSpPr>
              <p:spPr>
                <a:xfrm>
                  <a:off x="4802980" y="30330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4" name="Freeform: Shape 1577">
                  <a:extLst>
                    <a:ext uri="{FF2B5EF4-FFF2-40B4-BE49-F238E27FC236}">
                      <a16:creationId xmlns:a16="http://schemas.microsoft.com/office/drawing/2014/main" id="{1D958B1F-05D7-D883-44A7-A50CBF6D3038}"/>
                    </a:ext>
                  </a:extLst>
                </p:cNvPr>
                <p:cNvSpPr/>
                <p:nvPr/>
              </p:nvSpPr>
              <p:spPr>
                <a:xfrm>
                  <a:off x="4765166" y="307095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6" name="Graphic 790">
                <a:extLst>
                  <a:ext uri="{FF2B5EF4-FFF2-40B4-BE49-F238E27FC236}">
                    <a16:creationId xmlns:a16="http://schemas.microsoft.com/office/drawing/2014/main" id="{69E31025-EA35-94BB-4B45-FF4FD0616DA2}"/>
                  </a:ext>
                </a:extLst>
              </p:cNvPr>
              <p:cNvGrpSpPr/>
              <p:nvPr/>
            </p:nvGrpSpPr>
            <p:grpSpPr>
              <a:xfrm>
                <a:off x="4499895" y="2814732"/>
                <a:ext cx="75628" cy="75723"/>
                <a:chOff x="4499895" y="2814732"/>
                <a:chExt cx="75628" cy="75723"/>
              </a:xfrm>
            </p:grpSpPr>
            <p:sp>
              <p:nvSpPr>
                <p:cNvPr id="831" name="Freeform: Shape 1574">
                  <a:extLst>
                    <a:ext uri="{FF2B5EF4-FFF2-40B4-BE49-F238E27FC236}">
                      <a16:creationId xmlns:a16="http://schemas.microsoft.com/office/drawing/2014/main" id="{514E44B6-276D-C17E-F45E-33E5079534E4}"/>
                    </a:ext>
                  </a:extLst>
                </p:cNvPr>
                <p:cNvSpPr/>
                <p:nvPr/>
              </p:nvSpPr>
              <p:spPr>
                <a:xfrm>
                  <a:off x="4537709" y="28147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2" name="Freeform: Shape 1575">
                  <a:extLst>
                    <a:ext uri="{FF2B5EF4-FFF2-40B4-BE49-F238E27FC236}">
                      <a16:creationId xmlns:a16="http://schemas.microsoft.com/office/drawing/2014/main" id="{08B09785-308B-02D9-6BFE-25835E1CF871}"/>
                    </a:ext>
                  </a:extLst>
                </p:cNvPr>
                <p:cNvSpPr/>
                <p:nvPr/>
              </p:nvSpPr>
              <p:spPr>
                <a:xfrm>
                  <a:off x="4499895" y="2852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7" name="Graphic 790">
                <a:extLst>
                  <a:ext uri="{FF2B5EF4-FFF2-40B4-BE49-F238E27FC236}">
                    <a16:creationId xmlns:a16="http://schemas.microsoft.com/office/drawing/2014/main" id="{C1BE6B20-3D7C-4EA3-22C1-D4708E461B58}"/>
                  </a:ext>
                </a:extLst>
              </p:cNvPr>
              <p:cNvGrpSpPr/>
              <p:nvPr/>
            </p:nvGrpSpPr>
            <p:grpSpPr>
              <a:xfrm>
                <a:off x="4424171" y="2808731"/>
                <a:ext cx="75723" cy="75628"/>
                <a:chOff x="4424171" y="2808731"/>
                <a:chExt cx="75723" cy="75628"/>
              </a:xfrm>
            </p:grpSpPr>
            <p:sp>
              <p:nvSpPr>
                <p:cNvPr id="829" name="Freeform: Shape 1572">
                  <a:extLst>
                    <a:ext uri="{FF2B5EF4-FFF2-40B4-BE49-F238E27FC236}">
                      <a16:creationId xmlns:a16="http://schemas.microsoft.com/office/drawing/2014/main" id="{4907D39C-25FE-557C-D364-A01328975031}"/>
                    </a:ext>
                  </a:extLst>
                </p:cNvPr>
                <p:cNvSpPr/>
                <p:nvPr/>
              </p:nvSpPr>
              <p:spPr>
                <a:xfrm>
                  <a:off x="4461985" y="280873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30" name="Freeform: Shape 1573">
                  <a:extLst>
                    <a:ext uri="{FF2B5EF4-FFF2-40B4-BE49-F238E27FC236}">
                      <a16:creationId xmlns:a16="http://schemas.microsoft.com/office/drawing/2014/main" id="{3E3CB6CA-71EF-22EF-077D-BE19D4CA0AFF}"/>
                    </a:ext>
                  </a:extLst>
                </p:cNvPr>
                <p:cNvSpPr/>
                <p:nvPr/>
              </p:nvSpPr>
              <p:spPr>
                <a:xfrm>
                  <a:off x="4424171" y="28465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8" name="Graphic 790">
                <a:extLst>
                  <a:ext uri="{FF2B5EF4-FFF2-40B4-BE49-F238E27FC236}">
                    <a16:creationId xmlns:a16="http://schemas.microsoft.com/office/drawing/2014/main" id="{2AF16EE0-57D7-6AA5-43EF-DD442CE0E2A4}"/>
                  </a:ext>
                </a:extLst>
              </p:cNvPr>
              <p:cNvGrpSpPr/>
              <p:nvPr/>
            </p:nvGrpSpPr>
            <p:grpSpPr>
              <a:xfrm>
                <a:off x="4203286" y="2576416"/>
                <a:ext cx="75723" cy="75723"/>
                <a:chOff x="4203286" y="2576416"/>
                <a:chExt cx="75723" cy="75723"/>
              </a:xfrm>
            </p:grpSpPr>
            <p:sp>
              <p:nvSpPr>
                <p:cNvPr id="827" name="Freeform: Shape 1570">
                  <a:extLst>
                    <a:ext uri="{FF2B5EF4-FFF2-40B4-BE49-F238E27FC236}">
                      <a16:creationId xmlns:a16="http://schemas.microsoft.com/office/drawing/2014/main" id="{6916EA4C-A521-3D2D-D57C-FF986B1059C0}"/>
                    </a:ext>
                  </a:extLst>
                </p:cNvPr>
                <p:cNvSpPr/>
                <p:nvPr/>
              </p:nvSpPr>
              <p:spPr>
                <a:xfrm>
                  <a:off x="4241101" y="25764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8" name="Freeform: Shape 1571">
                  <a:extLst>
                    <a:ext uri="{FF2B5EF4-FFF2-40B4-BE49-F238E27FC236}">
                      <a16:creationId xmlns:a16="http://schemas.microsoft.com/office/drawing/2014/main" id="{53B3048D-D4E2-DF44-33AE-569970620478}"/>
                    </a:ext>
                  </a:extLst>
                </p:cNvPr>
                <p:cNvSpPr/>
                <p:nvPr/>
              </p:nvSpPr>
              <p:spPr>
                <a:xfrm>
                  <a:off x="4203286" y="26143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29" name="Graphic 790">
                <a:extLst>
                  <a:ext uri="{FF2B5EF4-FFF2-40B4-BE49-F238E27FC236}">
                    <a16:creationId xmlns:a16="http://schemas.microsoft.com/office/drawing/2014/main" id="{D538C672-B480-594B-3F8E-CEB99A61183F}"/>
                  </a:ext>
                </a:extLst>
              </p:cNvPr>
              <p:cNvGrpSpPr/>
              <p:nvPr/>
            </p:nvGrpSpPr>
            <p:grpSpPr>
              <a:xfrm>
                <a:off x="4135849" y="2555176"/>
                <a:ext cx="75723" cy="75723"/>
                <a:chOff x="4135849" y="2555176"/>
                <a:chExt cx="75723" cy="75723"/>
              </a:xfrm>
            </p:grpSpPr>
            <p:sp>
              <p:nvSpPr>
                <p:cNvPr id="825" name="Freeform: Shape 1568">
                  <a:extLst>
                    <a:ext uri="{FF2B5EF4-FFF2-40B4-BE49-F238E27FC236}">
                      <a16:creationId xmlns:a16="http://schemas.microsoft.com/office/drawing/2014/main" id="{0DD2B9AD-4F9B-4805-4E0D-8C44C2A438C5}"/>
                    </a:ext>
                  </a:extLst>
                </p:cNvPr>
                <p:cNvSpPr/>
                <p:nvPr/>
              </p:nvSpPr>
              <p:spPr>
                <a:xfrm>
                  <a:off x="4173759" y="25551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6" name="Freeform: Shape 1569">
                  <a:extLst>
                    <a:ext uri="{FF2B5EF4-FFF2-40B4-BE49-F238E27FC236}">
                      <a16:creationId xmlns:a16="http://schemas.microsoft.com/office/drawing/2014/main" id="{22611829-064A-97A8-D9DF-95E41B559237}"/>
                    </a:ext>
                  </a:extLst>
                </p:cNvPr>
                <p:cNvSpPr/>
                <p:nvPr/>
              </p:nvSpPr>
              <p:spPr>
                <a:xfrm>
                  <a:off x="4135849" y="25930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0" name="Graphic 790">
                <a:extLst>
                  <a:ext uri="{FF2B5EF4-FFF2-40B4-BE49-F238E27FC236}">
                    <a16:creationId xmlns:a16="http://schemas.microsoft.com/office/drawing/2014/main" id="{94DE8120-05B7-7A91-09DE-84ECF6266DF4}"/>
                  </a:ext>
                </a:extLst>
              </p:cNvPr>
              <p:cNvGrpSpPr/>
              <p:nvPr/>
            </p:nvGrpSpPr>
            <p:grpSpPr>
              <a:xfrm>
                <a:off x="3865530" y="2479547"/>
                <a:ext cx="75723" cy="75628"/>
                <a:chOff x="3865530" y="2479547"/>
                <a:chExt cx="75723" cy="75628"/>
              </a:xfrm>
            </p:grpSpPr>
            <p:sp>
              <p:nvSpPr>
                <p:cNvPr id="823" name="Freeform: Shape 1566">
                  <a:extLst>
                    <a:ext uri="{FF2B5EF4-FFF2-40B4-BE49-F238E27FC236}">
                      <a16:creationId xmlns:a16="http://schemas.microsoft.com/office/drawing/2014/main" id="{2C82CDF7-8ED7-9AC6-D3A2-D8A6572667B3}"/>
                    </a:ext>
                  </a:extLst>
                </p:cNvPr>
                <p:cNvSpPr/>
                <p:nvPr/>
              </p:nvSpPr>
              <p:spPr>
                <a:xfrm>
                  <a:off x="3903344" y="24795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4" name="Freeform: Shape 1567">
                  <a:extLst>
                    <a:ext uri="{FF2B5EF4-FFF2-40B4-BE49-F238E27FC236}">
                      <a16:creationId xmlns:a16="http://schemas.microsoft.com/office/drawing/2014/main" id="{9DD25C75-31FF-DA02-02DA-6395D4CD88CB}"/>
                    </a:ext>
                  </a:extLst>
                </p:cNvPr>
                <p:cNvSpPr/>
                <p:nvPr/>
              </p:nvSpPr>
              <p:spPr>
                <a:xfrm>
                  <a:off x="3865530" y="2517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1" name="Graphic 790">
                <a:extLst>
                  <a:ext uri="{FF2B5EF4-FFF2-40B4-BE49-F238E27FC236}">
                    <a16:creationId xmlns:a16="http://schemas.microsoft.com/office/drawing/2014/main" id="{F6B80CF5-646F-4360-C4B4-DF12DA5666B5}"/>
                  </a:ext>
                </a:extLst>
              </p:cNvPr>
              <p:cNvGrpSpPr/>
              <p:nvPr/>
            </p:nvGrpSpPr>
            <p:grpSpPr>
              <a:xfrm>
                <a:off x="3922299" y="2514790"/>
                <a:ext cx="75628" cy="75723"/>
                <a:chOff x="3922299" y="2514790"/>
                <a:chExt cx="75628" cy="75723"/>
              </a:xfrm>
            </p:grpSpPr>
            <p:sp>
              <p:nvSpPr>
                <p:cNvPr id="821" name="Freeform: Shape 1564">
                  <a:extLst>
                    <a:ext uri="{FF2B5EF4-FFF2-40B4-BE49-F238E27FC236}">
                      <a16:creationId xmlns:a16="http://schemas.microsoft.com/office/drawing/2014/main" id="{1329F2D4-6679-5746-F0FA-FFCF76F8F068}"/>
                    </a:ext>
                  </a:extLst>
                </p:cNvPr>
                <p:cNvSpPr/>
                <p:nvPr/>
              </p:nvSpPr>
              <p:spPr>
                <a:xfrm>
                  <a:off x="396011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2" name="Freeform: Shape 1565">
                  <a:extLst>
                    <a:ext uri="{FF2B5EF4-FFF2-40B4-BE49-F238E27FC236}">
                      <a16:creationId xmlns:a16="http://schemas.microsoft.com/office/drawing/2014/main" id="{153F18C3-4F54-BA45-FAB1-FB9B1ACE6680}"/>
                    </a:ext>
                  </a:extLst>
                </p:cNvPr>
                <p:cNvSpPr/>
                <p:nvPr/>
              </p:nvSpPr>
              <p:spPr>
                <a:xfrm>
                  <a:off x="3922299"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2" name="Graphic 790">
                <a:extLst>
                  <a:ext uri="{FF2B5EF4-FFF2-40B4-BE49-F238E27FC236}">
                    <a16:creationId xmlns:a16="http://schemas.microsoft.com/office/drawing/2014/main" id="{0E802CFB-3E3F-4F8D-929C-BF365A01BF80}"/>
                  </a:ext>
                </a:extLst>
              </p:cNvPr>
              <p:cNvGrpSpPr/>
              <p:nvPr/>
            </p:nvGrpSpPr>
            <p:grpSpPr>
              <a:xfrm>
                <a:off x="3893629" y="2514790"/>
                <a:ext cx="75628" cy="75723"/>
                <a:chOff x="3893629" y="2514790"/>
                <a:chExt cx="75628" cy="75723"/>
              </a:xfrm>
            </p:grpSpPr>
            <p:sp>
              <p:nvSpPr>
                <p:cNvPr id="819" name="Freeform: Shape 1562">
                  <a:extLst>
                    <a:ext uri="{FF2B5EF4-FFF2-40B4-BE49-F238E27FC236}">
                      <a16:creationId xmlns:a16="http://schemas.microsoft.com/office/drawing/2014/main" id="{DB3D3962-AC19-C7D7-DD27-1A63E0E909FF}"/>
                    </a:ext>
                  </a:extLst>
                </p:cNvPr>
                <p:cNvSpPr/>
                <p:nvPr/>
              </p:nvSpPr>
              <p:spPr>
                <a:xfrm>
                  <a:off x="3931443"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20" name="Freeform: Shape 1563">
                  <a:extLst>
                    <a:ext uri="{FF2B5EF4-FFF2-40B4-BE49-F238E27FC236}">
                      <a16:creationId xmlns:a16="http://schemas.microsoft.com/office/drawing/2014/main" id="{19C2D068-7B30-A9AF-EE92-004B55E25183}"/>
                    </a:ext>
                  </a:extLst>
                </p:cNvPr>
                <p:cNvSpPr/>
                <p:nvPr/>
              </p:nvSpPr>
              <p:spPr>
                <a:xfrm>
                  <a:off x="3893629" y="25526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3" name="Graphic 790">
                <a:extLst>
                  <a:ext uri="{FF2B5EF4-FFF2-40B4-BE49-F238E27FC236}">
                    <a16:creationId xmlns:a16="http://schemas.microsoft.com/office/drawing/2014/main" id="{FF7FA91E-DB78-3D07-C116-A5D470ADB498}"/>
                  </a:ext>
                </a:extLst>
              </p:cNvPr>
              <p:cNvGrpSpPr/>
              <p:nvPr/>
            </p:nvGrpSpPr>
            <p:grpSpPr>
              <a:xfrm>
                <a:off x="3909345" y="2514790"/>
                <a:ext cx="75628" cy="75723"/>
                <a:chOff x="3909345" y="2514790"/>
                <a:chExt cx="75628" cy="75723"/>
              </a:xfrm>
            </p:grpSpPr>
            <p:sp>
              <p:nvSpPr>
                <p:cNvPr id="817" name="Freeform: Shape 1560">
                  <a:extLst>
                    <a:ext uri="{FF2B5EF4-FFF2-40B4-BE49-F238E27FC236}">
                      <a16:creationId xmlns:a16="http://schemas.microsoft.com/office/drawing/2014/main" id="{7F0B2A2F-25A7-8A61-3BE4-F17F0C76B0E3}"/>
                    </a:ext>
                  </a:extLst>
                </p:cNvPr>
                <p:cNvSpPr/>
                <p:nvPr/>
              </p:nvSpPr>
              <p:spPr>
                <a:xfrm>
                  <a:off x="3947159" y="25147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8" name="Freeform: Shape 1561">
                  <a:extLst>
                    <a:ext uri="{FF2B5EF4-FFF2-40B4-BE49-F238E27FC236}">
                      <a16:creationId xmlns:a16="http://schemas.microsoft.com/office/drawing/2014/main" id="{FB1912E2-DA02-9335-5FBF-6FCEAB063590}"/>
                    </a:ext>
                  </a:extLst>
                </p:cNvPr>
                <p:cNvSpPr/>
                <p:nvPr/>
              </p:nvSpPr>
              <p:spPr>
                <a:xfrm>
                  <a:off x="3909345" y="255260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4" name="Graphic 790">
                <a:extLst>
                  <a:ext uri="{FF2B5EF4-FFF2-40B4-BE49-F238E27FC236}">
                    <a16:creationId xmlns:a16="http://schemas.microsoft.com/office/drawing/2014/main" id="{941D454E-94C5-DACD-D702-CD09B5F7A5CE}"/>
                  </a:ext>
                </a:extLst>
              </p:cNvPr>
              <p:cNvGrpSpPr/>
              <p:nvPr/>
            </p:nvGrpSpPr>
            <p:grpSpPr>
              <a:xfrm>
                <a:off x="4241101" y="2593085"/>
                <a:ext cx="75723" cy="75628"/>
                <a:chOff x="4241101" y="2593085"/>
                <a:chExt cx="75723" cy="75628"/>
              </a:xfrm>
            </p:grpSpPr>
            <p:sp>
              <p:nvSpPr>
                <p:cNvPr id="815" name="Freeform: Shape 1558">
                  <a:extLst>
                    <a:ext uri="{FF2B5EF4-FFF2-40B4-BE49-F238E27FC236}">
                      <a16:creationId xmlns:a16="http://schemas.microsoft.com/office/drawing/2014/main" id="{247E0E2F-1760-0B1B-7DB3-0F43789B54FC}"/>
                    </a:ext>
                  </a:extLst>
                </p:cNvPr>
                <p:cNvSpPr/>
                <p:nvPr/>
              </p:nvSpPr>
              <p:spPr>
                <a:xfrm>
                  <a:off x="4279010" y="25930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6" name="Freeform: Shape 1559">
                  <a:extLst>
                    <a:ext uri="{FF2B5EF4-FFF2-40B4-BE49-F238E27FC236}">
                      <a16:creationId xmlns:a16="http://schemas.microsoft.com/office/drawing/2014/main" id="{D8A7DE78-282C-B5DC-4A38-5E23B2F86288}"/>
                    </a:ext>
                  </a:extLst>
                </p:cNvPr>
                <p:cNvSpPr/>
                <p:nvPr/>
              </p:nvSpPr>
              <p:spPr>
                <a:xfrm>
                  <a:off x="4241101" y="26308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5" name="Graphic 790">
                <a:extLst>
                  <a:ext uri="{FF2B5EF4-FFF2-40B4-BE49-F238E27FC236}">
                    <a16:creationId xmlns:a16="http://schemas.microsoft.com/office/drawing/2014/main" id="{85D51945-9D13-B971-ED4B-3D897EEB68CC}"/>
                  </a:ext>
                </a:extLst>
              </p:cNvPr>
              <p:cNvGrpSpPr/>
              <p:nvPr/>
            </p:nvGrpSpPr>
            <p:grpSpPr>
              <a:xfrm>
                <a:off x="4276534" y="2621851"/>
                <a:ext cx="75723" cy="75628"/>
                <a:chOff x="4276534" y="2621851"/>
                <a:chExt cx="75723" cy="75628"/>
              </a:xfrm>
            </p:grpSpPr>
            <p:sp>
              <p:nvSpPr>
                <p:cNvPr id="813" name="Freeform: Shape 1556">
                  <a:extLst>
                    <a:ext uri="{FF2B5EF4-FFF2-40B4-BE49-F238E27FC236}">
                      <a16:creationId xmlns:a16="http://schemas.microsoft.com/office/drawing/2014/main" id="{B58A22BF-AD25-C92E-B8C1-DA371A820FCA}"/>
                    </a:ext>
                  </a:extLst>
                </p:cNvPr>
                <p:cNvSpPr/>
                <p:nvPr/>
              </p:nvSpPr>
              <p:spPr>
                <a:xfrm>
                  <a:off x="4314348"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4" name="Freeform: Shape 1557">
                  <a:extLst>
                    <a:ext uri="{FF2B5EF4-FFF2-40B4-BE49-F238E27FC236}">
                      <a16:creationId xmlns:a16="http://schemas.microsoft.com/office/drawing/2014/main" id="{3B798670-EA96-CBCE-86F6-8E7DE12CD036}"/>
                    </a:ext>
                  </a:extLst>
                </p:cNvPr>
                <p:cNvSpPr/>
                <p:nvPr/>
              </p:nvSpPr>
              <p:spPr>
                <a:xfrm>
                  <a:off x="4276534" y="26596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6" name="Graphic 790">
                <a:extLst>
                  <a:ext uri="{FF2B5EF4-FFF2-40B4-BE49-F238E27FC236}">
                    <a16:creationId xmlns:a16="http://schemas.microsoft.com/office/drawing/2014/main" id="{92CD3586-369C-2016-2C77-0C51CB9E8EA5}"/>
                  </a:ext>
                </a:extLst>
              </p:cNvPr>
              <p:cNvGrpSpPr/>
              <p:nvPr/>
            </p:nvGrpSpPr>
            <p:grpSpPr>
              <a:xfrm>
                <a:off x="4283868" y="2621851"/>
                <a:ext cx="75628" cy="75628"/>
                <a:chOff x="4283868" y="2621851"/>
                <a:chExt cx="75628" cy="75628"/>
              </a:xfrm>
            </p:grpSpPr>
            <p:sp>
              <p:nvSpPr>
                <p:cNvPr id="811" name="Freeform: Shape 1554">
                  <a:extLst>
                    <a:ext uri="{FF2B5EF4-FFF2-40B4-BE49-F238E27FC236}">
                      <a16:creationId xmlns:a16="http://schemas.microsoft.com/office/drawing/2014/main" id="{17B81CE8-ED03-21AF-C62D-C731F4D157D6}"/>
                    </a:ext>
                  </a:extLst>
                </p:cNvPr>
                <p:cNvSpPr/>
                <p:nvPr/>
              </p:nvSpPr>
              <p:spPr>
                <a:xfrm>
                  <a:off x="4321682" y="262185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2" name="Freeform: Shape 1555">
                  <a:extLst>
                    <a:ext uri="{FF2B5EF4-FFF2-40B4-BE49-F238E27FC236}">
                      <a16:creationId xmlns:a16="http://schemas.microsoft.com/office/drawing/2014/main" id="{C8E383BF-28B2-7EC8-CB83-1C3B0FE92BC5}"/>
                    </a:ext>
                  </a:extLst>
                </p:cNvPr>
                <p:cNvSpPr/>
                <p:nvPr/>
              </p:nvSpPr>
              <p:spPr>
                <a:xfrm>
                  <a:off x="4283868" y="26596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7" name="Graphic 790">
                <a:extLst>
                  <a:ext uri="{FF2B5EF4-FFF2-40B4-BE49-F238E27FC236}">
                    <a16:creationId xmlns:a16="http://schemas.microsoft.com/office/drawing/2014/main" id="{47063A6A-A70B-7F8A-54F0-D68C3F4DEB17}"/>
                  </a:ext>
                </a:extLst>
              </p:cNvPr>
              <p:cNvGrpSpPr/>
              <p:nvPr/>
            </p:nvGrpSpPr>
            <p:grpSpPr>
              <a:xfrm>
                <a:off x="4295298" y="2656236"/>
                <a:ext cx="75628" cy="75628"/>
                <a:chOff x="4295298" y="2656236"/>
                <a:chExt cx="75628" cy="75628"/>
              </a:xfrm>
            </p:grpSpPr>
            <p:sp>
              <p:nvSpPr>
                <p:cNvPr id="809" name="Freeform: Shape 1552">
                  <a:extLst>
                    <a:ext uri="{FF2B5EF4-FFF2-40B4-BE49-F238E27FC236}">
                      <a16:creationId xmlns:a16="http://schemas.microsoft.com/office/drawing/2014/main" id="{E67A7BAF-575E-1C04-F667-33A542C41234}"/>
                    </a:ext>
                  </a:extLst>
                </p:cNvPr>
                <p:cNvSpPr/>
                <p:nvPr/>
              </p:nvSpPr>
              <p:spPr>
                <a:xfrm>
                  <a:off x="4333112"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10" name="Freeform: Shape 1553">
                  <a:extLst>
                    <a:ext uri="{FF2B5EF4-FFF2-40B4-BE49-F238E27FC236}">
                      <a16:creationId xmlns:a16="http://schemas.microsoft.com/office/drawing/2014/main" id="{919C40A5-9497-91D9-C59C-CBEEA96F2035}"/>
                    </a:ext>
                  </a:extLst>
                </p:cNvPr>
                <p:cNvSpPr/>
                <p:nvPr/>
              </p:nvSpPr>
              <p:spPr>
                <a:xfrm>
                  <a:off x="4295298" y="2694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8" name="Graphic 790">
                <a:extLst>
                  <a:ext uri="{FF2B5EF4-FFF2-40B4-BE49-F238E27FC236}">
                    <a16:creationId xmlns:a16="http://schemas.microsoft.com/office/drawing/2014/main" id="{4B0F0DAA-41B3-68FD-6CEC-1E37A7ACD263}"/>
                  </a:ext>
                </a:extLst>
              </p:cNvPr>
              <p:cNvGrpSpPr/>
              <p:nvPr/>
            </p:nvGrpSpPr>
            <p:grpSpPr>
              <a:xfrm>
                <a:off x="4301584" y="2656236"/>
                <a:ext cx="75628" cy="75628"/>
                <a:chOff x="4301584" y="2656236"/>
                <a:chExt cx="75628" cy="75628"/>
              </a:xfrm>
            </p:grpSpPr>
            <p:sp>
              <p:nvSpPr>
                <p:cNvPr id="807" name="Freeform: Shape 1550">
                  <a:extLst>
                    <a:ext uri="{FF2B5EF4-FFF2-40B4-BE49-F238E27FC236}">
                      <a16:creationId xmlns:a16="http://schemas.microsoft.com/office/drawing/2014/main" id="{249F4CC4-1666-583E-2EE9-133325708248}"/>
                    </a:ext>
                  </a:extLst>
                </p:cNvPr>
                <p:cNvSpPr/>
                <p:nvPr/>
              </p:nvSpPr>
              <p:spPr>
                <a:xfrm>
                  <a:off x="4339399" y="26562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8" name="Freeform: Shape 1551">
                  <a:extLst>
                    <a:ext uri="{FF2B5EF4-FFF2-40B4-BE49-F238E27FC236}">
                      <a16:creationId xmlns:a16="http://schemas.microsoft.com/office/drawing/2014/main" id="{B6AF0BCD-42F5-DE11-1BFD-1E29A40FD223}"/>
                    </a:ext>
                  </a:extLst>
                </p:cNvPr>
                <p:cNvSpPr/>
                <p:nvPr/>
              </p:nvSpPr>
              <p:spPr>
                <a:xfrm>
                  <a:off x="4301584" y="2694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39" name="Graphic 790">
                <a:extLst>
                  <a:ext uri="{FF2B5EF4-FFF2-40B4-BE49-F238E27FC236}">
                    <a16:creationId xmlns:a16="http://schemas.microsoft.com/office/drawing/2014/main" id="{31B6FB99-99F4-DE1C-7F6C-41D236CE8A04}"/>
                  </a:ext>
                </a:extLst>
              </p:cNvPr>
              <p:cNvGrpSpPr/>
              <p:nvPr/>
            </p:nvGrpSpPr>
            <p:grpSpPr>
              <a:xfrm>
                <a:off x="4307871" y="2685097"/>
                <a:ext cx="75628" cy="75723"/>
                <a:chOff x="4307871" y="2685097"/>
                <a:chExt cx="75628" cy="75723"/>
              </a:xfrm>
            </p:grpSpPr>
            <p:sp>
              <p:nvSpPr>
                <p:cNvPr id="805" name="Freeform: Shape 1548">
                  <a:extLst>
                    <a:ext uri="{FF2B5EF4-FFF2-40B4-BE49-F238E27FC236}">
                      <a16:creationId xmlns:a16="http://schemas.microsoft.com/office/drawing/2014/main" id="{130F5F2F-A85D-D82A-177C-D2A39B1333CA}"/>
                    </a:ext>
                  </a:extLst>
                </p:cNvPr>
                <p:cNvSpPr/>
                <p:nvPr/>
              </p:nvSpPr>
              <p:spPr>
                <a:xfrm>
                  <a:off x="4345685"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6" name="Freeform: Shape 1549">
                  <a:extLst>
                    <a:ext uri="{FF2B5EF4-FFF2-40B4-BE49-F238E27FC236}">
                      <a16:creationId xmlns:a16="http://schemas.microsoft.com/office/drawing/2014/main" id="{40A88FB1-67D7-0B28-5846-AE1BCD31DF24}"/>
                    </a:ext>
                  </a:extLst>
                </p:cNvPr>
                <p:cNvSpPr/>
                <p:nvPr/>
              </p:nvSpPr>
              <p:spPr>
                <a:xfrm>
                  <a:off x="4307871" y="27230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0" name="Graphic 790">
                <a:extLst>
                  <a:ext uri="{FF2B5EF4-FFF2-40B4-BE49-F238E27FC236}">
                    <a16:creationId xmlns:a16="http://schemas.microsoft.com/office/drawing/2014/main" id="{827C1644-98F2-00B2-4B92-253DD340B68F}"/>
                  </a:ext>
                </a:extLst>
              </p:cNvPr>
              <p:cNvGrpSpPr/>
              <p:nvPr/>
            </p:nvGrpSpPr>
            <p:grpSpPr>
              <a:xfrm>
                <a:off x="4314348" y="2685097"/>
                <a:ext cx="75723" cy="75723"/>
                <a:chOff x="4314348" y="2685097"/>
                <a:chExt cx="75723" cy="75723"/>
              </a:xfrm>
            </p:grpSpPr>
            <p:sp>
              <p:nvSpPr>
                <p:cNvPr id="803" name="Freeform: Shape 1546">
                  <a:extLst>
                    <a:ext uri="{FF2B5EF4-FFF2-40B4-BE49-F238E27FC236}">
                      <a16:creationId xmlns:a16="http://schemas.microsoft.com/office/drawing/2014/main" id="{573293C3-47C9-0183-0037-697FE8FCB0A4}"/>
                    </a:ext>
                  </a:extLst>
                </p:cNvPr>
                <p:cNvSpPr/>
                <p:nvPr/>
              </p:nvSpPr>
              <p:spPr>
                <a:xfrm>
                  <a:off x="4352257" y="2685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4" name="Freeform: Shape 1547">
                  <a:extLst>
                    <a:ext uri="{FF2B5EF4-FFF2-40B4-BE49-F238E27FC236}">
                      <a16:creationId xmlns:a16="http://schemas.microsoft.com/office/drawing/2014/main" id="{3B8D43B1-8B51-C479-5B1A-96CCC699FCDE}"/>
                    </a:ext>
                  </a:extLst>
                </p:cNvPr>
                <p:cNvSpPr/>
                <p:nvPr/>
              </p:nvSpPr>
              <p:spPr>
                <a:xfrm>
                  <a:off x="4314348" y="2723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1" name="Graphic 790">
                <a:extLst>
                  <a:ext uri="{FF2B5EF4-FFF2-40B4-BE49-F238E27FC236}">
                    <a16:creationId xmlns:a16="http://schemas.microsoft.com/office/drawing/2014/main" id="{6FC184B4-5660-2923-C2DA-793741742BA1}"/>
                  </a:ext>
                </a:extLst>
              </p:cNvPr>
              <p:cNvGrpSpPr/>
              <p:nvPr/>
            </p:nvGrpSpPr>
            <p:grpSpPr>
              <a:xfrm>
                <a:off x="4330540" y="2716910"/>
                <a:ext cx="75723" cy="75723"/>
                <a:chOff x="4330540" y="2716910"/>
                <a:chExt cx="75723" cy="75723"/>
              </a:xfrm>
            </p:grpSpPr>
            <p:sp>
              <p:nvSpPr>
                <p:cNvPr id="801" name="Freeform: Shape 1544">
                  <a:extLst>
                    <a:ext uri="{FF2B5EF4-FFF2-40B4-BE49-F238E27FC236}">
                      <a16:creationId xmlns:a16="http://schemas.microsoft.com/office/drawing/2014/main" id="{D1E6B207-C819-28B0-0114-CB28A1F4BD97}"/>
                    </a:ext>
                  </a:extLst>
                </p:cNvPr>
                <p:cNvSpPr/>
                <p:nvPr/>
              </p:nvSpPr>
              <p:spPr>
                <a:xfrm>
                  <a:off x="4368355"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2" name="Freeform: Shape 1545">
                  <a:extLst>
                    <a:ext uri="{FF2B5EF4-FFF2-40B4-BE49-F238E27FC236}">
                      <a16:creationId xmlns:a16="http://schemas.microsoft.com/office/drawing/2014/main" id="{357DE302-01E9-5429-E183-FF521769236C}"/>
                    </a:ext>
                  </a:extLst>
                </p:cNvPr>
                <p:cNvSpPr/>
                <p:nvPr/>
              </p:nvSpPr>
              <p:spPr>
                <a:xfrm>
                  <a:off x="4330540"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2" name="Graphic 790">
                <a:extLst>
                  <a:ext uri="{FF2B5EF4-FFF2-40B4-BE49-F238E27FC236}">
                    <a16:creationId xmlns:a16="http://schemas.microsoft.com/office/drawing/2014/main" id="{813A0A8C-DDF7-959E-C130-D79E20D6F368}"/>
                  </a:ext>
                </a:extLst>
              </p:cNvPr>
              <p:cNvGrpSpPr/>
              <p:nvPr/>
            </p:nvGrpSpPr>
            <p:grpSpPr>
              <a:xfrm>
                <a:off x="4340827" y="2716910"/>
                <a:ext cx="75723" cy="75723"/>
                <a:chOff x="4340827" y="2716910"/>
                <a:chExt cx="75723" cy="75723"/>
              </a:xfrm>
            </p:grpSpPr>
            <p:sp>
              <p:nvSpPr>
                <p:cNvPr id="799" name="Freeform: Shape 1542">
                  <a:extLst>
                    <a:ext uri="{FF2B5EF4-FFF2-40B4-BE49-F238E27FC236}">
                      <a16:creationId xmlns:a16="http://schemas.microsoft.com/office/drawing/2014/main" id="{CDACC65C-5531-E71F-3B2B-F53C84B5A8D6}"/>
                    </a:ext>
                  </a:extLst>
                </p:cNvPr>
                <p:cNvSpPr/>
                <p:nvPr/>
              </p:nvSpPr>
              <p:spPr>
                <a:xfrm>
                  <a:off x="4378642" y="2716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800" name="Freeform: Shape 1543">
                  <a:extLst>
                    <a:ext uri="{FF2B5EF4-FFF2-40B4-BE49-F238E27FC236}">
                      <a16:creationId xmlns:a16="http://schemas.microsoft.com/office/drawing/2014/main" id="{7099A005-B8D8-1C37-EEF4-675CE5FFF681}"/>
                    </a:ext>
                  </a:extLst>
                </p:cNvPr>
                <p:cNvSpPr/>
                <p:nvPr/>
              </p:nvSpPr>
              <p:spPr>
                <a:xfrm>
                  <a:off x="4340827" y="27547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3" name="Graphic 790">
                <a:extLst>
                  <a:ext uri="{FF2B5EF4-FFF2-40B4-BE49-F238E27FC236}">
                    <a16:creationId xmlns:a16="http://schemas.microsoft.com/office/drawing/2014/main" id="{4BC82F16-7D1F-767B-F7A6-B0C87118D1D6}"/>
                  </a:ext>
                </a:extLst>
              </p:cNvPr>
              <p:cNvGrpSpPr/>
              <p:nvPr/>
            </p:nvGrpSpPr>
            <p:grpSpPr>
              <a:xfrm>
                <a:off x="4340827" y="2754724"/>
                <a:ext cx="75723" cy="75723"/>
                <a:chOff x="4340827" y="2754724"/>
                <a:chExt cx="75723" cy="75723"/>
              </a:xfrm>
            </p:grpSpPr>
            <p:sp>
              <p:nvSpPr>
                <p:cNvPr id="797" name="Freeform: Shape 1540">
                  <a:extLst>
                    <a:ext uri="{FF2B5EF4-FFF2-40B4-BE49-F238E27FC236}">
                      <a16:creationId xmlns:a16="http://schemas.microsoft.com/office/drawing/2014/main" id="{5189E657-270E-FFA5-75DA-8209B87E9CC9}"/>
                    </a:ext>
                  </a:extLst>
                </p:cNvPr>
                <p:cNvSpPr/>
                <p:nvPr/>
              </p:nvSpPr>
              <p:spPr>
                <a:xfrm>
                  <a:off x="437864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8" name="Freeform: Shape 1541">
                  <a:extLst>
                    <a:ext uri="{FF2B5EF4-FFF2-40B4-BE49-F238E27FC236}">
                      <a16:creationId xmlns:a16="http://schemas.microsoft.com/office/drawing/2014/main" id="{FC18B264-0C5C-5ABB-D04F-764068CB9522}"/>
                    </a:ext>
                  </a:extLst>
                </p:cNvPr>
                <p:cNvSpPr/>
                <p:nvPr/>
              </p:nvSpPr>
              <p:spPr>
                <a:xfrm>
                  <a:off x="4340827"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4" name="Graphic 790">
                <a:extLst>
                  <a:ext uri="{FF2B5EF4-FFF2-40B4-BE49-F238E27FC236}">
                    <a16:creationId xmlns:a16="http://schemas.microsoft.com/office/drawing/2014/main" id="{AA70FBCA-810A-CE43-EDDF-68A8F803375D}"/>
                  </a:ext>
                </a:extLst>
              </p:cNvPr>
              <p:cNvGrpSpPr/>
              <p:nvPr/>
            </p:nvGrpSpPr>
            <p:grpSpPr>
              <a:xfrm>
                <a:off x="4352257" y="2754724"/>
                <a:ext cx="75628" cy="75723"/>
                <a:chOff x="4352257" y="2754724"/>
                <a:chExt cx="75628" cy="75723"/>
              </a:xfrm>
            </p:grpSpPr>
            <p:sp>
              <p:nvSpPr>
                <p:cNvPr id="795" name="Freeform: Shape 1538">
                  <a:extLst>
                    <a:ext uri="{FF2B5EF4-FFF2-40B4-BE49-F238E27FC236}">
                      <a16:creationId xmlns:a16="http://schemas.microsoft.com/office/drawing/2014/main" id="{FE2A21C5-4115-8235-252A-BF11A06DC762}"/>
                    </a:ext>
                  </a:extLst>
                </p:cNvPr>
                <p:cNvSpPr/>
                <p:nvPr/>
              </p:nvSpPr>
              <p:spPr>
                <a:xfrm>
                  <a:off x="4390072"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6" name="Freeform: Shape 1539">
                  <a:extLst>
                    <a:ext uri="{FF2B5EF4-FFF2-40B4-BE49-F238E27FC236}">
                      <a16:creationId xmlns:a16="http://schemas.microsoft.com/office/drawing/2014/main" id="{D88BC961-D88A-5821-EB49-AC167F97DD6F}"/>
                    </a:ext>
                  </a:extLst>
                </p:cNvPr>
                <p:cNvSpPr/>
                <p:nvPr/>
              </p:nvSpPr>
              <p:spPr>
                <a:xfrm>
                  <a:off x="4352257" y="2792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5" name="Graphic 790">
                <a:extLst>
                  <a:ext uri="{FF2B5EF4-FFF2-40B4-BE49-F238E27FC236}">
                    <a16:creationId xmlns:a16="http://schemas.microsoft.com/office/drawing/2014/main" id="{981CD4F2-32AD-1843-8B61-3F433BE455D1}"/>
                  </a:ext>
                </a:extLst>
              </p:cNvPr>
              <p:cNvGrpSpPr/>
              <p:nvPr/>
            </p:nvGrpSpPr>
            <p:grpSpPr>
              <a:xfrm>
                <a:off x="4368355" y="2754724"/>
                <a:ext cx="75723" cy="75723"/>
                <a:chOff x="4368355" y="2754724"/>
                <a:chExt cx="75723" cy="75723"/>
              </a:xfrm>
            </p:grpSpPr>
            <p:sp>
              <p:nvSpPr>
                <p:cNvPr id="793" name="Freeform: Shape 1536">
                  <a:extLst>
                    <a:ext uri="{FF2B5EF4-FFF2-40B4-BE49-F238E27FC236}">
                      <a16:creationId xmlns:a16="http://schemas.microsoft.com/office/drawing/2014/main" id="{1E08D6DA-0D08-BCE2-E805-8BE8B098DEB4}"/>
                    </a:ext>
                  </a:extLst>
                </p:cNvPr>
                <p:cNvSpPr/>
                <p:nvPr/>
              </p:nvSpPr>
              <p:spPr>
                <a:xfrm>
                  <a:off x="4406264" y="27547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4" name="Freeform: Shape 1537">
                  <a:extLst>
                    <a:ext uri="{FF2B5EF4-FFF2-40B4-BE49-F238E27FC236}">
                      <a16:creationId xmlns:a16="http://schemas.microsoft.com/office/drawing/2014/main" id="{BAD78796-B64D-380D-2402-FA1597023BC9}"/>
                    </a:ext>
                  </a:extLst>
                </p:cNvPr>
                <p:cNvSpPr/>
                <p:nvPr/>
              </p:nvSpPr>
              <p:spPr>
                <a:xfrm>
                  <a:off x="4368355" y="2792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6" name="Graphic 790">
                <a:extLst>
                  <a:ext uri="{FF2B5EF4-FFF2-40B4-BE49-F238E27FC236}">
                    <a16:creationId xmlns:a16="http://schemas.microsoft.com/office/drawing/2014/main" id="{06024327-B122-1433-4EF3-94AA2F9DF758}"/>
                  </a:ext>
                </a:extLst>
              </p:cNvPr>
              <p:cNvGrpSpPr/>
              <p:nvPr/>
            </p:nvGrpSpPr>
            <p:grpSpPr>
              <a:xfrm>
                <a:off x="4370926" y="2769202"/>
                <a:ext cx="75723" cy="75723"/>
                <a:chOff x="4370926" y="2769202"/>
                <a:chExt cx="75723" cy="75723"/>
              </a:xfrm>
            </p:grpSpPr>
            <p:sp>
              <p:nvSpPr>
                <p:cNvPr id="791" name="Freeform: Shape 1534">
                  <a:extLst>
                    <a:ext uri="{FF2B5EF4-FFF2-40B4-BE49-F238E27FC236}">
                      <a16:creationId xmlns:a16="http://schemas.microsoft.com/office/drawing/2014/main" id="{D5710F78-C097-C4AA-7ED7-27919C28CAC5}"/>
                    </a:ext>
                  </a:extLst>
                </p:cNvPr>
                <p:cNvSpPr/>
                <p:nvPr/>
              </p:nvSpPr>
              <p:spPr>
                <a:xfrm>
                  <a:off x="4408836" y="2769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2" name="Freeform: Shape 1535">
                  <a:extLst>
                    <a:ext uri="{FF2B5EF4-FFF2-40B4-BE49-F238E27FC236}">
                      <a16:creationId xmlns:a16="http://schemas.microsoft.com/office/drawing/2014/main" id="{2F8E7B5C-AF9B-95DA-FA92-8F1A83C0BDAC}"/>
                    </a:ext>
                  </a:extLst>
                </p:cNvPr>
                <p:cNvSpPr/>
                <p:nvPr/>
              </p:nvSpPr>
              <p:spPr>
                <a:xfrm>
                  <a:off x="4370926" y="28070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7" name="Graphic 790">
                <a:extLst>
                  <a:ext uri="{FF2B5EF4-FFF2-40B4-BE49-F238E27FC236}">
                    <a16:creationId xmlns:a16="http://schemas.microsoft.com/office/drawing/2014/main" id="{3B78A4D6-0F8D-D9DC-E60E-0C1C29A320CA}"/>
                  </a:ext>
                </a:extLst>
              </p:cNvPr>
              <p:cNvGrpSpPr/>
              <p:nvPr/>
            </p:nvGrpSpPr>
            <p:grpSpPr>
              <a:xfrm>
                <a:off x="5061679" y="3133057"/>
                <a:ext cx="75628" cy="75723"/>
                <a:chOff x="5061679" y="3133057"/>
                <a:chExt cx="75628" cy="75723"/>
              </a:xfrm>
            </p:grpSpPr>
            <p:sp>
              <p:nvSpPr>
                <p:cNvPr id="789" name="Freeform: Shape 1532">
                  <a:extLst>
                    <a:ext uri="{FF2B5EF4-FFF2-40B4-BE49-F238E27FC236}">
                      <a16:creationId xmlns:a16="http://schemas.microsoft.com/office/drawing/2014/main" id="{5BAFD8D7-9874-F708-6ED7-23C8DE016496}"/>
                    </a:ext>
                  </a:extLst>
                </p:cNvPr>
                <p:cNvSpPr/>
                <p:nvPr/>
              </p:nvSpPr>
              <p:spPr>
                <a:xfrm>
                  <a:off x="5099494" y="31330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90" name="Freeform: Shape 1533">
                  <a:extLst>
                    <a:ext uri="{FF2B5EF4-FFF2-40B4-BE49-F238E27FC236}">
                      <a16:creationId xmlns:a16="http://schemas.microsoft.com/office/drawing/2014/main" id="{44F6A1B3-67D0-98C0-4F2F-6EF93F69D3B0}"/>
                    </a:ext>
                  </a:extLst>
                </p:cNvPr>
                <p:cNvSpPr/>
                <p:nvPr/>
              </p:nvSpPr>
              <p:spPr>
                <a:xfrm>
                  <a:off x="5061679" y="31708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8" name="Graphic 790">
                <a:extLst>
                  <a:ext uri="{FF2B5EF4-FFF2-40B4-BE49-F238E27FC236}">
                    <a16:creationId xmlns:a16="http://schemas.microsoft.com/office/drawing/2014/main" id="{39ACC1A9-6D25-DF46-EA7A-B026A220B208}"/>
                  </a:ext>
                </a:extLst>
              </p:cNvPr>
              <p:cNvGrpSpPr/>
              <p:nvPr/>
            </p:nvGrpSpPr>
            <p:grpSpPr>
              <a:xfrm>
                <a:off x="5108066" y="3144392"/>
                <a:ext cx="75628" cy="75723"/>
                <a:chOff x="5108066" y="3144392"/>
                <a:chExt cx="75628" cy="75723"/>
              </a:xfrm>
            </p:grpSpPr>
            <p:sp>
              <p:nvSpPr>
                <p:cNvPr id="787" name="Freeform: Shape 1530">
                  <a:extLst>
                    <a:ext uri="{FF2B5EF4-FFF2-40B4-BE49-F238E27FC236}">
                      <a16:creationId xmlns:a16="http://schemas.microsoft.com/office/drawing/2014/main" id="{517CD220-17A3-4D9F-B419-5FE3088E7442}"/>
                    </a:ext>
                  </a:extLst>
                </p:cNvPr>
                <p:cNvSpPr/>
                <p:nvPr/>
              </p:nvSpPr>
              <p:spPr>
                <a:xfrm>
                  <a:off x="5145880" y="3144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8" name="Freeform: Shape 1531">
                  <a:extLst>
                    <a:ext uri="{FF2B5EF4-FFF2-40B4-BE49-F238E27FC236}">
                      <a16:creationId xmlns:a16="http://schemas.microsoft.com/office/drawing/2014/main" id="{C72A5FDC-3E3D-354D-C21E-5579F5025EF0}"/>
                    </a:ext>
                  </a:extLst>
                </p:cNvPr>
                <p:cNvSpPr/>
                <p:nvPr/>
              </p:nvSpPr>
              <p:spPr>
                <a:xfrm>
                  <a:off x="5108066" y="31823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49" name="Graphic 790">
                <a:extLst>
                  <a:ext uri="{FF2B5EF4-FFF2-40B4-BE49-F238E27FC236}">
                    <a16:creationId xmlns:a16="http://schemas.microsoft.com/office/drawing/2014/main" id="{7EECD351-1639-B55E-075A-018C0604504B}"/>
                  </a:ext>
                </a:extLst>
              </p:cNvPr>
              <p:cNvGrpSpPr/>
              <p:nvPr/>
            </p:nvGrpSpPr>
            <p:grpSpPr>
              <a:xfrm>
                <a:off x="5124163" y="3151726"/>
                <a:ext cx="75723" cy="75723"/>
                <a:chOff x="5124163" y="3151726"/>
                <a:chExt cx="75723" cy="75723"/>
              </a:xfrm>
            </p:grpSpPr>
            <p:sp>
              <p:nvSpPr>
                <p:cNvPr id="785" name="Freeform: Shape 1528">
                  <a:extLst>
                    <a:ext uri="{FF2B5EF4-FFF2-40B4-BE49-F238E27FC236}">
                      <a16:creationId xmlns:a16="http://schemas.microsoft.com/office/drawing/2014/main" id="{40E78C59-D924-CCE9-E238-C91648F7C5F0}"/>
                    </a:ext>
                  </a:extLst>
                </p:cNvPr>
                <p:cNvSpPr/>
                <p:nvPr/>
              </p:nvSpPr>
              <p:spPr>
                <a:xfrm>
                  <a:off x="5161978" y="31517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6" name="Freeform: Shape 1529">
                  <a:extLst>
                    <a:ext uri="{FF2B5EF4-FFF2-40B4-BE49-F238E27FC236}">
                      <a16:creationId xmlns:a16="http://schemas.microsoft.com/office/drawing/2014/main" id="{E3B2D2F8-6233-0DC8-6712-34A9A3FDE828}"/>
                    </a:ext>
                  </a:extLst>
                </p:cNvPr>
                <p:cNvSpPr/>
                <p:nvPr/>
              </p:nvSpPr>
              <p:spPr>
                <a:xfrm>
                  <a:off x="5124163" y="3189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0" name="Graphic 790">
                <a:extLst>
                  <a:ext uri="{FF2B5EF4-FFF2-40B4-BE49-F238E27FC236}">
                    <a16:creationId xmlns:a16="http://schemas.microsoft.com/office/drawing/2014/main" id="{4C422DF2-295E-F353-12AC-0BAEE6DFD414}"/>
                  </a:ext>
                </a:extLst>
              </p:cNvPr>
              <p:cNvGrpSpPr/>
              <p:nvPr/>
            </p:nvGrpSpPr>
            <p:grpSpPr>
              <a:xfrm>
                <a:off x="5568314" y="3300793"/>
                <a:ext cx="75723" cy="75723"/>
                <a:chOff x="5568314" y="3300793"/>
                <a:chExt cx="75723" cy="75723"/>
              </a:xfrm>
            </p:grpSpPr>
            <p:sp>
              <p:nvSpPr>
                <p:cNvPr id="783" name="Freeform: Shape 1526">
                  <a:extLst>
                    <a:ext uri="{FF2B5EF4-FFF2-40B4-BE49-F238E27FC236}">
                      <a16:creationId xmlns:a16="http://schemas.microsoft.com/office/drawing/2014/main" id="{1BA8A665-41A7-D805-BE36-4F127BEC302A}"/>
                    </a:ext>
                  </a:extLst>
                </p:cNvPr>
                <p:cNvSpPr/>
                <p:nvPr/>
              </p:nvSpPr>
              <p:spPr>
                <a:xfrm>
                  <a:off x="5606224" y="33007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4" name="Freeform: Shape 1527">
                  <a:extLst>
                    <a:ext uri="{FF2B5EF4-FFF2-40B4-BE49-F238E27FC236}">
                      <a16:creationId xmlns:a16="http://schemas.microsoft.com/office/drawing/2014/main" id="{3EB46D5F-129A-85D4-7475-AD01D898ECD3}"/>
                    </a:ext>
                  </a:extLst>
                </p:cNvPr>
                <p:cNvSpPr/>
                <p:nvPr/>
              </p:nvSpPr>
              <p:spPr>
                <a:xfrm>
                  <a:off x="5568314" y="33387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1" name="Graphic 790">
                <a:extLst>
                  <a:ext uri="{FF2B5EF4-FFF2-40B4-BE49-F238E27FC236}">
                    <a16:creationId xmlns:a16="http://schemas.microsoft.com/office/drawing/2014/main" id="{895C1E5A-066B-CD63-0693-414E00B6F247}"/>
                  </a:ext>
                </a:extLst>
              </p:cNvPr>
              <p:cNvGrpSpPr/>
              <p:nvPr/>
            </p:nvGrpSpPr>
            <p:grpSpPr>
              <a:xfrm>
                <a:off x="5594603" y="3322319"/>
                <a:ext cx="75723" cy="75723"/>
                <a:chOff x="5594603" y="3322319"/>
                <a:chExt cx="75723" cy="75723"/>
              </a:xfrm>
            </p:grpSpPr>
            <p:sp>
              <p:nvSpPr>
                <p:cNvPr id="781" name="Freeform: Shape 1524">
                  <a:extLst>
                    <a:ext uri="{FF2B5EF4-FFF2-40B4-BE49-F238E27FC236}">
                      <a16:creationId xmlns:a16="http://schemas.microsoft.com/office/drawing/2014/main" id="{EB51E320-3AE1-EE0C-F72D-0AC286A8856E}"/>
                    </a:ext>
                  </a:extLst>
                </p:cNvPr>
                <p:cNvSpPr/>
                <p:nvPr/>
              </p:nvSpPr>
              <p:spPr>
                <a:xfrm>
                  <a:off x="5632513"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2" name="Freeform: Shape 1525">
                  <a:extLst>
                    <a:ext uri="{FF2B5EF4-FFF2-40B4-BE49-F238E27FC236}">
                      <a16:creationId xmlns:a16="http://schemas.microsoft.com/office/drawing/2014/main" id="{A7235186-8A56-15D8-39F6-0BFE8D314E72}"/>
                    </a:ext>
                  </a:extLst>
                </p:cNvPr>
                <p:cNvSpPr/>
                <p:nvPr/>
              </p:nvSpPr>
              <p:spPr>
                <a:xfrm>
                  <a:off x="5594603" y="33601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2" name="Graphic 790">
                <a:extLst>
                  <a:ext uri="{FF2B5EF4-FFF2-40B4-BE49-F238E27FC236}">
                    <a16:creationId xmlns:a16="http://schemas.microsoft.com/office/drawing/2014/main" id="{09A3F834-993C-EEFE-AD71-8D79FD899282}"/>
                  </a:ext>
                </a:extLst>
              </p:cNvPr>
              <p:cNvGrpSpPr/>
              <p:nvPr/>
            </p:nvGrpSpPr>
            <p:grpSpPr>
              <a:xfrm>
                <a:off x="5606224" y="3360133"/>
                <a:ext cx="75628" cy="75723"/>
                <a:chOff x="5606224" y="3360133"/>
                <a:chExt cx="75628" cy="75723"/>
              </a:xfrm>
            </p:grpSpPr>
            <p:sp>
              <p:nvSpPr>
                <p:cNvPr id="779" name="Freeform: Shape 1522">
                  <a:extLst>
                    <a:ext uri="{FF2B5EF4-FFF2-40B4-BE49-F238E27FC236}">
                      <a16:creationId xmlns:a16="http://schemas.microsoft.com/office/drawing/2014/main" id="{7CE13508-1CA6-9C81-4A7D-56372F106FE2}"/>
                    </a:ext>
                  </a:extLst>
                </p:cNvPr>
                <p:cNvSpPr/>
                <p:nvPr/>
              </p:nvSpPr>
              <p:spPr>
                <a:xfrm>
                  <a:off x="5644038" y="3360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80" name="Freeform: Shape 1523">
                  <a:extLst>
                    <a:ext uri="{FF2B5EF4-FFF2-40B4-BE49-F238E27FC236}">
                      <a16:creationId xmlns:a16="http://schemas.microsoft.com/office/drawing/2014/main" id="{44C1BA70-7461-4BCA-CEA0-65008BCF3354}"/>
                    </a:ext>
                  </a:extLst>
                </p:cNvPr>
                <p:cNvSpPr/>
                <p:nvPr/>
              </p:nvSpPr>
              <p:spPr>
                <a:xfrm>
                  <a:off x="5606224" y="339804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3" name="Graphic 790">
                <a:extLst>
                  <a:ext uri="{FF2B5EF4-FFF2-40B4-BE49-F238E27FC236}">
                    <a16:creationId xmlns:a16="http://schemas.microsoft.com/office/drawing/2014/main" id="{DD0251C2-6FF1-36A2-9763-ADE397FDD861}"/>
                  </a:ext>
                </a:extLst>
              </p:cNvPr>
              <p:cNvGrpSpPr/>
              <p:nvPr/>
            </p:nvGrpSpPr>
            <p:grpSpPr>
              <a:xfrm>
                <a:off x="5612224" y="3385660"/>
                <a:ext cx="75723" cy="75723"/>
                <a:chOff x="5612224" y="3385660"/>
                <a:chExt cx="75723" cy="75723"/>
              </a:xfrm>
            </p:grpSpPr>
            <p:sp>
              <p:nvSpPr>
                <p:cNvPr id="777" name="Freeform: Shape 1520">
                  <a:extLst>
                    <a:ext uri="{FF2B5EF4-FFF2-40B4-BE49-F238E27FC236}">
                      <a16:creationId xmlns:a16="http://schemas.microsoft.com/office/drawing/2014/main" id="{190087BD-7DB3-911F-2A92-BD65CCCBE2B6}"/>
                    </a:ext>
                  </a:extLst>
                </p:cNvPr>
                <p:cNvSpPr/>
                <p:nvPr/>
              </p:nvSpPr>
              <p:spPr>
                <a:xfrm>
                  <a:off x="5650134" y="33856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8" name="Freeform: Shape 1521">
                  <a:extLst>
                    <a:ext uri="{FF2B5EF4-FFF2-40B4-BE49-F238E27FC236}">
                      <a16:creationId xmlns:a16="http://schemas.microsoft.com/office/drawing/2014/main" id="{88EC7769-60D2-9504-F09D-756310143695}"/>
                    </a:ext>
                  </a:extLst>
                </p:cNvPr>
                <p:cNvSpPr/>
                <p:nvPr/>
              </p:nvSpPr>
              <p:spPr>
                <a:xfrm>
                  <a:off x="5612224"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4" name="Graphic 790">
                <a:extLst>
                  <a:ext uri="{FF2B5EF4-FFF2-40B4-BE49-F238E27FC236}">
                    <a16:creationId xmlns:a16="http://schemas.microsoft.com/office/drawing/2014/main" id="{98574440-D708-2C90-D2A3-984278A5E716}"/>
                  </a:ext>
                </a:extLst>
              </p:cNvPr>
              <p:cNvGrpSpPr/>
              <p:nvPr/>
            </p:nvGrpSpPr>
            <p:grpSpPr>
              <a:xfrm>
                <a:off x="5619749" y="3398043"/>
                <a:ext cx="75628" cy="75628"/>
                <a:chOff x="5619749" y="3398043"/>
                <a:chExt cx="75628" cy="75628"/>
              </a:xfrm>
            </p:grpSpPr>
            <p:sp>
              <p:nvSpPr>
                <p:cNvPr id="775" name="Freeform: Shape 1518">
                  <a:extLst>
                    <a:ext uri="{FF2B5EF4-FFF2-40B4-BE49-F238E27FC236}">
                      <a16:creationId xmlns:a16="http://schemas.microsoft.com/office/drawing/2014/main" id="{04FF676A-3020-C15C-D61D-74F95C90BB9B}"/>
                    </a:ext>
                  </a:extLst>
                </p:cNvPr>
                <p:cNvSpPr/>
                <p:nvPr/>
              </p:nvSpPr>
              <p:spPr>
                <a:xfrm>
                  <a:off x="5657563" y="33980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6" name="Freeform: Shape 1519">
                  <a:extLst>
                    <a:ext uri="{FF2B5EF4-FFF2-40B4-BE49-F238E27FC236}">
                      <a16:creationId xmlns:a16="http://schemas.microsoft.com/office/drawing/2014/main" id="{A589108D-110E-97D9-8C06-1F5BCF51BBD4}"/>
                    </a:ext>
                  </a:extLst>
                </p:cNvPr>
                <p:cNvSpPr/>
                <p:nvPr/>
              </p:nvSpPr>
              <p:spPr>
                <a:xfrm>
                  <a:off x="5619749" y="3435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5" name="Graphic 790">
                <a:extLst>
                  <a:ext uri="{FF2B5EF4-FFF2-40B4-BE49-F238E27FC236}">
                    <a16:creationId xmlns:a16="http://schemas.microsoft.com/office/drawing/2014/main" id="{2605A3A6-D89B-8BFD-1405-C0AA1AD0E3F0}"/>
                  </a:ext>
                </a:extLst>
              </p:cNvPr>
              <p:cNvGrpSpPr/>
              <p:nvPr/>
            </p:nvGrpSpPr>
            <p:grpSpPr>
              <a:xfrm>
                <a:off x="5640514" y="3405282"/>
                <a:ext cx="75723" cy="75628"/>
                <a:chOff x="5640514" y="3405282"/>
                <a:chExt cx="75723" cy="75628"/>
              </a:xfrm>
            </p:grpSpPr>
            <p:sp>
              <p:nvSpPr>
                <p:cNvPr id="773" name="Freeform: Shape 1516">
                  <a:extLst>
                    <a:ext uri="{FF2B5EF4-FFF2-40B4-BE49-F238E27FC236}">
                      <a16:creationId xmlns:a16="http://schemas.microsoft.com/office/drawing/2014/main" id="{10FCE99C-5331-18A9-20C4-D427F1F97200}"/>
                    </a:ext>
                  </a:extLst>
                </p:cNvPr>
                <p:cNvSpPr/>
                <p:nvPr/>
              </p:nvSpPr>
              <p:spPr>
                <a:xfrm>
                  <a:off x="5678423" y="340528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4" name="Freeform: Shape 1517">
                  <a:extLst>
                    <a:ext uri="{FF2B5EF4-FFF2-40B4-BE49-F238E27FC236}">
                      <a16:creationId xmlns:a16="http://schemas.microsoft.com/office/drawing/2014/main" id="{3A1CAA02-1B67-D93D-3C5A-EF4D3071C3BC}"/>
                    </a:ext>
                  </a:extLst>
                </p:cNvPr>
                <p:cNvSpPr/>
                <p:nvPr/>
              </p:nvSpPr>
              <p:spPr>
                <a:xfrm>
                  <a:off x="5640514" y="3443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6" name="Graphic 790">
                <a:extLst>
                  <a:ext uri="{FF2B5EF4-FFF2-40B4-BE49-F238E27FC236}">
                    <a16:creationId xmlns:a16="http://schemas.microsoft.com/office/drawing/2014/main" id="{FA66E81A-14D6-08A7-454B-3DF5A65B3EA3}"/>
                  </a:ext>
                </a:extLst>
              </p:cNvPr>
              <p:cNvGrpSpPr/>
              <p:nvPr/>
            </p:nvGrpSpPr>
            <p:grpSpPr>
              <a:xfrm>
                <a:off x="5579173" y="3322319"/>
                <a:ext cx="75628" cy="75723"/>
                <a:chOff x="5579173" y="3322319"/>
                <a:chExt cx="75628" cy="75723"/>
              </a:xfrm>
            </p:grpSpPr>
            <p:sp>
              <p:nvSpPr>
                <p:cNvPr id="771" name="Freeform: Shape 1514">
                  <a:extLst>
                    <a:ext uri="{FF2B5EF4-FFF2-40B4-BE49-F238E27FC236}">
                      <a16:creationId xmlns:a16="http://schemas.microsoft.com/office/drawing/2014/main" id="{F36BF7AA-FEC1-049E-FD86-505091633FE7}"/>
                    </a:ext>
                  </a:extLst>
                </p:cNvPr>
                <p:cNvSpPr/>
                <p:nvPr/>
              </p:nvSpPr>
              <p:spPr>
                <a:xfrm>
                  <a:off x="5616987" y="3322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2" name="Freeform: Shape 1515">
                  <a:extLst>
                    <a:ext uri="{FF2B5EF4-FFF2-40B4-BE49-F238E27FC236}">
                      <a16:creationId xmlns:a16="http://schemas.microsoft.com/office/drawing/2014/main" id="{3DF4B716-051A-9FE4-842E-8F974C51979E}"/>
                    </a:ext>
                  </a:extLst>
                </p:cNvPr>
                <p:cNvSpPr/>
                <p:nvPr/>
              </p:nvSpPr>
              <p:spPr>
                <a:xfrm>
                  <a:off x="5579173" y="33601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7" name="Graphic 790">
                <a:extLst>
                  <a:ext uri="{FF2B5EF4-FFF2-40B4-BE49-F238E27FC236}">
                    <a16:creationId xmlns:a16="http://schemas.microsoft.com/office/drawing/2014/main" id="{EAE9CAFA-D05F-34B4-2CA7-EB90E8A7F80E}"/>
                  </a:ext>
                </a:extLst>
              </p:cNvPr>
              <p:cNvGrpSpPr/>
              <p:nvPr/>
            </p:nvGrpSpPr>
            <p:grpSpPr>
              <a:xfrm>
                <a:off x="6010465" y="3480910"/>
                <a:ext cx="75723" cy="75723"/>
                <a:chOff x="6010465" y="3480910"/>
                <a:chExt cx="75723" cy="75723"/>
              </a:xfrm>
            </p:grpSpPr>
            <p:sp>
              <p:nvSpPr>
                <p:cNvPr id="769" name="Freeform: Shape 1512">
                  <a:extLst>
                    <a:ext uri="{FF2B5EF4-FFF2-40B4-BE49-F238E27FC236}">
                      <a16:creationId xmlns:a16="http://schemas.microsoft.com/office/drawing/2014/main" id="{9657A7D5-55C2-8B88-A4C7-8C3B60059989}"/>
                    </a:ext>
                  </a:extLst>
                </p:cNvPr>
                <p:cNvSpPr/>
                <p:nvPr/>
              </p:nvSpPr>
              <p:spPr>
                <a:xfrm>
                  <a:off x="6048374"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70" name="Freeform: Shape 1513">
                  <a:extLst>
                    <a:ext uri="{FF2B5EF4-FFF2-40B4-BE49-F238E27FC236}">
                      <a16:creationId xmlns:a16="http://schemas.microsoft.com/office/drawing/2014/main" id="{42963347-02AA-8D96-81E9-2C25E9B5BDDA}"/>
                    </a:ext>
                  </a:extLst>
                </p:cNvPr>
                <p:cNvSpPr/>
                <p:nvPr/>
              </p:nvSpPr>
              <p:spPr>
                <a:xfrm>
                  <a:off x="6010465" y="35188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8" name="Graphic 790">
                <a:extLst>
                  <a:ext uri="{FF2B5EF4-FFF2-40B4-BE49-F238E27FC236}">
                    <a16:creationId xmlns:a16="http://schemas.microsoft.com/office/drawing/2014/main" id="{B8F57662-F441-D004-058C-8E761D618F1D}"/>
                  </a:ext>
                </a:extLst>
              </p:cNvPr>
              <p:cNvGrpSpPr/>
              <p:nvPr/>
            </p:nvGrpSpPr>
            <p:grpSpPr>
              <a:xfrm>
                <a:off x="6029991" y="3480910"/>
                <a:ext cx="75628" cy="75723"/>
                <a:chOff x="6029991" y="3480910"/>
                <a:chExt cx="75628" cy="75723"/>
              </a:xfrm>
            </p:grpSpPr>
            <p:sp>
              <p:nvSpPr>
                <p:cNvPr id="767" name="Freeform: Shape 1510">
                  <a:extLst>
                    <a:ext uri="{FF2B5EF4-FFF2-40B4-BE49-F238E27FC236}">
                      <a16:creationId xmlns:a16="http://schemas.microsoft.com/office/drawing/2014/main" id="{D44E2CF2-FC8F-23BD-E864-564AE8DAA366}"/>
                    </a:ext>
                  </a:extLst>
                </p:cNvPr>
                <p:cNvSpPr/>
                <p:nvPr/>
              </p:nvSpPr>
              <p:spPr>
                <a:xfrm>
                  <a:off x="6067805" y="34809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8" name="Freeform: Shape 1511">
                  <a:extLst>
                    <a:ext uri="{FF2B5EF4-FFF2-40B4-BE49-F238E27FC236}">
                      <a16:creationId xmlns:a16="http://schemas.microsoft.com/office/drawing/2014/main" id="{022595A2-00DD-0E37-B246-C52604981AAC}"/>
                    </a:ext>
                  </a:extLst>
                </p:cNvPr>
                <p:cNvSpPr/>
                <p:nvPr/>
              </p:nvSpPr>
              <p:spPr>
                <a:xfrm>
                  <a:off x="6029991" y="351882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59" name="Graphic 790">
                <a:extLst>
                  <a:ext uri="{FF2B5EF4-FFF2-40B4-BE49-F238E27FC236}">
                    <a16:creationId xmlns:a16="http://schemas.microsoft.com/office/drawing/2014/main" id="{AD8F9C51-B56E-CD69-9660-82762D70D86B}"/>
                  </a:ext>
                </a:extLst>
              </p:cNvPr>
              <p:cNvGrpSpPr/>
              <p:nvPr/>
            </p:nvGrpSpPr>
            <p:grpSpPr>
              <a:xfrm>
                <a:off x="6457092" y="3598449"/>
                <a:ext cx="75628" cy="75723"/>
                <a:chOff x="6457092" y="3598449"/>
                <a:chExt cx="75628" cy="75723"/>
              </a:xfrm>
            </p:grpSpPr>
            <p:sp>
              <p:nvSpPr>
                <p:cNvPr id="765" name="Freeform: Shape 1508">
                  <a:extLst>
                    <a:ext uri="{FF2B5EF4-FFF2-40B4-BE49-F238E27FC236}">
                      <a16:creationId xmlns:a16="http://schemas.microsoft.com/office/drawing/2014/main" id="{D53BB32E-548C-8110-3002-510F994E92CA}"/>
                    </a:ext>
                  </a:extLst>
                </p:cNvPr>
                <p:cNvSpPr/>
                <p:nvPr/>
              </p:nvSpPr>
              <p:spPr>
                <a:xfrm>
                  <a:off x="649490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6" name="Freeform: Shape 1509">
                  <a:extLst>
                    <a:ext uri="{FF2B5EF4-FFF2-40B4-BE49-F238E27FC236}">
                      <a16:creationId xmlns:a16="http://schemas.microsoft.com/office/drawing/2014/main" id="{B9B1E576-7D97-7758-C2A8-E3E1D85779CC}"/>
                    </a:ext>
                  </a:extLst>
                </p:cNvPr>
                <p:cNvSpPr/>
                <p:nvPr/>
              </p:nvSpPr>
              <p:spPr>
                <a:xfrm>
                  <a:off x="6457092" y="36363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0" name="Graphic 790">
                <a:extLst>
                  <a:ext uri="{FF2B5EF4-FFF2-40B4-BE49-F238E27FC236}">
                    <a16:creationId xmlns:a16="http://schemas.microsoft.com/office/drawing/2014/main" id="{BE888748-EB0F-E3F7-DD06-AA925A84385B}"/>
                  </a:ext>
                </a:extLst>
              </p:cNvPr>
              <p:cNvGrpSpPr/>
              <p:nvPr/>
            </p:nvGrpSpPr>
            <p:grpSpPr>
              <a:xfrm>
                <a:off x="6445567" y="3598449"/>
                <a:ext cx="75723" cy="75723"/>
                <a:chOff x="6445567" y="3598449"/>
                <a:chExt cx="75723" cy="75723"/>
              </a:xfrm>
            </p:grpSpPr>
            <p:sp>
              <p:nvSpPr>
                <p:cNvPr id="763" name="Freeform: Shape 1506">
                  <a:extLst>
                    <a:ext uri="{FF2B5EF4-FFF2-40B4-BE49-F238E27FC236}">
                      <a16:creationId xmlns:a16="http://schemas.microsoft.com/office/drawing/2014/main" id="{DB4046B4-4439-B90A-4600-73B18FF5D977}"/>
                    </a:ext>
                  </a:extLst>
                </p:cNvPr>
                <p:cNvSpPr/>
                <p:nvPr/>
              </p:nvSpPr>
              <p:spPr>
                <a:xfrm>
                  <a:off x="648347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4" name="Freeform: Shape 1507">
                  <a:extLst>
                    <a:ext uri="{FF2B5EF4-FFF2-40B4-BE49-F238E27FC236}">
                      <a16:creationId xmlns:a16="http://schemas.microsoft.com/office/drawing/2014/main" id="{B97DCBED-B5C8-4463-5A9E-469F44F3C46F}"/>
                    </a:ext>
                  </a:extLst>
                </p:cNvPr>
                <p:cNvSpPr/>
                <p:nvPr/>
              </p:nvSpPr>
              <p:spPr>
                <a:xfrm>
                  <a:off x="644556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1" name="Graphic 790">
                <a:extLst>
                  <a:ext uri="{FF2B5EF4-FFF2-40B4-BE49-F238E27FC236}">
                    <a16:creationId xmlns:a16="http://schemas.microsoft.com/office/drawing/2014/main" id="{C4FB05F3-0267-1492-505E-EEF0C0F1F6E6}"/>
                  </a:ext>
                </a:extLst>
              </p:cNvPr>
              <p:cNvGrpSpPr/>
              <p:nvPr/>
            </p:nvGrpSpPr>
            <p:grpSpPr>
              <a:xfrm>
                <a:off x="6434137" y="3598449"/>
                <a:ext cx="75723" cy="75723"/>
                <a:chOff x="6434137" y="3598449"/>
                <a:chExt cx="75723" cy="75723"/>
              </a:xfrm>
            </p:grpSpPr>
            <p:sp>
              <p:nvSpPr>
                <p:cNvPr id="761" name="Freeform: Shape 1504">
                  <a:extLst>
                    <a:ext uri="{FF2B5EF4-FFF2-40B4-BE49-F238E27FC236}">
                      <a16:creationId xmlns:a16="http://schemas.microsoft.com/office/drawing/2014/main" id="{B59D8CE8-5B97-6587-E194-27BAD79EE5C2}"/>
                    </a:ext>
                  </a:extLst>
                </p:cNvPr>
                <p:cNvSpPr/>
                <p:nvPr/>
              </p:nvSpPr>
              <p:spPr>
                <a:xfrm>
                  <a:off x="6472046"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2" name="Freeform: Shape 1505">
                  <a:extLst>
                    <a:ext uri="{FF2B5EF4-FFF2-40B4-BE49-F238E27FC236}">
                      <a16:creationId xmlns:a16="http://schemas.microsoft.com/office/drawing/2014/main" id="{0F58F799-19C1-599E-9CB2-90F972AA328B}"/>
                    </a:ext>
                  </a:extLst>
                </p:cNvPr>
                <p:cNvSpPr/>
                <p:nvPr/>
              </p:nvSpPr>
              <p:spPr>
                <a:xfrm>
                  <a:off x="643413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2" name="Graphic 790">
                <a:extLst>
                  <a:ext uri="{FF2B5EF4-FFF2-40B4-BE49-F238E27FC236}">
                    <a16:creationId xmlns:a16="http://schemas.microsoft.com/office/drawing/2014/main" id="{A7E9B285-6EAB-F788-569A-A5D234BF645D}"/>
                  </a:ext>
                </a:extLst>
              </p:cNvPr>
              <p:cNvGrpSpPr/>
              <p:nvPr/>
            </p:nvGrpSpPr>
            <p:grpSpPr>
              <a:xfrm>
                <a:off x="6422707" y="3598449"/>
                <a:ext cx="75723" cy="75723"/>
                <a:chOff x="6422707" y="3598449"/>
                <a:chExt cx="75723" cy="75723"/>
              </a:xfrm>
            </p:grpSpPr>
            <p:sp>
              <p:nvSpPr>
                <p:cNvPr id="759" name="Freeform: Shape 1502">
                  <a:extLst>
                    <a:ext uri="{FF2B5EF4-FFF2-40B4-BE49-F238E27FC236}">
                      <a16:creationId xmlns:a16="http://schemas.microsoft.com/office/drawing/2014/main" id="{9AF63A2F-D5DE-4F0B-9961-78B2E20D87FA}"/>
                    </a:ext>
                  </a:extLst>
                </p:cNvPr>
                <p:cNvSpPr/>
                <p:nvPr/>
              </p:nvSpPr>
              <p:spPr>
                <a:xfrm>
                  <a:off x="646052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60" name="Freeform: Shape 1503">
                  <a:extLst>
                    <a:ext uri="{FF2B5EF4-FFF2-40B4-BE49-F238E27FC236}">
                      <a16:creationId xmlns:a16="http://schemas.microsoft.com/office/drawing/2014/main" id="{9617C80D-59F1-110E-6EA9-B2A448CE914A}"/>
                    </a:ext>
                  </a:extLst>
                </p:cNvPr>
                <p:cNvSpPr/>
                <p:nvPr/>
              </p:nvSpPr>
              <p:spPr>
                <a:xfrm>
                  <a:off x="642270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3" name="Graphic 790">
                <a:extLst>
                  <a:ext uri="{FF2B5EF4-FFF2-40B4-BE49-F238E27FC236}">
                    <a16:creationId xmlns:a16="http://schemas.microsoft.com/office/drawing/2014/main" id="{56845283-B9E3-9DB2-B793-A15C0381B8F0}"/>
                  </a:ext>
                </a:extLst>
              </p:cNvPr>
              <p:cNvGrpSpPr/>
              <p:nvPr/>
            </p:nvGrpSpPr>
            <p:grpSpPr>
              <a:xfrm>
                <a:off x="6411277" y="3598449"/>
                <a:ext cx="75723" cy="75723"/>
                <a:chOff x="6411277" y="3598449"/>
                <a:chExt cx="75723" cy="75723"/>
              </a:xfrm>
            </p:grpSpPr>
            <p:sp>
              <p:nvSpPr>
                <p:cNvPr id="757" name="Freeform: Shape 1500">
                  <a:extLst>
                    <a:ext uri="{FF2B5EF4-FFF2-40B4-BE49-F238E27FC236}">
                      <a16:creationId xmlns:a16="http://schemas.microsoft.com/office/drawing/2014/main" id="{CBBB2EBD-E9DB-5F21-BBB1-D2C8C3CA69CC}"/>
                    </a:ext>
                  </a:extLst>
                </p:cNvPr>
                <p:cNvSpPr/>
                <p:nvPr/>
              </p:nvSpPr>
              <p:spPr>
                <a:xfrm>
                  <a:off x="6449091" y="35984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8" name="Freeform: Shape 1501">
                  <a:extLst>
                    <a:ext uri="{FF2B5EF4-FFF2-40B4-BE49-F238E27FC236}">
                      <a16:creationId xmlns:a16="http://schemas.microsoft.com/office/drawing/2014/main" id="{548041AD-BE70-4245-92E7-50CDA282853B}"/>
                    </a:ext>
                  </a:extLst>
                </p:cNvPr>
                <p:cNvSpPr/>
                <p:nvPr/>
              </p:nvSpPr>
              <p:spPr>
                <a:xfrm>
                  <a:off x="6411277" y="3636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4" name="Graphic 790">
                <a:extLst>
                  <a:ext uri="{FF2B5EF4-FFF2-40B4-BE49-F238E27FC236}">
                    <a16:creationId xmlns:a16="http://schemas.microsoft.com/office/drawing/2014/main" id="{0610BA04-4873-3A81-AAD9-FE3EF5743F09}"/>
                  </a:ext>
                </a:extLst>
              </p:cNvPr>
              <p:cNvGrpSpPr/>
              <p:nvPr/>
            </p:nvGrpSpPr>
            <p:grpSpPr>
              <a:xfrm>
                <a:off x="6502717" y="3639883"/>
                <a:ext cx="75723" cy="75723"/>
                <a:chOff x="6502717" y="3639883"/>
                <a:chExt cx="75723" cy="75723"/>
              </a:xfrm>
            </p:grpSpPr>
            <p:sp>
              <p:nvSpPr>
                <p:cNvPr id="755" name="Freeform: Shape 1498">
                  <a:extLst>
                    <a:ext uri="{FF2B5EF4-FFF2-40B4-BE49-F238E27FC236}">
                      <a16:creationId xmlns:a16="http://schemas.microsoft.com/office/drawing/2014/main" id="{AAEC5D08-6080-00C2-C73E-C29D033AB26B}"/>
                    </a:ext>
                  </a:extLst>
                </p:cNvPr>
                <p:cNvSpPr/>
                <p:nvPr/>
              </p:nvSpPr>
              <p:spPr>
                <a:xfrm>
                  <a:off x="6540531" y="3639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6" name="Freeform: Shape 1499">
                  <a:extLst>
                    <a:ext uri="{FF2B5EF4-FFF2-40B4-BE49-F238E27FC236}">
                      <a16:creationId xmlns:a16="http://schemas.microsoft.com/office/drawing/2014/main" id="{A9806ADF-967A-0D94-7424-D4FEAC755E9C}"/>
                    </a:ext>
                  </a:extLst>
                </p:cNvPr>
                <p:cNvSpPr/>
                <p:nvPr/>
              </p:nvSpPr>
              <p:spPr>
                <a:xfrm>
                  <a:off x="6502717" y="36777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5" name="Graphic 790">
                <a:extLst>
                  <a:ext uri="{FF2B5EF4-FFF2-40B4-BE49-F238E27FC236}">
                    <a16:creationId xmlns:a16="http://schemas.microsoft.com/office/drawing/2014/main" id="{A6CC55B8-1AFC-8995-F36B-3EE54EC62BFD}"/>
                  </a:ext>
                </a:extLst>
              </p:cNvPr>
              <p:cNvGrpSpPr/>
              <p:nvPr/>
            </p:nvGrpSpPr>
            <p:grpSpPr>
              <a:xfrm>
                <a:off x="6916483" y="3652646"/>
                <a:ext cx="75723" cy="75723"/>
                <a:chOff x="6916483" y="3652646"/>
                <a:chExt cx="75723" cy="75723"/>
              </a:xfrm>
            </p:grpSpPr>
            <p:sp>
              <p:nvSpPr>
                <p:cNvPr id="753" name="Freeform: Shape 1496">
                  <a:extLst>
                    <a:ext uri="{FF2B5EF4-FFF2-40B4-BE49-F238E27FC236}">
                      <a16:creationId xmlns:a16="http://schemas.microsoft.com/office/drawing/2014/main" id="{C0908944-229F-A28F-7522-D5983E5A1BB1}"/>
                    </a:ext>
                  </a:extLst>
                </p:cNvPr>
                <p:cNvSpPr/>
                <p:nvPr/>
              </p:nvSpPr>
              <p:spPr>
                <a:xfrm>
                  <a:off x="695439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4" name="Freeform: Shape 1497">
                  <a:extLst>
                    <a:ext uri="{FF2B5EF4-FFF2-40B4-BE49-F238E27FC236}">
                      <a16:creationId xmlns:a16="http://schemas.microsoft.com/office/drawing/2014/main" id="{F51D03F6-D8E0-CC03-F37B-423EE5B7B704}"/>
                    </a:ext>
                  </a:extLst>
                </p:cNvPr>
                <p:cNvSpPr/>
                <p:nvPr/>
              </p:nvSpPr>
              <p:spPr>
                <a:xfrm>
                  <a:off x="6916483"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6" name="Graphic 790">
                <a:extLst>
                  <a:ext uri="{FF2B5EF4-FFF2-40B4-BE49-F238E27FC236}">
                    <a16:creationId xmlns:a16="http://schemas.microsoft.com/office/drawing/2014/main" id="{C6304DF0-B8D0-6DAE-76DB-EB2E8439FD06}"/>
                  </a:ext>
                </a:extLst>
              </p:cNvPr>
              <p:cNvGrpSpPr/>
              <p:nvPr/>
            </p:nvGrpSpPr>
            <p:grpSpPr>
              <a:xfrm>
                <a:off x="6900862" y="3652646"/>
                <a:ext cx="75628" cy="75723"/>
                <a:chOff x="6900862" y="3652646"/>
                <a:chExt cx="75628" cy="75723"/>
              </a:xfrm>
            </p:grpSpPr>
            <p:sp>
              <p:nvSpPr>
                <p:cNvPr id="751" name="Freeform: Shape 1494">
                  <a:extLst>
                    <a:ext uri="{FF2B5EF4-FFF2-40B4-BE49-F238E27FC236}">
                      <a16:creationId xmlns:a16="http://schemas.microsoft.com/office/drawing/2014/main" id="{BECC0AFB-3E0D-5349-8257-6A050F0BE224}"/>
                    </a:ext>
                  </a:extLst>
                </p:cNvPr>
                <p:cNvSpPr/>
                <p:nvPr/>
              </p:nvSpPr>
              <p:spPr>
                <a:xfrm>
                  <a:off x="6938676"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2" name="Freeform: Shape 1495">
                  <a:extLst>
                    <a:ext uri="{FF2B5EF4-FFF2-40B4-BE49-F238E27FC236}">
                      <a16:creationId xmlns:a16="http://schemas.microsoft.com/office/drawing/2014/main" id="{78D1E50F-3C31-27A2-3DEB-D3BCA5277381}"/>
                    </a:ext>
                  </a:extLst>
                </p:cNvPr>
                <p:cNvSpPr/>
                <p:nvPr/>
              </p:nvSpPr>
              <p:spPr>
                <a:xfrm>
                  <a:off x="6900862"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7" name="Graphic 790">
                <a:extLst>
                  <a:ext uri="{FF2B5EF4-FFF2-40B4-BE49-F238E27FC236}">
                    <a16:creationId xmlns:a16="http://schemas.microsoft.com/office/drawing/2014/main" id="{1D20FB38-43F5-374F-153B-D1766037945F}"/>
                  </a:ext>
                </a:extLst>
              </p:cNvPr>
              <p:cNvGrpSpPr/>
              <p:nvPr/>
            </p:nvGrpSpPr>
            <p:grpSpPr>
              <a:xfrm>
                <a:off x="6885145" y="3652646"/>
                <a:ext cx="75723" cy="75723"/>
                <a:chOff x="6885145" y="3652646"/>
                <a:chExt cx="75723" cy="75723"/>
              </a:xfrm>
            </p:grpSpPr>
            <p:sp>
              <p:nvSpPr>
                <p:cNvPr id="749" name="Freeform: Shape 1492">
                  <a:extLst>
                    <a:ext uri="{FF2B5EF4-FFF2-40B4-BE49-F238E27FC236}">
                      <a16:creationId xmlns:a16="http://schemas.microsoft.com/office/drawing/2014/main" id="{7B4C7E35-074A-8485-8800-66E70E3E622A}"/>
                    </a:ext>
                  </a:extLst>
                </p:cNvPr>
                <p:cNvSpPr/>
                <p:nvPr/>
              </p:nvSpPr>
              <p:spPr>
                <a:xfrm>
                  <a:off x="6922960"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50" name="Freeform: Shape 1493">
                  <a:extLst>
                    <a:ext uri="{FF2B5EF4-FFF2-40B4-BE49-F238E27FC236}">
                      <a16:creationId xmlns:a16="http://schemas.microsoft.com/office/drawing/2014/main" id="{16FE51FC-803E-9E7A-D323-450612FC689E}"/>
                    </a:ext>
                  </a:extLst>
                </p:cNvPr>
                <p:cNvSpPr/>
                <p:nvPr/>
              </p:nvSpPr>
              <p:spPr>
                <a:xfrm>
                  <a:off x="6885145"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8" name="Graphic 790">
                <a:extLst>
                  <a:ext uri="{FF2B5EF4-FFF2-40B4-BE49-F238E27FC236}">
                    <a16:creationId xmlns:a16="http://schemas.microsoft.com/office/drawing/2014/main" id="{51111DE5-7D42-33B2-B4E4-ACAF52FBE859}"/>
                  </a:ext>
                </a:extLst>
              </p:cNvPr>
              <p:cNvGrpSpPr/>
              <p:nvPr/>
            </p:nvGrpSpPr>
            <p:grpSpPr>
              <a:xfrm>
                <a:off x="6869429" y="3652646"/>
                <a:ext cx="75723" cy="75723"/>
                <a:chOff x="6869429" y="3652646"/>
                <a:chExt cx="75723" cy="75723"/>
              </a:xfrm>
            </p:grpSpPr>
            <p:sp>
              <p:nvSpPr>
                <p:cNvPr id="747" name="Freeform: Shape 1490">
                  <a:extLst>
                    <a:ext uri="{FF2B5EF4-FFF2-40B4-BE49-F238E27FC236}">
                      <a16:creationId xmlns:a16="http://schemas.microsoft.com/office/drawing/2014/main" id="{23FD2148-1AB7-FDE4-20DA-BD08D68C2A4A}"/>
                    </a:ext>
                  </a:extLst>
                </p:cNvPr>
                <p:cNvSpPr/>
                <p:nvPr/>
              </p:nvSpPr>
              <p:spPr>
                <a:xfrm>
                  <a:off x="6907339"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8" name="Freeform: Shape 1491">
                  <a:extLst>
                    <a:ext uri="{FF2B5EF4-FFF2-40B4-BE49-F238E27FC236}">
                      <a16:creationId xmlns:a16="http://schemas.microsoft.com/office/drawing/2014/main" id="{7AE3A877-09C7-D03A-4990-2F39C1421F68}"/>
                    </a:ext>
                  </a:extLst>
                </p:cNvPr>
                <p:cNvSpPr/>
                <p:nvPr/>
              </p:nvSpPr>
              <p:spPr>
                <a:xfrm>
                  <a:off x="6869429" y="36905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69" name="Graphic 790">
                <a:extLst>
                  <a:ext uri="{FF2B5EF4-FFF2-40B4-BE49-F238E27FC236}">
                    <a16:creationId xmlns:a16="http://schemas.microsoft.com/office/drawing/2014/main" id="{13C4D955-5C61-D630-8D11-F5CA361D8E23}"/>
                  </a:ext>
                </a:extLst>
              </p:cNvPr>
              <p:cNvGrpSpPr/>
              <p:nvPr/>
            </p:nvGrpSpPr>
            <p:grpSpPr>
              <a:xfrm>
                <a:off x="6853808" y="3652646"/>
                <a:ext cx="75628" cy="75723"/>
                <a:chOff x="6853808" y="3652646"/>
                <a:chExt cx="75628" cy="75723"/>
              </a:xfrm>
            </p:grpSpPr>
            <p:sp>
              <p:nvSpPr>
                <p:cNvPr id="745" name="Freeform: Shape 1488">
                  <a:extLst>
                    <a:ext uri="{FF2B5EF4-FFF2-40B4-BE49-F238E27FC236}">
                      <a16:creationId xmlns:a16="http://schemas.microsoft.com/office/drawing/2014/main" id="{8A485F5D-C459-B65F-7651-B562CDDB94FA}"/>
                    </a:ext>
                  </a:extLst>
                </p:cNvPr>
                <p:cNvSpPr/>
                <p:nvPr/>
              </p:nvSpPr>
              <p:spPr>
                <a:xfrm>
                  <a:off x="6891622" y="36526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6" name="Freeform: Shape 1489">
                  <a:extLst>
                    <a:ext uri="{FF2B5EF4-FFF2-40B4-BE49-F238E27FC236}">
                      <a16:creationId xmlns:a16="http://schemas.microsoft.com/office/drawing/2014/main" id="{D91F59F2-54AD-49D5-E6C5-AF329F504084}"/>
                    </a:ext>
                  </a:extLst>
                </p:cNvPr>
                <p:cNvSpPr/>
                <p:nvPr/>
              </p:nvSpPr>
              <p:spPr>
                <a:xfrm>
                  <a:off x="6853808" y="36905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0" name="Graphic 790">
                <a:extLst>
                  <a:ext uri="{FF2B5EF4-FFF2-40B4-BE49-F238E27FC236}">
                    <a16:creationId xmlns:a16="http://schemas.microsoft.com/office/drawing/2014/main" id="{12302730-4D5B-081B-2A58-BCB649C99EA1}"/>
                  </a:ext>
                </a:extLst>
              </p:cNvPr>
              <p:cNvGrpSpPr/>
              <p:nvPr/>
            </p:nvGrpSpPr>
            <p:grpSpPr>
              <a:xfrm>
                <a:off x="6923626" y="3677030"/>
                <a:ext cx="75723" cy="75628"/>
                <a:chOff x="6923626" y="3677030"/>
                <a:chExt cx="75723" cy="75628"/>
              </a:xfrm>
            </p:grpSpPr>
            <p:sp>
              <p:nvSpPr>
                <p:cNvPr id="743" name="Freeform: Shape 1486">
                  <a:extLst>
                    <a:ext uri="{FF2B5EF4-FFF2-40B4-BE49-F238E27FC236}">
                      <a16:creationId xmlns:a16="http://schemas.microsoft.com/office/drawing/2014/main" id="{400A14CF-4D72-3F80-BCB8-61572F2257F1}"/>
                    </a:ext>
                  </a:extLst>
                </p:cNvPr>
                <p:cNvSpPr/>
                <p:nvPr/>
              </p:nvSpPr>
              <p:spPr>
                <a:xfrm>
                  <a:off x="696153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4" name="Freeform: Shape 1487">
                  <a:extLst>
                    <a:ext uri="{FF2B5EF4-FFF2-40B4-BE49-F238E27FC236}">
                      <a16:creationId xmlns:a16="http://schemas.microsoft.com/office/drawing/2014/main" id="{C7E5413A-2CE5-D71A-FF72-F9DF12A38931}"/>
                    </a:ext>
                  </a:extLst>
                </p:cNvPr>
                <p:cNvSpPr/>
                <p:nvPr/>
              </p:nvSpPr>
              <p:spPr>
                <a:xfrm>
                  <a:off x="6923626"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1" name="Graphic 790">
                <a:extLst>
                  <a:ext uri="{FF2B5EF4-FFF2-40B4-BE49-F238E27FC236}">
                    <a16:creationId xmlns:a16="http://schemas.microsoft.com/office/drawing/2014/main" id="{7539E7CE-E40A-0D97-01C5-6F8C789CB137}"/>
                  </a:ext>
                </a:extLst>
              </p:cNvPr>
              <p:cNvGrpSpPr/>
              <p:nvPr/>
            </p:nvGrpSpPr>
            <p:grpSpPr>
              <a:xfrm>
                <a:off x="6908482" y="3677030"/>
                <a:ext cx="75723" cy="75628"/>
                <a:chOff x="6908482" y="3677030"/>
                <a:chExt cx="75723" cy="75628"/>
              </a:xfrm>
            </p:grpSpPr>
            <p:sp>
              <p:nvSpPr>
                <p:cNvPr id="741" name="Freeform: Shape 1484">
                  <a:extLst>
                    <a:ext uri="{FF2B5EF4-FFF2-40B4-BE49-F238E27FC236}">
                      <a16:creationId xmlns:a16="http://schemas.microsoft.com/office/drawing/2014/main" id="{73559920-8507-4EA2-600C-C3557588067C}"/>
                    </a:ext>
                  </a:extLst>
                </p:cNvPr>
                <p:cNvSpPr/>
                <p:nvPr/>
              </p:nvSpPr>
              <p:spPr>
                <a:xfrm>
                  <a:off x="6946296" y="36770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2" name="Freeform: Shape 1485">
                  <a:extLst>
                    <a:ext uri="{FF2B5EF4-FFF2-40B4-BE49-F238E27FC236}">
                      <a16:creationId xmlns:a16="http://schemas.microsoft.com/office/drawing/2014/main" id="{314177CA-FD6F-3D8E-5212-D83D07B52337}"/>
                    </a:ext>
                  </a:extLst>
                </p:cNvPr>
                <p:cNvSpPr/>
                <p:nvPr/>
              </p:nvSpPr>
              <p:spPr>
                <a:xfrm>
                  <a:off x="6908482" y="37148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2" name="Graphic 790">
                <a:extLst>
                  <a:ext uri="{FF2B5EF4-FFF2-40B4-BE49-F238E27FC236}">
                    <a16:creationId xmlns:a16="http://schemas.microsoft.com/office/drawing/2014/main" id="{BB35DC30-3013-5A6C-3581-06C15433AAFC}"/>
                  </a:ext>
                </a:extLst>
              </p:cNvPr>
              <p:cNvGrpSpPr/>
              <p:nvPr/>
            </p:nvGrpSpPr>
            <p:grpSpPr>
              <a:xfrm>
                <a:off x="7307960" y="3719226"/>
                <a:ext cx="75628" cy="75723"/>
                <a:chOff x="7307960" y="3719226"/>
                <a:chExt cx="75628" cy="75723"/>
              </a:xfrm>
            </p:grpSpPr>
            <p:sp>
              <p:nvSpPr>
                <p:cNvPr id="739" name="Freeform: Shape 1482">
                  <a:extLst>
                    <a:ext uri="{FF2B5EF4-FFF2-40B4-BE49-F238E27FC236}">
                      <a16:creationId xmlns:a16="http://schemas.microsoft.com/office/drawing/2014/main" id="{0DF67411-F20B-E141-C0D4-34CE5FBFC7D0}"/>
                    </a:ext>
                  </a:extLst>
                </p:cNvPr>
                <p:cNvSpPr/>
                <p:nvPr/>
              </p:nvSpPr>
              <p:spPr>
                <a:xfrm>
                  <a:off x="7345774"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40" name="Freeform: Shape 1483">
                  <a:extLst>
                    <a:ext uri="{FF2B5EF4-FFF2-40B4-BE49-F238E27FC236}">
                      <a16:creationId xmlns:a16="http://schemas.microsoft.com/office/drawing/2014/main" id="{477CD163-19CB-83AE-72D7-3D4C2E634DF5}"/>
                    </a:ext>
                  </a:extLst>
                </p:cNvPr>
                <p:cNvSpPr/>
                <p:nvPr/>
              </p:nvSpPr>
              <p:spPr>
                <a:xfrm>
                  <a:off x="7307960" y="375713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3" name="Graphic 790">
                <a:extLst>
                  <a:ext uri="{FF2B5EF4-FFF2-40B4-BE49-F238E27FC236}">
                    <a16:creationId xmlns:a16="http://schemas.microsoft.com/office/drawing/2014/main" id="{58D38195-7705-A7F2-6F50-CCACF9F9D35C}"/>
                  </a:ext>
                </a:extLst>
              </p:cNvPr>
              <p:cNvGrpSpPr/>
              <p:nvPr/>
            </p:nvGrpSpPr>
            <p:grpSpPr>
              <a:xfrm>
                <a:off x="7302150" y="3719226"/>
                <a:ext cx="75723" cy="75723"/>
                <a:chOff x="7302150" y="3719226"/>
                <a:chExt cx="75723" cy="75723"/>
              </a:xfrm>
            </p:grpSpPr>
            <p:sp>
              <p:nvSpPr>
                <p:cNvPr id="737" name="Freeform: Shape 1480">
                  <a:extLst>
                    <a:ext uri="{FF2B5EF4-FFF2-40B4-BE49-F238E27FC236}">
                      <a16:creationId xmlns:a16="http://schemas.microsoft.com/office/drawing/2014/main" id="{122A96DF-5134-104C-D90B-9248D1201392}"/>
                    </a:ext>
                  </a:extLst>
                </p:cNvPr>
                <p:cNvSpPr/>
                <p:nvPr/>
              </p:nvSpPr>
              <p:spPr>
                <a:xfrm>
                  <a:off x="7340059"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8" name="Freeform: Shape 1481">
                  <a:extLst>
                    <a:ext uri="{FF2B5EF4-FFF2-40B4-BE49-F238E27FC236}">
                      <a16:creationId xmlns:a16="http://schemas.microsoft.com/office/drawing/2014/main" id="{E58C3ADA-4EC3-92DE-261C-B5327099981A}"/>
                    </a:ext>
                  </a:extLst>
                </p:cNvPr>
                <p:cNvSpPr/>
                <p:nvPr/>
              </p:nvSpPr>
              <p:spPr>
                <a:xfrm>
                  <a:off x="7302150"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4" name="Graphic 790">
                <a:extLst>
                  <a:ext uri="{FF2B5EF4-FFF2-40B4-BE49-F238E27FC236}">
                    <a16:creationId xmlns:a16="http://schemas.microsoft.com/office/drawing/2014/main" id="{D7951D20-0772-01BC-30EC-8007DF5D2ECD}"/>
                  </a:ext>
                </a:extLst>
              </p:cNvPr>
              <p:cNvGrpSpPr/>
              <p:nvPr/>
            </p:nvGrpSpPr>
            <p:grpSpPr>
              <a:xfrm>
                <a:off x="7318819" y="3763898"/>
                <a:ext cx="75723" cy="75723"/>
                <a:chOff x="7318819" y="3763898"/>
                <a:chExt cx="75723" cy="75723"/>
              </a:xfrm>
            </p:grpSpPr>
            <p:sp>
              <p:nvSpPr>
                <p:cNvPr id="735" name="Freeform: Shape 1478">
                  <a:extLst>
                    <a:ext uri="{FF2B5EF4-FFF2-40B4-BE49-F238E27FC236}">
                      <a16:creationId xmlns:a16="http://schemas.microsoft.com/office/drawing/2014/main" id="{4FDE38B7-8C3F-AFE8-1BC8-590D64583346}"/>
                    </a:ext>
                  </a:extLst>
                </p:cNvPr>
                <p:cNvSpPr/>
                <p:nvPr/>
              </p:nvSpPr>
              <p:spPr>
                <a:xfrm>
                  <a:off x="7356633" y="3763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6" name="Freeform: Shape 1479">
                  <a:extLst>
                    <a:ext uri="{FF2B5EF4-FFF2-40B4-BE49-F238E27FC236}">
                      <a16:creationId xmlns:a16="http://schemas.microsoft.com/office/drawing/2014/main" id="{27281C78-2D93-EAFB-1A4F-937E0AB9FD52}"/>
                    </a:ext>
                  </a:extLst>
                </p:cNvPr>
                <p:cNvSpPr/>
                <p:nvPr/>
              </p:nvSpPr>
              <p:spPr>
                <a:xfrm>
                  <a:off x="7318819" y="3801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5" name="Graphic 790">
                <a:extLst>
                  <a:ext uri="{FF2B5EF4-FFF2-40B4-BE49-F238E27FC236}">
                    <a16:creationId xmlns:a16="http://schemas.microsoft.com/office/drawing/2014/main" id="{88E58E77-6BB6-7AC3-5EE1-C9DBE8F9435F}"/>
                  </a:ext>
                </a:extLst>
              </p:cNvPr>
              <p:cNvGrpSpPr/>
              <p:nvPr/>
            </p:nvGrpSpPr>
            <p:grpSpPr>
              <a:xfrm>
                <a:off x="7329391" y="3772661"/>
                <a:ext cx="75723" cy="75628"/>
                <a:chOff x="7329391" y="3772661"/>
                <a:chExt cx="75723" cy="75628"/>
              </a:xfrm>
            </p:grpSpPr>
            <p:sp>
              <p:nvSpPr>
                <p:cNvPr id="733" name="Freeform: Shape 1476">
                  <a:extLst>
                    <a:ext uri="{FF2B5EF4-FFF2-40B4-BE49-F238E27FC236}">
                      <a16:creationId xmlns:a16="http://schemas.microsoft.com/office/drawing/2014/main" id="{C8EBAEA7-043E-3980-AF45-787C7F2B8DF5}"/>
                    </a:ext>
                  </a:extLst>
                </p:cNvPr>
                <p:cNvSpPr/>
                <p:nvPr/>
              </p:nvSpPr>
              <p:spPr>
                <a:xfrm>
                  <a:off x="7367206"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4" name="Freeform: Shape 1477">
                  <a:extLst>
                    <a:ext uri="{FF2B5EF4-FFF2-40B4-BE49-F238E27FC236}">
                      <a16:creationId xmlns:a16="http://schemas.microsoft.com/office/drawing/2014/main" id="{C58F7E3E-4C39-E137-0AEE-F3C1B62E1069}"/>
                    </a:ext>
                  </a:extLst>
                </p:cNvPr>
                <p:cNvSpPr/>
                <p:nvPr/>
              </p:nvSpPr>
              <p:spPr>
                <a:xfrm>
                  <a:off x="7329391"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6" name="Graphic 790">
                <a:extLst>
                  <a:ext uri="{FF2B5EF4-FFF2-40B4-BE49-F238E27FC236}">
                    <a16:creationId xmlns:a16="http://schemas.microsoft.com/office/drawing/2014/main" id="{54F7BB14-1596-88CC-2496-9451C8199335}"/>
                  </a:ext>
                </a:extLst>
              </p:cNvPr>
              <p:cNvGrpSpPr/>
              <p:nvPr/>
            </p:nvGrpSpPr>
            <p:grpSpPr>
              <a:xfrm>
                <a:off x="7377874" y="3772661"/>
                <a:ext cx="75723" cy="75628"/>
                <a:chOff x="7377874" y="3772661"/>
                <a:chExt cx="75723" cy="75628"/>
              </a:xfrm>
            </p:grpSpPr>
            <p:sp>
              <p:nvSpPr>
                <p:cNvPr id="731" name="Freeform: Shape 1474">
                  <a:extLst>
                    <a:ext uri="{FF2B5EF4-FFF2-40B4-BE49-F238E27FC236}">
                      <a16:creationId xmlns:a16="http://schemas.microsoft.com/office/drawing/2014/main" id="{63B17A14-6B65-9E03-6A91-1669B126C5EB}"/>
                    </a:ext>
                  </a:extLst>
                </p:cNvPr>
                <p:cNvSpPr/>
                <p:nvPr/>
              </p:nvSpPr>
              <p:spPr>
                <a:xfrm>
                  <a:off x="7415688"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2" name="Freeform: Shape 1475">
                  <a:extLst>
                    <a:ext uri="{FF2B5EF4-FFF2-40B4-BE49-F238E27FC236}">
                      <a16:creationId xmlns:a16="http://schemas.microsoft.com/office/drawing/2014/main" id="{19EACA16-4089-D46D-95B7-D4478C5B73D7}"/>
                    </a:ext>
                  </a:extLst>
                </p:cNvPr>
                <p:cNvSpPr/>
                <p:nvPr/>
              </p:nvSpPr>
              <p:spPr>
                <a:xfrm>
                  <a:off x="7377874" y="38104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7" name="Graphic 790">
                <a:extLst>
                  <a:ext uri="{FF2B5EF4-FFF2-40B4-BE49-F238E27FC236}">
                    <a16:creationId xmlns:a16="http://schemas.microsoft.com/office/drawing/2014/main" id="{8B8BE85F-6F67-FA70-DC71-4B4D942B7049}"/>
                  </a:ext>
                </a:extLst>
              </p:cNvPr>
              <p:cNvGrpSpPr/>
              <p:nvPr/>
            </p:nvGrpSpPr>
            <p:grpSpPr>
              <a:xfrm>
                <a:off x="7350061" y="3772661"/>
                <a:ext cx="75628" cy="75628"/>
                <a:chOff x="7350061" y="3772661"/>
                <a:chExt cx="75628" cy="75628"/>
              </a:xfrm>
            </p:grpSpPr>
            <p:sp>
              <p:nvSpPr>
                <p:cNvPr id="729" name="Freeform: Shape 1472">
                  <a:extLst>
                    <a:ext uri="{FF2B5EF4-FFF2-40B4-BE49-F238E27FC236}">
                      <a16:creationId xmlns:a16="http://schemas.microsoft.com/office/drawing/2014/main" id="{1E6563D9-41E7-7EBF-0BC6-935FD982835D}"/>
                    </a:ext>
                  </a:extLst>
                </p:cNvPr>
                <p:cNvSpPr/>
                <p:nvPr/>
              </p:nvSpPr>
              <p:spPr>
                <a:xfrm>
                  <a:off x="7387875" y="3772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30" name="Freeform: Shape 1473">
                  <a:extLst>
                    <a:ext uri="{FF2B5EF4-FFF2-40B4-BE49-F238E27FC236}">
                      <a16:creationId xmlns:a16="http://schemas.microsoft.com/office/drawing/2014/main" id="{82C4A043-3708-7296-407C-416DAF18353D}"/>
                    </a:ext>
                  </a:extLst>
                </p:cNvPr>
                <p:cNvSpPr/>
                <p:nvPr/>
              </p:nvSpPr>
              <p:spPr>
                <a:xfrm>
                  <a:off x="7350061" y="38104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8" name="Graphic 790">
                <a:extLst>
                  <a:ext uri="{FF2B5EF4-FFF2-40B4-BE49-F238E27FC236}">
                    <a16:creationId xmlns:a16="http://schemas.microsoft.com/office/drawing/2014/main" id="{C87EEC7F-F3BD-05E5-A981-09666071FC5D}"/>
                  </a:ext>
                </a:extLst>
              </p:cNvPr>
              <p:cNvGrpSpPr/>
              <p:nvPr/>
            </p:nvGrpSpPr>
            <p:grpSpPr>
              <a:xfrm>
                <a:off x="7285481" y="3719226"/>
                <a:ext cx="75723" cy="75723"/>
                <a:chOff x="7285481" y="3719226"/>
                <a:chExt cx="75723" cy="75723"/>
              </a:xfrm>
            </p:grpSpPr>
            <p:sp>
              <p:nvSpPr>
                <p:cNvPr id="727" name="Freeform: Shape 1470">
                  <a:extLst>
                    <a:ext uri="{FF2B5EF4-FFF2-40B4-BE49-F238E27FC236}">
                      <a16:creationId xmlns:a16="http://schemas.microsoft.com/office/drawing/2014/main" id="{59C6415F-02CC-7B40-ED06-9031605D5CC5}"/>
                    </a:ext>
                  </a:extLst>
                </p:cNvPr>
                <p:cNvSpPr/>
                <p:nvPr/>
              </p:nvSpPr>
              <p:spPr>
                <a:xfrm>
                  <a:off x="7323295" y="37192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8" name="Freeform: Shape 1471">
                  <a:extLst>
                    <a:ext uri="{FF2B5EF4-FFF2-40B4-BE49-F238E27FC236}">
                      <a16:creationId xmlns:a16="http://schemas.microsoft.com/office/drawing/2014/main" id="{7D3D0E68-1841-77DE-B076-0A62C28384F3}"/>
                    </a:ext>
                  </a:extLst>
                </p:cNvPr>
                <p:cNvSpPr/>
                <p:nvPr/>
              </p:nvSpPr>
              <p:spPr>
                <a:xfrm>
                  <a:off x="7285481" y="37571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79" name="Graphic 790">
                <a:extLst>
                  <a:ext uri="{FF2B5EF4-FFF2-40B4-BE49-F238E27FC236}">
                    <a16:creationId xmlns:a16="http://schemas.microsoft.com/office/drawing/2014/main" id="{C4D7E735-606A-17E9-5058-551107B7E215}"/>
                  </a:ext>
                </a:extLst>
              </p:cNvPr>
              <p:cNvGrpSpPr/>
              <p:nvPr/>
            </p:nvGrpSpPr>
            <p:grpSpPr>
              <a:xfrm>
                <a:off x="7730870" y="3838193"/>
                <a:ext cx="75723" cy="75628"/>
                <a:chOff x="7730870" y="3838193"/>
                <a:chExt cx="75723" cy="75628"/>
              </a:xfrm>
            </p:grpSpPr>
            <p:sp>
              <p:nvSpPr>
                <p:cNvPr id="725" name="Freeform: Shape 1468">
                  <a:extLst>
                    <a:ext uri="{FF2B5EF4-FFF2-40B4-BE49-F238E27FC236}">
                      <a16:creationId xmlns:a16="http://schemas.microsoft.com/office/drawing/2014/main" id="{85414820-8939-CF1B-9E8D-8C8B71532A0F}"/>
                    </a:ext>
                  </a:extLst>
                </p:cNvPr>
                <p:cNvSpPr/>
                <p:nvPr/>
              </p:nvSpPr>
              <p:spPr>
                <a:xfrm>
                  <a:off x="776868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6" name="Freeform: Shape 1469">
                  <a:extLst>
                    <a:ext uri="{FF2B5EF4-FFF2-40B4-BE49-F238E27FC236}">
                      <a16:creationId xmlns:a16="http://schemas.microsoft.com/office/drawing/2014/main" id="{FBB86064-768F-4115-8E29-A97596491953}"/>
                    </a:ext>
                  </a:extLst>
                </p:cNvPr>
                <p:cNvSpPr/>
                <p:nvPr/>
              </p:nvSpPr>
              <p:spPr>
                <a:xfrm>
                  <a:off x="7730870"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0" name="Graphic 790">
                <a:extLst>
                  <a:ext uri="{FF2B5EF4-FFF2-40B4-BE49-F238E27FC236}">
                    <a16:creationId xmlns:a16="http://schemas.microsoft.com/office/drawing/2014/main" id="{B5C9A137-8F8D-D60A-5B1B-F32D8D87E765}"/>
                  </a:ext>
                </a:extLst>
              </p:cNvPr>
              <p:cNvGrpSpPr/>
              <p:nvPr/>
            </p:nvGrpSpPr>
            <p:grpSpPr>
              <a:xfrm>
                <a:off x="7744015" y="3838193"/>
                <a:ext cx="75723" cy="75628"/>
                <a:chOff x="7744015" y="3838193"/>
                <a:chExt cx="75723" cy="75628"/>
              </a:xfrm>
            </p:grpSpPr>
            <p:sp>
              <p:nvSpPr>
                <p:cNvPr id="723" name="Freeform: Shape 1466">
                  <a:extLst>
                    <a:ext uri="{FF2B5EF4-FFF2-40B4-BE49-F238E27FC236}">
                      <a16:creationId xmlns:a16="http://schemas.microsoft.com/office/drawing/2014/main" id="{15B9A5B5-79C6-D77E-E9BD-70348473F5FE}"/>
                    </a:ext>
                  </a:extLst>
                </p:cNvPr>
                <p:cNvSpPr/>
                <p:nvPr/>
              </p:nvSpPr>
              <p:spPr>
                <a:xfrm>
                  <a:off x="7781924" y="383819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4" name="Freeform: Shape 1467">
                  <a:extLst>
                    <a:ext uri="{FF2B5EF4-FFF2-40B4-BE49-F238E27FC236}">
                      <a16:creationId xmlns:a16="http://schemas.microsoft.com/office/drawing/2014/main" id="{1F06FAAB-BA16-0E3F-369E-9BC35A3819CE}"/>
                    </a:ext>
                  </a:extLst>
                </p:cNvPr>
                <p:cNvSpPr/>
                <p:nvPr/>
              </p:nvSpPr>
              <p:spPr>
                <a:xfrm>
                  <a:off x="7744015" y="38760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1" name="Graphic 790">
                <a:extLst>
                  <a:ext uri="{FF2B5EF4-FFF2-40B4-BE49-F238E27FC236}">
                    <a16:creationId xmlns:a16="http://schemas.microsoft.com/office/drawing/2014/main" id="{0ACF3952-BD00-0D25-B9D2-CF15FBBC7B8A}"/>
                  </a:ext>
                </a:extLst>
              </p:cNvPr>
              <p:cNvGrpSpPr/>
              <p:nvPr/>
            </p:nvGrpSpPr>
            <p:grpSpPr>
              <a:xfrm>
                <a:off x="7836788" y="3873626"/>
                <a:ext cx="75723" cy="75628"/>
                <a:chOff x="7836788" y="3873626"/>
                <a:chExt cx="75723" cy="75628"/>
              </a:xfrm>
            </p:grpSpPr>
            <p:sp>
              <p:nvSpPr>
                <p:cNvPr id="721" name="Freeform: Shape 1464">
                  <a:extLst>
                    <a:ext uri="{FF2B5EF4-FFF2-40B4-BE49-F238E27FC236}">
                      <a16:creationId xmlns:a16="http://schemas.microsoft.com/office/drawing/2014/main" id="{57C89485-6399-EF8B-19CF-1FF6DA2033D6}"/>
                    </a:ext>
                  </a:extLst>
                </p:cNvPr>
                <p:cNvSpPr/>
                <p:nvPr/>
              </p:nvSpPr>
              <p:spPr>
                <a:xfrm>
                  <a:off x="787469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2" name="Freeform: Shape 1465">
                  <a:extLst>
                    <a:ext uri="{FF2B5EF4-FFF2-40B4-BE49-F238E27FC236}">
                      <a16:creationId xmlns:a16="http://schemas.microsoft.com/office/drawing/2014/main" id="{FFBCD7BE-0349-88D8-9A97-7ED2CE9D660E}"/>
                    </a:ext>
                  </a:extLst>
                </p:cNvPr>
                <p:cNvSpPr/>
                <p:nvPr/>
              </p:nvSpPr>
              <p:spPr>
                <a:xfrm>
                  <a:off x="7836788"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2" name="Graphic 790">
                <a:extLst>
                  <a:ext uri="{FF2B5EF4-FFF2-40B4-BE49-F238E27FC236}">
                    <a16:creationId xmlns:a16="http://schemas.microsoft.com/office/drawing/2014/main" id="{B7DEAC79-A7AF-0754-4B0A-12CDC7401F64}"/>
                  </a:ext>
                </a:extLst>
              </p:cNvPr>
              <p:cNvGrpSpPr/>
              <p:nvPr/>
            </p:nvGrpSpPr>
            <p:grpSpPr>
              <a:xfrm>
                <a:off x="7788401" y="3873626"/>
                <a:ext cx="75628" cy="75628"/>
                <a:chOff x="7788401" y="3873626"/>
                <a:chExt cx="75628" cy="75628"/>
              </a:xfrm>
            </p:grpSpPr>
            <p:sp>
              <p:nvSpPr>
                <p:cNvPr id="719" name="Freeform: Shape 1462">
                  <a:extLst>
                    <a:ext uri="{FF2B5EF4-FFF2-40B4-BE49-F238E27FC236}">
                      <a16:creationId xmlns:a16="http://schemas.microsoft.com/office/drawing/2014/main" id="{CAC5D2D1-A4A9-2067-1F62-5D6C5A11F225}"/>
                    </a:ext>
                  </a:extLst>
                </p:cNvPr>
                <p:cNvSpPr/>
                <p:nvPr/>
              </p:nvSpPr>
              <p:spPr>
                <a:xfrm>
                  <a:off x="782621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20" name="Freeform: Shape 1463">
                  <a:extLst>
                    <a:ext uri="{FF2B5EF4-FFF2-40B4-BE49-F238E27FC236}">
                      <a16:creationId xmlns:a16="http://schemas.microsoft.com/office/drawing/2014/main" id="{BAD057EF-0289-C890-4C74-F1779C753762}"/>
                    </a:ext>
                  </a:extLst>
                </p:cNvPr>
                <p:cNvSpPr/>
                <p:nvPr/>
              </p:nvSpPr>
              <p:spPr>
                <a:xfrm>
                  <a:off x="778840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3" name="Graphic 790">
                <a:extLst>
                  <a:ext uri="{FF2B5EF4-FFF2-40B4-BE49-F238E27FC236}">
                    <a16:creationId xmlns:a16="http://schemas.microsoft.com/office/drawing/2014/main" id="{0D8FDA91-7565-DC9F-2D42-4D68F7706B1F}"/>
                  </a:ext>
                </a:extLst>
              </p:cNvPr>
              <p:cNvGrpSpPr/>
              <p:nvPr/>
            </p:nvGrpSpPr>
            <p:grpSpPr>
              <a:xfrm>
                <a:off x="7781924" y="3873626"/>
                <a:ext cx="75628" cy="75628"/>
                <a:chOff x="7781924" y="3873626"/>
                <a:chExt cx="75628" cy="75628"/>
              </a:xfrm>
            </p:grpSpPr>
            <p:sp>
              <p:nvSpPr>
                <p:cNvPr id="717" name="Freeform: Shape 1460">
                  <a:extLst>
                    <a:ext uri="{FF2B5EF4-FFF2-40B4-BE49-F238E27FC236}">
                      <a16:creationId xmlns:a16="http://schemas.microsoft.com/office/drawing/2014/main" id="{7263D4C5-B7AD-0DFF-E0BF-029951433F73}"/>
                    </a:ext>
                  </a:extLst>
                </p:cNvPr>
                <p:cNvSpPr/>
                <p:nvPr/>
              </p:nvSpPr>
              <p:spPr>
                <a:xfrm>
                  <a:off x="781973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8" name="Freeform: Shape 1461">
                  <a:extLst>
                    <a:ext uri="{FF2B5EF4-FFF2-40B4-BE49-F238E27FC236}">
                      <a16:creationId xmlns:a16="http://schemas.microsoft.com/office/drawing/2014/main" id="{1BAE34F4-D9B3-E252-B6BD-582B3CFC2ABD}"/>
                    </a:ext>
                  </a:extLst>
                </p:cNvPr>
                <p:cNvSpPr/>
                <p:nvPr/>
              </p:nvSpPr>
              <p:spPr>
                <a:xfrm>
                  <a:off x="778192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4" name="Graphic 790">
                <a:extLst>
                  <a:ext uri="{FF2B5EF4-FFF2-40B4-BE49-F238E27FC236}">
                    <a16:creationId xmlns:a16="http://schemas.microsoft.com/office/drawing/2014/main" id="{954E904D-DD65-20E9-68DE-9DE828D7DB2B}"/>
                  </a:ext>
                </a:extLst>
              </p:cNvPr>
              <p:cNvGrpSpPr/>
              <p:nvPr/>
            </p:nvGrpSpPr>
            <p:grpSpPr>
              <a:xfrm>
                <a:off x="7769351" y="3873626"/>
                <a:ext cx="75628" cy="75628"/>
                <a:chOff x="7769351" y="3873626"/>
                <a:chExt cx="75628" cy="75628"/>
              </a:xfrm>
            </p:grpSpPr>
            <p:sp>
              <p:nvSpPr>
                <p:cNvPr id="715" name="Freeform: Shape 1458">
                  <a:extLst>
                    <a:ext uri="{FF2B5EF4-FFF2-40B4-BE49-F238E27FC236}">
                      <a16:creationId xmlns:a16="http://schemas.microsoft.com/office/drawing/2014/main" id="{5982D20D-E5B5-8C9D-19E2-E6B8C5B2C4D2}"/>
                    </a:ext>
                  </a:extLst>
                </p:cNvPr>
                <p:cNvSpPr/>
                <p:nvPr/>
              </p:nvSpPr>
              <p:spPr>
                <a:xfrm>
                  <a:off x="7807165"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6" name="Freeform: Shape 1459">
                  <a:extLst>
                    <a:ext uri="{FF2B5EF4-FFF2-40B4-BE49-F238E27FC236}">
                      <a16:creationId xmlns:a16="http://schemas.microsoft.com/office/drawing/2014/main" id="{E2B515C9-FF3B-72C5-7E10-F735708908E5}"/>
                    </a:ext>
                  </a:extLst>
                </p:cNvPr>
                <p:cNvSpPr/>
                <p:nvPr/>
              </p:nvSpPr>
              <p:spPr>
                <a:xfrm>
                  <a:off x="7769351" y="39114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5" name="Graphic 790">
                <a:extLst>
                  <a:ext uri="{FF2B5EF4-FFF2-40B4-BE49-F238E27FC236}">
                    <a16:creationId xmlns:a16="http://schemas.microsoft.com/office/drawing/2014/main" id="{CAE2896D-60B2-A092-654E-FA6292DF6887}"/>
                  </a:ext>
                </a:extLst>
              </p:cNvPr>
              <p:cNvGrpSpPr/>
              <p:nvPr/>
            </p:nvGrpSpPr>
            <p:grpSpPr>
              <a:xfrm>
                <a:off x="7762874" y="3873626"/>
                <a:ext cx="75628" cy="75628"/>
                <a:chOff x="7762874" y="3873626"/>
                <a:chExt cx="75628" cy="75628"/>
              </a:xfrm>
            </p:grpSpPr>
            <p:sp>
              <p:nvSpPr>
                <p:cNvPr id="713" name="Freeform: Shape 1456">
                  <a:extLst>
                    <a:ext uri="{FF2B5EF4-FFF2-40B4-BE49-F238E27FC236}">
                      <a16:creationId xmlns:a16="http://schemas.microsoft.com/office/drawing/2014/main" id="{5DD38A30-7A32-29A9-57C5-134AE89F8826}"/>
                    </a:ext>
                  </a:extLst>
                </p:cNvPr>
                <p:cNvSpPr/>
                <p:nvPr/>
              </p:nvSpPr>
              <p:spPr>
                <a:xfrm>
                  <a:off x="7800688"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4" name="Freeform: Shape 1457">
                  <a:extLst>
                    <a:ext uri="{FF2B5EF4-FFF2-40B4-BE49-F238E27FC236}">
                      <a16:creationId xmlns:a16="http://schemas.microsoft.com/office/drawing/2014/main" id="{6E57F276-DBB1-1D39-D20A-16C6C2C748F8}"/>
                    </a:ext>
                  </a:extLst>
                </p:cNvPr>
                <p:cNvSpPr/>
                <p:nvPr/>
              </p:nvSpPr>
              <p:spPr>
                <a:xfrm>
                  <a:off x="7762874" y="39114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6" name="Graphic 790">
                <a:extLst>
                  <a:ext uri="{FF2B5EF4-FFF2-40B4-BE49-F238E27FC236}">
                    <a16:creationId xmlns:a16="http://schemas.microsoft.com/office/drawing/2014/main" id="{D5C68054-DA1C-55A6-1C06-6C0B44881185}"/>
                  </a:ext>
                </a:extLst>
              </p:cNvPr>
              <p:cNvGrpSpPr/>
              <p:nvPr/>
            </p:nvGrpSpPr>
            <p:grpSpPr>
              <a:xfrm>
                <a:off x="7753730" y="3873626"/>
                <a:ext cx="75723" cy="75628"/>
                <a:chOff x="7753730" y="3873626"/>
                <a:chExt cx="75723" cy="75628"/>
              </a:xfrm>
            </p:grpSpPr>
            <p:sp>
              <p:nvSpPr>
                <p:cNvPr id="711" name="Freeform: Shape 1454">
                  <a:extLst>
                    <a:ext uri="{FF2B5EF4-FFF2-40B4-BE49-F238E27FC236}">
                      <a16:creationId xmlns:a16="http://schemas.microsoft.com/office/drawing/2014/main" id="{1E8713F2-82B6-B2C5-7878-C54D5C6E04D0}"/>
                    </a:ext>
                  </a:extLst>
                </p:cNvPr>
                <p:cNvSpPr/>
                <p:nvPr/>
              </p:nvSpPr>
              <p:spPr>
                <a:xfrm>
                  <a:off x="7791640"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2" name="Freeform: Shape 1455">
                  <a:extLst>
                    <a:ext uri="{FF2B5EF4-FFF2-40B4-BE49-F238E27FC236}">
                      <a16:creationId xmlns:a16="http://schemas.microsoft.com/office/drawing/2014/main" id="{BA254946-5843-C6CE-FEE1-D26BFC11B18A}"/>
                    </a:ext>
                  </a:extLst>
                </p:cNvPr>
                <p:cNvSpPr/>
                <p:nvPr/>
              </p:nvSpPr>
              <p:spPr>
                <a:xfrm>
                  <a:off x="7753730"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7" name="Graphic 790">
                <a:extLst>
                  <a:ext uri="{FF2B5EF4-FFF2-40B4-BE49-F238E27FC236}">
                    <a16:creationId xmlns:a16="http://schemas.microsoft.com/office/drawing/2014/main" id="{4BBA76C1-EFE3-63C2-AFAE-6FF2F6CF2B28}"/>
                  </a:ext>
                </a:extLst>
              </p:cNvPr>
              <p:cNvGrpSpPr/>
              <p:nvPr/>
            </p:nvGrpSpPr>
            <p:grpSpPr>
              <a:xfrm>
                <a:off x="7747253" y="3873626"/>
                <a:ext cx="75723" cy="75628"/>
                <a:chOff x="7747253" y="3873626"/>
                <a:chExt cx="75723" cy="75628"/>
              </a:xfrm>
            </p:grpSpPr>
            <p:sp>
              <p:nvSpPr>
                <p:cNvPr id="709" name="Freeform: Shape 1452">
                  <a:extLst>
                    <a:ext uri="{FF2B5EF4-FFF2-40B4-BE49-F238E27FC236}">
                      <a16:creationId xmlns:a16="http://schemas.microsoft.com/office/drawing/2014/main" id="{858F397A-06EC-73B3-9E21-2EB0813914A3}"/>
                    </a:ext>
                  </a:extLst>
                </p:cNvPr>
                <p:cNvSpPr/>
                <p:nvPr/>
              </p:nvSpPr>
              <p:spPr>
                <a:xfrm>
                  <a:off x="7785163" y="38736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10" name="Freeform: Shape 1453">
                  <a:extLst>
                    <a:ext uri="{FF2B5EF4-FFF2-40B4-BE49-F238E27FC236}">
                      <a16:creationId xmlns:a16="http://schemas.microsoft.com/office/drawing/2014/main" id="{7B02E197-3A33-9733-1930-776298E16219}"/>
                    </a:ext>
                  </a:extLst>
                </p:cNvPr>
                <p:cNvSpPr/>
                <p:nvPr/>
              </p:nvSpPr>
              <p:spPr>
                <a:xfrm>
                  <a:off x="7747253" y="3911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8" name="Graphic 790">
                <a:extLst>
                  <a:ext uri="{FF2B5EF4-FFF2-40B4-BE49-F238E27FC236}">
                    <a16:creationId xmlns:a16="http://schemas.microsoft.com/office/drawing/2014/main" id="{D5AE1525-13B9-4162-631A-4C634F9358DA}"/>
                  </a:ext>
                </a:extLst>
              </p:cNvPr>
              <p:cNvGrpSpPr/>
              <p:nvPr/>
            </p:nvGrpSpPr>
            <p:grpSpPr>
              <a:xfrm>
                <a:off x="8155590" y="3932491"/>
                <a:ext cx="75723" cy="75628"/>
                <a:chOff x="8155590" y="3932491"/>
                <a:chExt cx="75723" cy="75628"/>
              </a:xfrm>
            </p:grpSpPr>
            <p:sp>
              <p:nvSpPr>
                <p:cNvPr id="707" name="Freeform: Shape 1450">
                  <a:extLst>
                    <a:ext uri="{FF2B5EF4-FFF2-40B4-BE49-F238E27FC236}">
                      <a16:creationId xmlns:a16="http://schemas.microsoft.com/office/drawing/2014/main" id="{BD896525-3D19-01F2-D7BF-6DA1003A235A}"/>
                    </a:ext>
                  </a:extLst>
                </p:cNvPr>
                <p:cNvSpPr/>
                <p:nvPr/>
              </p:nvSpPr>
              <p:spPr>
                <a:xfrm>
                  <a:off x="8193404"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8" name="Freeform: Shape 1451">
                  <a:extLst>
                    <a:ext uri="{FF2B5EF4-FFF2-40B4-BE49-F238E27FC236}">
                      <a16:creationId xmlns:a16="http://schemas.microsoft.com/office/drawing/2014/main" id="{1B5F843E-E7D0-B692-FE37-CE88AEF1EEDE}"/>
                    </a:ext>
                  </a:extLst>
                </p:cNvPr>
                <p:cNvSpPr/>
                <p:nvPr/>
              </p:nvSpPr>
              <p:spPr>
                <a:xfrm>
                  <a:off x="8155590"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89" name="Graphic 790">
                <a:extLst>
                  <a:ext uri="{FF2B5EF4-FFF2-40B4-BE49-F238E27FC236}">
                    <a16:creationId xmlns:a16="http://schemas.microsoft.com/office/drawing/2014/main" id="{E1CD6CB6-0A77-4408-1309-E694B71A3F0B}"/>
                  </a:ext>
                </a:extLst>
              </p:cNvPr>
              <p:cNvGrpSpPr/>
              <p:nvPr/>
            </p:nvGrpSpPr>
            <p:grpSpPr>
              <a:xfrm>
                <a:off x="8236743" y="3932491"/>
                <a:ext cx="75723" cy="75628"/>
                <a:chOff x="8236743" y="3932491"/>
                <a:chExt cx="75723" cy="75628"/>
              </a:xfrm>
            </p:grpSpPr>
            <p:sp>
              <p:nvSpPr>
                <p:cNvPr id="705" name="Freeform: Shape 1448">
                  <a:extLst>
                    <a:ext uri="{FF2B5EF4-FFF2-40B4-BE49-F238E27FC236}">
                      <a16:creationId xmlns:a16="http://schemas.microsoft.com/office/drawing/2014/main" id="{04C0D368-FDD4-D5E2-ADBF-612322F0DD26}"/>
                    </a:ext>
                  </a:extLst>
                </p:cNvPr>
                <p:cNvSpPr/>
                <p:nvPr/>
              </p:nvSpPr>
              <p:spPr>
                <a:xfrm>
                  <a:off x="8274557"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6" name="Freeform: Shape 1449">
                  <a:extLst>
                    <a:ext uri="{FF2B5EF4-FFF2-40B4-BE49-F238E27FC236}">
                      <a16:creationId xmlns:a16="http://schemas.microsoft.com/office/drawing/2014/main" id="{199BD062-7653-D7ED-17EB-0ED8E3A6E3DA}"/>
                    </a:ext>
                  </a:extLst>
                </p:cNvPr>
                <p:cNvSpPr/>
                <p:nvPr/>
              </p:nvSpPr>
              <p:spPr>
                <a:xfrm>
                  <a:off x="8236743"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90" name="Graphic 790">
                <a:extLst>
                  <a:ext uri="{FF2B5EF4-FFF2-40B4-BE49-F238E27FC236}">
                    <a16:creationId xmlns:a16="http://schemas.microsoft.com/office/drawing/2014/main" id="{0B2611C1-6657-1B7E-070B-5CC6F49BE472}"/>
                  </a:ext>
                </a:extLst>
              </p:cNvPr>
              <p:cNvGrpSpPr/>
              <p:nvPr/>
            </p:nvGrpSpPr>
            <p:grpSpPr>
              <a:xfrm>
                <a:off x="8224837" y="3932491"/>
                <a:ext cx="75628" cy="75628"/>
                <a:chOff x="8224837" y="3932491"/>
                <a:chExt cx="75628" cy="75628"/>
              </a:xfrm>
            </p:grpSpPr>
            <p:sp>
              <p:nvSpPr>
                <p:cNvPr id="703" name="Freeform: Shape 1446">
                  <a:extLst>
                    <a:ext uri="{FF2B5EF4-FFF2-40B4-BE49-F238E27FC236}">
                      <a16:creationId xmlns:a16="http://schemas.microsoft.com/office/drawing/2014/main" id="{6C1E0D47-86BF-7E5E-D4BE-991A7994F810}"/>
                    </a:ext>
                  </a:extLst>
                </p:cNvPr>
                <p:cNvSpPr/>
                <p:nvPr/>
              </p:nvSpPr>
              <p:spPr>
                <a:xfrm>
                  <a:off x="8262651"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4" name="Freeform: Shape 1447">
                  <a:extLst>
                    <a:ext uri="{FF2B5EF4-FFF2-40B4-BE49-F238E27FC236}">
                      <a16:creationId xmlns:a16="http://schemas.microsoft.com/office/drawing/2014/main" id="{061D7806-0E9C-08C3-ECE4-A66EFFB69087}"/>
                    </a:ext>
                  </a:extLst>
                </p:cNvPr>
                <p:cNvSpPr/>
                <p:nvPr/>
              </p:nvSpPr>
              <p:spPr>
                <a:xfrm>
                  <a:off x="8224837"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91" name="Graphic 790">
                <a:extLst>
                  <a:ext uri="{FF2B5EF4-FFF2-40B4-BE49-F238E27FC236}">
                    <a16:creationId xmlns:a16="http://schemas.microsoft.com/office/drawing/2014/main" id="{CD06D651-5469-5F75-43A1-A9826303016F}"/>
                  </a:ext>
                </a:extLst>
              </p:cNvPr>
              <p:cNvGrpSpPr/>
              <p:nvPr/>
            </p:nvGrpSpPr>
            <p:grpSpPr>
              <a:xfrm>
                <a:off x="8212835" y="3932491"/>
                <a:ext cx="75723" cy="75628"/>
                <a:chOff x="8212835" y="3932491"/>
                <a:chExt cx="75723" cy="75628"/>
              </a:xfrm>
            </p:grpSpPr>
            <p:sp>
              <p:nvSpPr>
                <p:cNvPr id="701" name="Freeform: Shape 1444">
                  <a:extLst>
                    <a:ext uri="{FF2B5EF4-FFF2-40B4-BE49-F238E27FC236}">
                      <a16:creationId xmlns:a16="http://schemas.microsoft.com/office/drawing/2014/main" id="{E098B2DD-D02A-5295-2AC7-29EF30AD1BFC}"/>
                    </a:ext>
                  </a:extLst>
                </p:cNvPr>
                <p:cNvSpPr/>
                <p:nvPr/>
              </p:nvSpPr>
              <p:spPr>
                <a:xfrm>
                  <a:off x="8250649"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2" name="Freeform: Shape 1445">
                  <a:extLst>
                    <a:ext uri="{FF2B5EF4-FFF2-40B4-BE49-F238E27FC236}">
                      <a16:creationId xmlns:a16="http://schemas.microsoft.com/office/drawing/2014/main" id="{AEFDFA7E-022A-C8D4-C67A-9DCE7CC7581D}"/>
                    </a:ext>
                  </a:extLst>
                </p:cNvPr>
                <p:cNvSpPr/>
                <p:nvPr/>
              </p:nvSpPr>
              <p:spPr>
                <a:xfrm>
                  <a:off x="8212835"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92" name="Graphic 790">
                <a:extLst>
                  <a:ext uri="{FF2B5EF4-FFF2-40B4-BE49-F238E27FC236}">
                    <a16:creationId xmlns:a16="http://schemas.microsoft.com/office/drawing/2014/main" id="{1D4E1F54-D042-C0D2-4EA4-6C41CC964E0B}"/>
                  </a:ext>
                </a:extLst>
              </p:cNvPr>
              <p:cNvGrpSpPr/>
              <p:nvPr/>
            </p:nvGrpSpPr>
            <p:grpSpPr>
              <a:xfrm>
                <a:off x="8146541" y="3932491"/>
                <a:ext cx="75628" cy="75628"/>
                <a:chOff x="8146541" y="3932491"/>
                <a:chExt cx="75628" cy="75628"/>
              </a:xfrm>
            </p:grpSpPr>
            <p:sp>
              <p:nvSpPr>
                <p:cNvPr id="699" name="Freeform: Shape 1442">
                  <a:extLst>
                    <a:ext uri="{FF2B5EF4-FFF2-40B4-BE49-F238E27FC236}">
                      <a16:creationId xmlns:a16="http://schemas.microsoft.com/office/drawing/2014/main" id="{E3FF7F44-1B04-7555-3F92-31B822EB3F4F}"/>
                    </a:ext>
                  </a:extLst>
                </p:cNvPr>
                <p:cNvSpPr/>
                <p:nvPr/>
              </p:nvSpPr>
              <p:spPr>
                <a:xfrm>
                  <a:off x="8184355"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700" name="Freeform: Shape 1443">
                  <a:extLst>
                    <a:ext uri="{FF2B5EF4-FFF2-40B4-BE49-F238E27FC236}">
                      <a16:creationId xmlns:a16="http://schemas.microsoft.com/office/drawing/2014/main" id="{B894BE3F-7811-3F87-A0E4-C3B2E23AADD7}"/>
                    </a:ext>
                  </a:extLst>
                </p:cNvPr>
                <p:cNvSpPr/>
                <p:nvPr/>
              </p:nvSpPr>
              <p:spPr>
                <a:xfrm>
                  <a:off x="8146541" y="39703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93" name="Graphic 790">
                <a:extLst>
                  <a:ext uri="{FF2B5EF4-FFF2-40B4-BE49-F238E27FC236}">
                    <a16:creationId xmlns:a16="http://schemas.microsoft.com/office/drawing/2014/main" id="{98088758-6AF3-2664-BE7D-FB3C82286929}"/>
                  </a:ext>
                </a:extLst>
              </p:cNvPr>
              <p:cNvGrpSpPr/>
              <p:nvPr/>
            </p:nvGrpSpPr>
            <p:grpSpPr>
              <a:xfrm>
                <a:off x="8166544" y="3932491"/>
                <a:ext cx="75723" cy="75628"/>
                <a:chOff x="8166544" y="3932491"/>
                <a:chExt cx="75723" cy="75628"/>
              </a:xfrm>
            </p:grpSpPr>
            <p:sp>
              <p:nvSpPr>
                <p:cNvPr id="697" name="Freeform: Shape 1440">
                  <a:extLst>
                    <a:ext uri="{FF2B5EF4-FFF2-40B4-BE49-F238E27FC236}">
                      <a16:creationId xmlns:a16="http://schemas.microsoft.com/office/drawing/2014/main" id="{0FDD59C2-9331-1829-34A1-E584D48093F4}"/>
                    </a:ext>
                  </a:extLst>
                </p:cNvPr>
                <p:cNvSpPr/>
                <p:nvPr/>
              </p:nvSpPr>
              <p:spPr>
                <a:xfrm>
                  <a:off x="8204358"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98" name="Freeform: Shape 1441">
                  <a:extLst>
                    <a:ext uri="{FF2B5EF4-FFF2-40B4-BE49-F238E27FC236}">
                      <a16:creationId xmlns:a16="http://schemas.microsoft.com/office/drawing/2014/main" id="{BC5D1DE3-BDDB-89EB-8748-566734FFE294}"/>
                    </a:ext>
                  </a:extLst>
                </p:cNvPr>
                <p:cNvSpPr/>
                <p:nvPr/>
              </p:nvSpPr>
              <p:spPr>
                <a:xfrm>
                  <a:off x="8166544" y="39703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694" name="Graphic 790">
                <a:extLst>
                  <a:ext uri="{FF2B5EF4-FFF2-40B4-BE49-F238E27FC236}">
                    <a16:creationId xmlns:a16="http://schemas.microsoft.com/office/drawing/2014/main" id="{454E109C-DB44-E783-4403-B33C155252C7}"/>
                  </a:ext>
                </a:extLst>
              </p:cNvPr>
              <p:cNvGrpSpPr/>
              <p:nvPr/>
            </p:nvGrpSpPr>
            <p:grpSpPr>
              <a:xfrm>
                <a:off x="8200929" y="3932491"/>
                <a:ext cx="75628" cy="75628"/>
                <a:chOff x="8200929" y="3932491"/>
                <a:chExt cx="75628" cy="75628"/>
              </a:xfrm>
            </p:grpSpPr>
            <p:sp>
              <p:nvSpPr>
                <p:cNvPr id="695" name="Freeform: Shape 1438">
                  <a:extLst>
                    <a:ext uri="{FF2B5EF4-FFF2-40B4-BE49-F238E27FC236}">
                      <a16:creationId xmlns:a16="http://schemas.microsoft.com/office/drawing/2014/main" id="{DBABF3EE-1D83-B4EE-3A0C-06E05E51CB0A}"/>
                    </a:ext>
                  </a:extLst>
                </p:cNvPr>
                <p:cNvSpPr/>
                <p:nvPr/>
              </p:nvSpPr>
              <p:spPr>
                <a:xfrm>
                  <a:off x="8238743" y="393249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696" name="Freeform: Shape 1439">
                  <a:extLst>
                    <a:ext uri="{FF2B5EF4-FFF2-40B4-BE49-F238E27FC236}">
                      <a16:creationId xmlns:a16="http://schemas.microsoft.com/office/drawing/2014/main" id="{35A87854-EC22-85F5-C48A-2A7BDE38E0E6}"/>
                    </a:ext>
                  </a:extLst>
                </p:cNvPr>
                <p:cNvSpPr/>
                <p:nvPr/>
              </p:nvSpPr>
              <p:spPr>
                <a:xfrm>
                  <a:off x="8200929" y="39703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sp>
          <p:nvSpPr>
            <p:cNvPr id="581" name="Freeform: Shape 1324">
              <a:extLst>
                <a:ext uri="{FF2B5EF4-FFF2-40B4-BE49-F238E27FC236}">
                  <a16:creationId xmlns:a16="http://schemas.microsoft.com/office/drawing/2014/main" id="{2F82A02C-3F03-A362-791D-26115092CB59}"/>
                </a:ext>
              </a:extLst>
            </p:cNvPr>
            <p:cNvSpPr/>
            <p:nvPr/>
          </p:nvSpPr>
          <p:spPr>
            <a:xfrm>
              <a:off x="3500437" y="2409824"/>
              <a:ext cx="5148833" cy="2004345"/>
            </a:xfrm>
            <a:custGeom>
              <a:avLst/>
              <a:gdLst>
                <a:gd name="connsiteX0" fmla="*/ 5148834 w 5148833"/>
                <a:gd name="connsiteY0" fmla="*/ 2004346 h 2004345"/>
                <a:gd name="connsiteX1" fmla="*/ 5136070 w 5148833"/>
                <a:gd name="connsiteY1" fmla="*/ 2004346 h 2004345"/>
                <a:gd name="connsiteX2" fmla="*/ 5136070 w 5148833"/>
                <a:gd name="connsiteY2" fmla="*/ 1735074 h 2004345"/>
                <a:gd name="connsiteX3" fmla="*/ 4866132 w 5148833"/>
                <a:gd name="connsiteY3" fmla="*/ 1735074 h 2004345"/>
                <a:gd name="connsiteX4" fmla="*/ 4866132 w 5148833"/>
                <a:gd name="connsiteY4" fmla="*/ 1560576 h 2004345"/>
                <a:gd name="connsiteX5" fmla="*/ 4399217 w 5148833"/>
                <a:gd name="connsiteY5" fmla="*/ 1560576 h 2004345"/>
                <a:gd name="connsiteX6" fmla="*/ 4399217 w 5148833"/>
                <a:gd name="connsiteY6" fmla="*/ 1501521 h 2004345"/>
                <a:gd name="connsiteX7" fmla="*/ 4281869 w 5148833"/>
                <a:gd name="connsiteY7" fmla="*/ 1501521 h 2004345"/>
                <a:gd name="connsiteX8" fmla="*/ 4281869 w 5148833"/>
                <a:gd name="connsiteY8" fmla="*/ 1466279 h 2004345"/>
                <a:gd name="connsiteX9" fmla="*/ 4236911 w 5148833"/>
                <a:gd name="connsiteY9" fmla="*/ 1466279 h 2004345"/>
                <a:gd name="connsiteX10" fmla="*/ 4236911 w 5148833"/>
                <a:gd name="connsiteY10" fmla="*/ 1429798 h 2004345"/>
                <a:gd name="connsiteX11" fmla="*/ 3962686 w 5148833"/>
                <a:gd name="connsiteY11" fmla="*/ 1429798 h 2004345"/>
                <a:gd name="connsiteX12" fmla="*/ 3962686 w 5148833"/>
                <a:gd name="connsiteY12" fmla="*/ 1400651 h 2004345"/>
                <a:gd name="connsiteX13" fmla="*/ 3863435 w 5148833"/>
                <a:gd name="connsiteY13" fmla="*/ 1400651 h 2004345"/>
                <a:gd name="connsiteX14" fmla="*/ 3863435 w 5148833"/>
                <a:gd name="connsiteY14" fmla="*/ 1347311 h 2004345"/>
                <a:gd name="connsiteX15" fmla="*/ 3746183 w 5148833"/>
                <a:gd name="connsiteY15" fmla="*/ 1347311 h 2004345"/>
                <a:gd name="connsiteX16" fmla="*/ 3746183 w 5148833"/>
                <a:gd name="connsiteY16" fmla="*/ 1323404 h 2004345"/>
                <a:gd name="connsiteX17" fmla="*/ 3654457 w 5148833"/>
                <a:gd name="connsiteY17" fmla="*/ 1323404 h 2004345"/>
                <a:gd name="connsiteX18" fmla="*/ 3654457 w 5148833"/>
                <a:gd name="connsiteY18" fmla="*/ 1307021 h 2004345"/>
                <a:gd name="connsiteX19" fmla="*/ 3455765 w 5148833"/>
                <a:gd name="connsiteY19" fmla="*/ 1307021 h 2004345"/>
                <a:gd name="connsiteX20" fmla="*/ 3455765 w 5148833"/>
                <a:gd name="connsiteY20" fmla="*/ 1280827 h 2004345"/>
                <a:gd name="connsiteX21" fmla="*/ 3342037 w 5148833"/>
                <a:gd name="connsiteY21" fmla="*/ 1280827 h 2004345"/>
                <a:gd name="connsiteX22" fmla="*/ 3342037 w 5148833"/>
                <a:gd name="connsiteY22" fmla="*/ 1268063 h 2004345"/>
                <a:gd name="connsiteX23" fmla="*/ 3001042 w 5148833"/>
                <a:gd name="connsiteY23" fmla="*/ 1268063 h 2004345"/>
                <a:gd name="connsiteX24" fmla="*/ 3001042 w 5148833"/>
                <a:gd name="connsiteY24" fmla="*/ 1226534 h 2004345"/>
                <a:gd name="connsiteX25" fmla="*/ 2599563 w 5148833"/>
                <a:gd name="connsiteY25" fmla="*/ 1226534 h 2004345"/>
                <a:gd name="connsiteX26" fmla="*/ 2599563 w 5148833"/>
                <a:gd name="connsiteY26" fmla="*/ 1190244 h 2004345"/>
                <a:gd name="connsiteX27" fmla="*/ 2576608 w 5148833"/>
                <a:gd name="connsiteY27" fmla="*/ 1190244 h 2004345"/>
                <a:gd name="connsiteX28" fmla="*/ 2576608 w 5148833"/>
                <a:gd name="connsiteY28" fmla="*/ 1108234 h 2004345"/>
                <a:gd name="connsiteX29" fmla="*/ 2523744 w 5148833"/>
                <a:gd name="connsiteY29" fmla="*/ 1108234 h 2004345"/>
                <a:gd name="connsiteX30" fmla="*/ 2523744 w 5148833"/>
                <a:gd name="connsiteY30" fmla="*/ 1100900 h 2004345"/>
                <a:gd name="connsiteX31" fmla="*/ 2485930 w 5148833"/>
                <a:gd name="connsiteY31" fmla="*/ 1100900 h 2004345"/>
                <a:gd name="connsiteX32" fmla="*/ 2485930 w 5148833"/>
                <a:gd name="connsiteY32" fmla="*/ 1077849 h 2004345"/>
                <a:gd name="connsiteX33" fmla="*/ 2390394 w 5148833"/>
                <a:gd name="connsiteY33" fmla="*/ 1077849 h 2004345"/>
                <a:gd name="connsiteX34" fmla="*/ 2390394 w 5148833"/>
                <a:gd name="connsiteY34" fmla="*/ 1071086 h 2004345"/>
                <a:gd name="connsiteX35" fmla="*/ 2258473 w 5148833"/>
                <a:gd name="connsiteY35" fmla="*/ 1071086 h 2004345"/>
                <a:gd name="connsiteX36" fmla="*/ 2258473 w 5148833"/>
                <a:gd name="connsiteY36" fmla="*/ 1060799 h 2004345"/>
                <a:gd name="connsiteX37" fmla="*/ 2232851 w 5148833"/>
                <a:gd name="connsiteY37" fmla="*/ 1060799 h 2004345"/>
                <a:gd name="connsiteX38" fmla="*/ 2232851 w 5148833"/>
                <a:gd name="connsiteY38" fmla="*/ 1050417 h 2004345"/>
                <a:gd name="connsiteX39" fmla="*/ 2194941 w 5148833"/>
                <a:gd name="connsiteY39" fmla="*/ 1050417 h 2004345"/>
                <a:gd name="connsiteX40" fmla="*/ 2194941 w 5148833"/>
                <a:gd name="connsiteY40" fmla="*/ 1040702 h 2004345"/>
                <a:gd name="connsiteX41" fmla="*/ 2181416 w 5148833"/>
                <a:gd name="connsiteY41" fmla="*/ 1040702 h 2004345"/>
                <a:gd name="connsiteX42" fmla="*/ 2181416 w 5148833"/>
                <a:gd name="connsiteY42" fmla="*/ 1030986 h 2004345"/>
                <a:gd name="connsiteX43" fmla="*/ 2164842 w 5148833"/>
                <a:gd name="connsiteY43" fmla="*/ 1030986 h 2004345"/>
                <a:gd name="connsiteX44" fmla="*/ 2164842 w 5148833"/>
                <a:gd name="connsiteY44" fmla="*/ 1015746 h 2004345"/>
                <a:gd name="connsiteX45" fmla="*/ 2149697 w 5148833"/>
                <a:gd name="connsiteY45" fmla="*/ 1015746 h 2004345"/>
                <a:gd name="connsiteX46" fmla="*/ 2149697 w 5148833"/>
                <a:gd name="connsiteY46" fmla="*/ 986028 h 2004345"/>
                <a:gd name="connsiteX47" fmla="*/ 2132076 w 5148833"/>
                <a:gd name="connsiteY47" fmla="*/ 986028 h 2004345"/>
                <a:gd name="connsiteX48" fmla="*/ 2132076 w 5148833"/>
                <a:gd name="connsiteY48" fmla="*/ 952595 h 2004345"/>
                <a:gd name="connsiteX49" fmla="*/ 2114836 w 5148833"/>
                <a:gd name="connsiteY49" fmla="*/ 952595 h 2004345"/>
                <a:gd name="connsiteX50" fmla="*/ 2114836 w 5148833"/>
                <a:gd name="connsiteY50" fmla="*/ 929450 h 2004345"/>
                <a:gd name="connsiteX51" fmla="*/ 2037779 w 5148833"/>
                <a:gd name="connsiteY51" fmla="*/ 929450 h 2004345"/>
                <a:gd name="connsiteX52" fmla="*/ 2037779 w 5148833"/>
                <a:gd name="connsiteY52" fmla="*/ 916115 h 2004345"/>
                <a:gd name="connsiteX53" fmla="*/ 1989201 w 5148833"/>
                <a:gd name="connsiteY53" fmla="*/ 916115 h 2004345"/>
                <a:gd name="connsiteX54" fmla="*/ 1989201 w 5148833"/>
                <a:gd name="connsiteY54" fmla="*/ 908780 h 2004345"/>
                <a:gd name="connsiteX55" fmla="*/ 1956911 w 5148833"/>
                <a:gd name="connsiteY55" fmla="*/ 908780 h 2004345"/>
                <a:gd name="connsiteX56" fmla="*/ 1956911 w 5148833"/>
                <a:gd name="connsiteY56" fmla="*/ 903351 h 2004345"/>
                <a:gd name="connsiteX57" fmla="*/ 1935099 w 5148833"/>
                <a:gd name="connsiteY57" fmla="*/ 903351 h 2004345"/>
                <a:gd name="connsiteX58" fmla="*/ 1935099 w 5148833"/>
                <a:gd name="connsiteY58" fmla="*/ 890588 h 2004345"/>
                <a:gd name="connsiteX59" fmla="*/ 1919859 w 5148833"/>
                <a:gd name="connsiteY59" fmla="*/ 890588 h 2004345"/>
                <a:gd name="connsiteX60" fmla="*/ 1919859 w 5148833"/>
                <a:gd name="connsiteY60" fmla="*/ 886873 h 2004345"/>
                <a:gd name="connsiteX61" fmla="*/ 1874901 w 5148833"/>
                <a:gd name="connsiteY61" fmla="*/ 886873 h 2004345"/>
                <a:gd name="connsiteX62" fmla="*/ 1874901 w 5148833"/>
                <a:gd name="connsiteY62" fmla="*/ 872871 h 2004345"/>
                <a:gd name="connsiteX63" fmla="*/ 1751552 w 5148833"/>
                <a:gd name="connsiteY63" fmla="*/ 872871 h 2004345"/>
                <a:gd name="connsiteX64" fmla="*/ 1751552 w 5148833"/>
                <a:gd name="connsiteY64" fmla="*/ 850392 h 2004345"/>
                <a:gd name="connsiteX65" fmla="*/ 1713738 w 5148833"/>
                <a:gd name="connsiteY65" fmla="*/ 850392 h 2004345"/>
                <a:gd name="connsiteX66" fmla="*/ 1713738 w 5148833"/>
                <a:gd name="connsiteY66" fmla="*/ 787051 h 2004345"/>
                <a:gd name="connsiteX67" fmla="*/ 1632871 w 5148833"/>
                <a:gd name="connsiteY67" fmla="*/ 787051 h 2004345"/>
                <a:gd name="connsiteX68" fmla="*/ 1632871 w 5148833"/>
                <a:gd name="connsiteY68" fmla="*/ 761619 h 2004345"/>
                <a:gd name="connsiteX69" fmla="*/ 1503426 w 5148833"/>
                <a:gd name="connsiteY69" fmla="*/ 761619 h 2004345"/>
                <a:gd name="connsiteX70" fmla="*/ 1503426 w 5148833"/>
                <a:gd name="connsiteY70" fmla="*/ 747713 h 2004345"/>
                <a:gd name="connsiteX71" fmla="*/ 1443800 w 5148833"/>
                <a:gd name="connsiteY71" fmla="*/ 747713 h 2004345"/>
                <a:gd name="connsiteX72" fmla="*/ 1443800 w 5148833"/>
                <a:gd name="connsiteY72" fmla="*/ 740950 h 2004345"/>
                <a:gd name="connsiteX73" fmla="*/ 1423130 w 5148833"/>
                <a:gd name="connsiteY73" fmla="*/ 740950 h 2004345"/>
                <a:gd name="connsiteX74" fmla="*/ 1423130 w 5148833"/>
                <a:gd name="connsiteY74" fmla="*/ 732663 h 2004345"/>
                <a:gd name="connsiteX75" fmla="*/ 1404938 w 5148833"/>
                <a:gd name="connsiteY75" fmla="*/ 732663 h 2004345"/>
                <a:gd name="connsiteX76" fmla="*/ 1404938 w 5148833"/>
                <a:gd name="connsiteY76" fmla="*/ 716661 h 2004345"/>
                <a:gd name="connsiteX77" fmla="*/ 1383602 w 5148833"/>
                <a:gd name="connsiteY77" fmla="*/ 716661 h 2004345"/>
                <a:gd name="connsiteX78" fmla="*/ 1383602 w 5148833"/>
                <a:gd name="connsiteY78" fmla="*/ 712375 h 2004345"/>
                <a:gd name="connsiteX79" fmla="*/ 1329500 w 5148833"/>
                <a:gd name="connsiteY79" fmla="*/ 712375 h 2004345"/>
                <a:gd name="connsiteX80" fmla="*/ 1329500 w 5148833"/>
                <a:gd name="connsiteY80" fmla="*/ 680180 h 2004345"/>
                <a:gd name="connsiteX81" fmla="*/ 1318641 w 5148833"/>
                <a:gd name="connsiteY81" fmla="*/ 680180 h 2004345"/>
                <a:gd name="connsiteX82" fmla="*/ 1318641 w 5148833"/>
                <a:gd name="connsiteY82" fmla="*/ 653415 h 2004345"/>
                <a:gd name="connsiteX83" fmla="*/ 1288066 w 5148833"/>
                <a:gd name="connsiteY83" fmla="*/ 653415 h 2004345"/>
                <a:gd name="connsiteX84" fmla="*/ 1288066 w 5148833"/>
                <a:gd name="connsiteY84" fmla="*/ 593217 h 2004345"/>
                <a:gd name="connsiteX85" fmla="*/ 1264730 w 5148833"/>
                <a:gd name="connsiteY85" fmla="*/ 593217 h 2004345"/>
                <a:gd name="connsiteX86" fmla="*/ 1264730 w 5148833"/>
                <a:gd name="connsiteY86" fmla="*/ 552545 h 2004345"/>
                <a:gd name="connsiteX87" fmla="*/ 1253871 w 5148833"/>
                <a:gd name="connsiteY87" fmla="*/ 552545 h 2004345"/>
                <a:gd name="connsiteX88" fmla="*/ 1253871 w 5148833"/>
                <a:gd name="connsiteY88" fmla="*/ 517208 h 2004345"/>
                <a:gd name="connsiteX89" fmla="*/ 1234631 w 5148833"/>
                <a:gd name="connsiteY89" fmla="*/ 517208 h 2004345"/>
                <a:gd name="connsiteX90" fmla="*/ 1234631 w 5148833"/>
                <a:gd name="connsiteY90" fmla="*/ 499586 h 2004345"/>
                <a:gd name="connsiteX91" fmla="*/ 1205103 w 5148833"/>
                <a:gd name="connsiteY91" fmla="*/ 499586 h 2004345"/>
                <a:gd name="connsiteX92" fmla="*/ 1205103 w 5148833"/>
                <a:gd name="connsiteY92" fmla="*/ 484918 h 2004345"/>
                <a:gd name="connsiteX93" fmla="*/ 1169575 w 5148833"/>
                <a:gd name="connsiteY93" fmla="*/ 484918 h 2004345"/>
                <a:gd name="connsiteX94" fmla="*/ 1169575 w 5148833"/>
                <a:gd name="connsiteY94" fmla="*/ 466154 h 2004345"/>
                <a:gd name="connsiteX95" fmla="*/ 1141667 w 5148833"/>
                <a:gd name="connsiteY95" fmla="*/ 466154 h 2004345"/>
                <a:gd name="connsiteX96" fmla="*/ 1141667 w 5148833"/>
                <a:gd name="connsiteY96" fmla="*/ 458248 h 2004345"/>
                <a:gd name="connsiteX97" fmla="*/ 1122807 w 5148833"/>
                <a:gd name="connsiteY97" fmla="*/ 458248 h 2004345"/>
                <a:gd name="connsiteX98" fmla="*/ 1122807 w 5148833"/>
                <a:gd name="connsiteY98" fmla="*/ 453390 h 2004345"/>
                <a:gd name="connsiteX99" fmla="*/ 1094804 w 5148833"/>
                <a:gd name="connsiteY99" fmla="*/ 453390 h 2004345"/>
                <a:gd name="connsiteX100" fmla="*/ 1094804 w 5148833"/>
                <a:gd name="connsiteY100" fmla="*/ 442817 h 2004345"/>
                <a:gd name="connsiteX101" fmla="*/ 957453 w 5148833"/>
                <a:gd name="connsiteY101" fmla="*/ 442817 h 2004345"/>
                <a:gd name="connsiteX102" fmla="*/ 957453 w 5148833"/>
                <a:gd name="connsiteY102" fmla="*/ 423196 h 2004345"/>
                <a:gd name="connsiteX103" fmla="*/ 939165 w 5148833"/>
                <a:gd name="connsiteY103" fmla="*/ 423196 h 2004345"/>
                <a:gd name="connsiteX104" fmla="*/ 939165 w 5148833"/>
                <a:gd name="connsiteY104" fmla="*/ 409670 h 2004345"/>
                <a:gd name="connsiteX105" fmla="*/ 914686 w 5148833"/>
                <a:gd name="connsiteY105" fmla="*/ 409670 h 2004345"/>
                <a:gd name="connsiteX106" fmla="*/ 914686 w 5148833"/>
                <a:gd name="connsiteY106" fmla="*/ 382238 h 2004345"/>
                <a:gd name="connsiteX107" fmla="*/ 885730 w 5148833"/>
                <a:gd name="connsiteY107" fmla="*/ 382238 h 2004345"/>
                <a:gd name="connsiteX108" fmla="*/ 885730 w 5148833"/>
                <a:gd name="connsiteY108" fmla="*/ 362807 h 2004345"/>
                <a:gd name="connsiteX109" fmla="*/ 870490 w 5148833"/>
                <a:gd name="connsiteY109" fmla="*/ 362807 h 2004345"/>
                <a:gd name="connsiteX110" fmla="*/ 870490 w 5148833"/>
                <a:gd name="connsiteY110" fmla="*/ 336042 h 2004345"/>
                <a:gd name="connsiteX111" fmla="*/ 845249 w 5148833"/>
                <a:gd name="connsiteY111" fmla="*/ 336042 h 2004345"/>
                <a:gd name="connsiteX112" fmla="*/ 845249 w 5148833"/>
                <a:gd name="connsiteY112" fmla="*/ 287465 h 2004345"/>
                <a:gd name="connsiteX113" fmla="*/ 824198 w 5148833"/>
                <a:gd name="connsiteY113" fmla="*/ 287465 h 2004345"/>
                <a:gd name="connsiteX114" fmla="*/ 824198 w 5148833"/>
                <a:gd name="connsiteY114" fmla="*/ 245459 h 2004345"/>
                <a:gd name="connsiteX115" fmla="*/ 792385 w 5148833"/>
                <a:gd name="connsiteY115" fmla="*/ 245459 h 2004345"/>
                <a:gd name="connsiteX116" fmla="*/ 792385 w 5148833"/>
                <a:gd name="connsiteY116" fmla="*/ 224219 h 2004345"/>
                <a:gd name="connsiteX117" fmla="*/ 768382 w 5148833"/>
                <a:gd name="connsiteY117" fmla="*/ 224219 h 2004345"/>
                <a:gd name="connsiteX118" fmla="*/ 768382 w 5148833"/>
                <a:gd name="connsiteY118" fmla="*/ 203549 h 2004345"/>
                <a:gd name="connsiteX119" fmla="*/ 699040 w 5148833"/>
                <a:gd name="connsiteY119" fmla="*/ 203549 h 2004345"/>
                <a:gd name="connsiteX120" fmla="*/ 699040 w 5148833"/>
                <a:gd name="connsiteY120" fmla="*/ 190119 h 2004345"/>
                <a:gd name="connsiteX121" fmla="*/ 682657 w 5148833"/>
                <a:gd name="connsiteY121" fmla="*/ 190119 h 2004345"/>
                <a:gd name="connsiteX122" fmla="*/ 682657 w 5148833"/>
                <a:gd name="connsiteY122" fmla="*/ 181642 h 2004345"/>
                <a:gd name="connsiteX123" fmla="*/ 645509 w 5148833"/>
                <a:gd name="connsiteY123" fmla="*/ 181642 h 2004345"/>
                <a:gd name="connsiteX124" fmla="*/ 645509 w 5148833"/>
                <a:gd name="connsiteY124" fmla="*/ 174974 h 2004345"/>
                <a:gd name="connsiteX125" fmla="*/ 609029 w 5148833"/>
                <a:gd name="connsiteY125" fmla="*/ 174974 h 2004345"/>
                <a:gd name="connsiteX126" fmla="*/ 609029 w 5148833"/>
                <a:gd name="connsiteY126" fmla="*/ 167640 h 2004345"/>
                <a:gd name="connsiteX127" fmla="*/ 579882 w 5148833"/>
                <a:gd name="connsiteY127" fmla="*/ 167640 h 2004345"/>
                <a:gd name="connsiteX128" fmla="*/ 579882 w 5148833"/>
                <a:gd name="connsiteY128" fmla="*/ 154877 h 2004345"/>
                <a:gd name="connsiteX129" fmla="*/ 498443 w 5148833"/>
                <a:gd name="connsiteY129" fmla="*/ 154877 h 2004345"/>
                <a:gd name="connsiteX130" fmla="*/ 498443 w 5148833"/>
                <a:gd name="connsiteY130" fmla="*/ 142780 h 2004345"/>
                <a:gd name="connsiteX131" fmla="*/ 431006 w 5148833"/>
                <a:gd name="connsiteY131" fmla="*/ 142780 h 2004345"/>
                <a:gd name="connsiteX132" fmla="*/ 431006 w 5148833"/>
                <a:gd name="connsiteY132" fmla="*/ 122682 h 2004345"/>
                <a:gd name="connsiteX133" fmla="*/ 403574 w 5148833"/>
                <a:gd name="connsiteY133" fmla="*/ 122682 h 2004345"/>
                <a:gd name="connsiteX134" fmla="*/ 403574 w 5148833"/>
                <a:gd name="connsiteY134" fmla="*/ 100965 h 2004345"/>
                <a:gd name="connsiteX135" fmla="*/ 369570 w 5148833"/>
                <a:gd name="connsiteY135" fmla="*/ 100965 h 2004345"/>
                <a:gd name="connsiteX136" fmla="*/ 369570 w 5148833"/>
                <a:gd name="connsiteY136" fmla="*/ 81344 h 2004345"/>
                <a:gd name="connsiteX137" fmla="*/ 302038 w 5148833"/>
                <a:gd name="connsiteY137" fmla="*/ 81344 h 2004345"/>
                <a:gd name="connsiteX138" fmla="*/ 302038 w 5148833"/>
                <a:gd name="connsiteY138" fmla="*/ 73438 h 2004345"/>
                <a:gd name="connsiteX139" fmla="*/ 199930 w 5148833"/>
                <a:gd name="connsiteY139" fmla="*/ 73438 h 2004345"/>
                <a:gd name="connsiteX140" fmla="*/ 199930 w 5148833"/>
                <a:gd name="connsiteY140" fmla="*/ 60008 h 2004345"/>
                <a:gd name="connsiteX141" fmla="*/ 144590 w 5148833"/>
                <a:gd name="connsiteY141" fmla="*/ 60008 h 2004345"/>
                <a:gd name="connsiteX142" fmla="*/ 144590 w 5148833"/>
                <a:gd name="connsiteY142" fmla="*/ 50959 h 2004345"/>
                <a:gd name="connsiteX143" fmla="*/ 96488 w 5148833"/>
                <a:gd name="connsiteY143" fmla="*/ 50959 h 2004345"/>
                <a:gd name="connsiteX144" fmla="*/ 96488 w 5148833"/>
                <a:gd name="connsiteY144" fmla="*/ 44863 h 2004345"/>
                <a:gd name="connsiteX145" fmla="*/ 78867 w 5148833"/>
                <a:gd name="connsiteY145" fmla="*/ 44863 h 2004345"/>
                <a:gd name="connsiteX146" fmla="*/ 78867 w 5148833"/>
                <a:gd name="connsiteY146" fmla="*/ 30861 h 2004345"/>
                <a:gd name="connsiteX147" fmla="*/ 50292 w 5148833"/>
                <a:gd name="connsiteY147" fmla="*/ 30861 h 2004345"/>
                <a:gd name="connsiteX148" fmla="*/ 50292 w 5148833"/>
                <a:gd name="connsiteY148" fmla="*/ 22384 h 2004345"/>
                <a:gd name="connsiteX149" fmla="*/ 33338 w 5148833"/>
                <a:gd name="connsiteY149" fmla="*/ 22384 h 2004345"/>
                <a:gd name="connsiteX150" fmla="*/ 33338 w 5148833"/>
                <a:gd name="connsiteY150" fmla="*/ 0 h 2004345"/>
                <a:gd name="connsiteX151" fmla="*/ 0 w 5148833"/>
                <a:gd name="connsiteY151" fmla="*/ 0 h 2004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5148833" h="2004345">
                  <a:moveTo>
                    <a:pt x="5148834" y="2004346"/>
                  </a:moveTo>
                  <a:lnTo>
                    <a:pt x="5136070" y="2004346"/>
                  </a:lnTo>
                  <a:lnTo>
                    <a:pt x="5136070" y="1735074"/>
                  </a:lnTo>
                  <a:lnTo>
                    <a:pt x="4866132" y="1735074"/>
                  </a:lnTo>
                  <a:lnTo>
                    <a:pt x="4866132" y="1560576"/>
                  </a:lnTo>
                  <a:lnTo>
                    <a:pt x="4399217" y="1560576"/>
                  </a:lnTo>
                  <a:lnTo>
                    <a:pt x="4399217" y="1501521"/>
                  </a:lnTo>
                  <a:lnTo>
                    <a:pt x="4281869" y="1501521"/>
                  </a:lnTo>
                  <a:lnTo>
                    <a:pt x="4281869" y="1466279"/>
                  </a:lnTo>
                  <a:lnTo>
                    <a:pt x="4236911" y="1466279"/>
                  </a:lnTo>
                  <a:lnTo>
                    <a:pt x="4236911" y="1429798"/>
                  </a:lnTo>
                  <a:lnTo>
                    <a:pt x="3962686" y="1429798"/>
                  </a:lnTo>
                  <a:lnTo>
                    <a:pt x="3962686" y="1400651"/>
                  </a:lnTo>
                  <a:lnTo>
                    <a:pt x="3863435" y="1400651"/>
                  </a:lnTo>
                  <a:lnTo>
                    <a:pt x="3863435" y="1347311"/>
                  </a:lnTo>
                  <a:lnTo>
                    <a:pt x="3746183" y="1347311"/>
                  </a:lnTo>
                  <a:lnTo>
                    <a:pt x="3746183" y="1323404"/>
                  </a:lnTo>
                  <a:lnTo>
                    <a:pt x="3654457" y="1323404"/>
                  </a:lnTo>
                  <a:lnTo>
                    <a:pt x="3654457" y="1307021"/>
                  </a:lnTo>
                  <a:lnTo>
                    <a:pt x="3455765" y="1307021"/>
                  </a:lnTo>
                  <a:lnTo>
                    <a:pt x="3455765" y="1280827"/>
                  </a:lnTo>
                  <a:lnTo>
                    <a:pt x="3342037" y="1280827"/>
                  </a:lnTo>
                  <a:lnTo>
                    <a:pt x="3342037" y="1268063"/>
                  </a:lnTo>
                  <a:lnTo>
                    <a:pt x="3001042" y="1268063"/>
                  </a:lnTo>
                  <a:lnTo>
                    <a:pt x="3001042" y="1226534"/>
                  </a:lnTo>
                  <a:lnTo>
                    <a:pt x="2599563" y="1226534"/>
                  </a:lnTo>
                  <a:lnTo>
                    <a:pt x="2599563" y="1190244"/>
                  </a:lnTo>
                  <a:lnTo>
                    <a:pt x="2576608" y="1190244"/>
                  </a:lnTo>
                  <a:lnTo>
                    <a:pt x="2576608" y="1108234"/>
                  </a:lnTo>
                  <a:lnTo>
                    <a:pt x="2523744" y="1108234"/>
                  </a:lnTo>
                  <a:lnTo>
                    <a:pt x="2523744" y="1100900"/>
                  </a:lnTo>
                  <a:lnTo>
                    <a:pt x="2485930" y="1100900"/>
                  </a:lnTo>
                  <a:lnTo>
                    <a:pt x="2485930" y="1077849"/>
                  </a:lnTo>
                  <a:lnTo>
                    <a:pt x="2390394" y="1077849"/>
                  </a:lnTo>
                  <a:lnTo>
                    <a:pt x="2390394" y="1071086"/>
                  </a:lnTo>
                  <a:lnTo>
                    <a:pt x="2258473" y="1071086"/>
                  </a:lnTo>
                  <a:lnTo>
                    <a:pt x="2258473" y="1060799"/>
                  </a:lnTo>
                  <a:lnTo>
                    <a:pt x="2232851" y="1060799"/>
                  </a:lnTo>
                  <a:lnTo>
                    <a:pt x="2232851" y="1050417"/>
                  </a:lnTo>
                  <a:lnTo>
                    <a:pt x="2194941" y="1050417"/>
                  </a:lnTo>
                  <a:lnTo>
                    <a:pt x="2194941" y="1040702"/>
                  </a:lnTo>
                  <a:lnTo>
                    <a:pt x="2181416" y="1040702"/>
                  </a:lnTo>
                  <a:lnTo>
                    <a:pt x="2181416" y="1030986"/>
                  </a:lnTo>
                  <a:lnTo>
                    <a:pt x="2164842" y="1030986"/>
                  </a:lnTo>
                  <a:lnTo>
                    <a:pt x="2164842" y="1015746"/>
                  </a:lnTo>
                  <a:lnTo>
                    <a:pt x="2149697" y="1015746"/>
                  </a:lnTo>
                  <a:lnTo>
                    <a:pt x="2149697" y="986028"/>
                  </a:lnTo>
                  <a:lnTo>
                    <a:pt x="2132076" y="986028"/>
                  </a:lnTo>
                  <a:lnTo>
                    <a:pt x="2132076" y="952595"/>
                  </a:lnTo>
                  <a:lnTo>
                    <a:pt x="2114836" y="952595"/>
                  </a:lnTo>
                  <a:lnTo>
                    <a:pt x="2114836" y="929450"/>
                  </a:lnTo>
                  <a:lnTo>
                    <a:pt x="2037779" y="929450"/>
                  </a:lnTo>
                  <a:lnTo>
                    <a:pt x="2037779" y="916115"/>
                  </a:lnTo>
                  <a:lnTo>
                    <a:pt x="1989201" y="916115"/>
                  </a:lnTo>
                  <a:lnTo>
                    <a:pt x="1989201" y="908780"/>
                  </a:lnTo>
                  <a:lnTo>
                    <a:pt x="1956911" y="908780"/>
                  </a:lnTo>
                  <a:lnTo>
                    <a:pt x="1956911" y="903351"/>
                  </a:lnTo>
                  <a:lnTo>
                    <a:pt x="1935099" y="903351"/>
                  </a:lnTo>
                  <a:lnTo>
                    <a:pt x="1935099" y="890588"/>
                  </a:lnTo>
                  <a:lnTo>
                    <a:pt x="1919859" y="890588"/>
                  </a:lnTo>
                  <a:lnTo>
                    <a:pt x="1919859" y="886873"/>
                  </a:lnTo>
                  <a:lnTo>
                    <a:pt x="1874901" y="886873"/>
                  </a:lnTo>
                  <a:lnTo>
                    <a:pt x="1874901" y="872871"/>
                  </a:lnTo>
                  <a:lnTo>
                    <a:pt x="1751552" y="872871"/>
                  </a:lnTo>
                  <a:lnTo>
                    <a:pt x="1751552" y="850392"/>
                  </a:lnTo>
                  <a:lnTo>
                    <a:pt x="1713738" y="850392"/>
                  </a:lnTo>
                  <a:lnTo>
                    <a:pt x="1713738" y="787051"/>
                  </a:lnTo>
                  <a:lnTo>
                    <a:pt x="1632871" y="787051"/>
                  </a:lnTo>
                  <a:lnTo>
                    <a:pt x="1632871" y="761619"/>
                  </a:lnTo>
                  <a:lnTo>
                    <a:pt x="1503426" y="761619"/>
                  </a:lnTo>
                  <a:lnTo>
                    <a:pt x="1503426" y="747713"/>
                  </a:lnTo>
                  <a:lnTo>
                    <a:pt x="1443800" y="747713"/>
                  </a:lnTo>
                  <a:lnTo>
                    <a:pt x="1443800" y="740950"/>
                  </a:lnTo>
                  <a:lnTo>
                    <a:pt x="1423130" y="740950"/>
                  </a:lnTo>
                  <a:lnTo>
                    <a:pt x="1423130" y="732663"/>
                  </a:lnTo>
                  <a:lnTo>
                    <a:pt x="1404938" y="732663"/>
                  </a:lnTo>
                  <a:lnTo>
                    <a:pt x="1404938" y="716661"/>
                  </a:lnTo>
                  <a:lnTo>
                    <a:pt x="1383602" y="716661"/>
                  </a:lnTo>
                  <a:lnTo>
                    <a:pt x="1383602" y="712375"/>
                  </a:lnTo>
                  <a:lnTo>
                    <a:pt x="1329500" y="712375"/>
                  </a:lnTo>
                  <a:lnTo>
                    <a:pt x="1329500" y="680180"/>
                  </a:lnTo>
                  <a:lnTo>
                    <a:pt x="1318641" y="680180"/>
                  </a:lnTo>
                  <a:lnTo>
                    <a:pt x="1318641" y="653415"/>
                  </a:lnTo>
                  <a:lnTo>
                    <a:pt x="1288066" y="653415"/>
                  </a:lnTo>
                  <a:lnTo>
                    <a:pt x="1288066" y="593217"/>
                  </a:lnTo>
                  <a:lnTo>
                    <a:pt x="1264730" y="593217"/>
                  </a:lnTo>
                  <a:lnTo>
                    <a:pt x="1264730" y="552545"/>
                  </a:lnTo>
                  <a:lnTo>
                    <a:pt x="1253871" y="552545"/>
                  </a:lnTo>
                  <a:lnTo>
                    <a:pt x="1253871" y="517208"/>
                  </a:lnTo>
                  <a:lnTo>
                    <a:pt x="1234631" y="517208"/>
                  </a:lnTo>
                  <a:lnTo>
                    <a:pt x="1234631" y="499586"/>
                  </a:lnTo>
                  <a:lnTo>
                    <a:pt x="1205103" y="499586"/>
                  </a:lnTo>
                  <a:lnTo>
                    <a:pt x="1205103" y="484918"/>
                  </a:lnTo>
                  <a:lnTo>
                    <a:pt x="1169575" y="484918"/>
                  </a:lnTo>
                  <a:lnTo>
                    <a:pt x="1169575" y="466154"/>
                  </a:lnTo>
                  <a:lnTo>
                    <a:pt x="1141667" y="466154"/>
                  </a:lnTo>
                  <a:lnTo>
                    <a:pt x="1141667" y="458248"/>
                  </a:lnTo>
                  <a:lnTo>
                    <a:pt x="1122807" y="458248"/>
                  </a:lnTo>
                  <a:lnTo>
                    <a:pt x="1122807" y="453390"/>
                  </a:lnTo>
                  <a:lnTo>
                    <a:pt x="1094804" y="453390"/>
                  </a:lnTo>
                  <a:lnTo>
                    <a:pt x="1094804" y="442817"/>
                  </a:lnTo>
                  <a:lnTo>
                    <a:pt x="957453" y="442817"/>
                  </a:lnTo>
                  <a:lnTo>
                    <a:pt x="957453" y="423196"/>
                  </a:lnTo>
                  <a:lnTo>
                    <a:pt x="939165" y="423196"/>
                  </a:lnTo>
                  <a:lnTo>
                    <a:pt x="939165" y="409670"/>
                  </a:lnTo>
                  <a:lnTo>
                    <a:pt x="914686" y="409670"/>
                  </a:lnTo>
                  <a:lnTo>
                    <a:pt x="914686" y="382238"/>
                  </a:lnTo>
                  <a:lnTo>
                    <a:pt x="885730" y="382238"/>
                  </a:lnTo>
                  <a:lnTo>
                    <a:pt x="885730" y="362807"/>
                  </a:lnTo>
                  <a:lnTo>
                    <a:pt x="870490" y="362807"/>
                  </a:lnTo>
                  <a:lnTo>
                    <a:pt x="870490" y="336042"/>
                  </a:lnTo>
                  <a:lnTo>
                    <a:pt x="845249" y="336042"/>
                  </a:lnTo>
                  <a:lnTo>
                    <a:pt x="845249" y="287465"/>
                  </a:lnTo>
                  <a:lnTo>
                    <a:pt x="824198" y="287465"/>
                  </a:lnTo>
                  <a:lnTo>
                    <a:pt x="824198" y="245459"/>
                  </a:lnTo>
                  <a:lnTo>
                    <a:pt x="792385" y="245459"/>
                  </a:lnTo>
                  <a:lnTo>
                    <a:pt x="792385" y="224219"/>
                  </a:lnTo>
                  <a:lnTo>
                    <a:pt x="768382" y="224219"/>
                  </a:lnTo>
                  <a:lnTo>
                    <a:pt x="768382" y="203549"/>
                  </a:lnTo>
                  <a:lnTo>
                    <a:pt x="699040" y="203549"/>
                  </a:lnTo>
                  <a:lnTo>
                    <a:pt x="699040" y="190119"/>
                  </a:lnTo>
                  <a:lnTo>
                    <a:pt x="682657" y="190119"/>
                  </a:lnTo>
                  <a:lnTo>
                    <a:pt x="682657" y="181642"/>
                  </a:lnTo>
                  <a:lnTo>
                    <a:pt x="645509" y="181642"/>
                  </a:lnTo>
                  <a:lnTo>
                    <a:pt x="645509" y="174974"/>
                  </a:lnTo>
                  <a:lnTo>
                    <a:pt x="609029" y="174974"/>
                  </a:lnTo>
                  <a:lnTo>
                    <a:pt x="609029" y="167640"/>
                  </a:lnTo>
                  <a:lnTo>
                    <a:pt x="579882" y="167640"/>
                  </a:lnTo>
                  <a:lnTo>
                    <a:pt x="579882" y="154877"/>
                  </a:lnTo>
                  <a:lnTo>
                    <a:pt x="498443" y="154877"/>
                  </a:lnTo>
                  <a:lnTo>
                    <a:pt x="498443" y="142780"/>
                  </a:lnTo>
                  <a:lnTo>
                    <a:pt x="431006" y="142780"/>
                  </a:lnTo>
                  <a:lnTo>
                    <a:pt x="431006" y="122682"/>
                  </a:lnTo>
                  <a:lnTo>
                    <a:pt x="403574" y="122682"/>
                  </a:lnTo>
                  <a:lnTo>
                    <a:pt x="403574" y="100965"/>
                  </a:lnTo>
                  <a:lnTo>
                    <a:pt x="369570" y="100965"/>
                  </a:lnTo>
                  <a:lnTo>
                    <a:pt x="369570" y="81344"/>
                  </a:lnTo>
                  <a:lnTo>
                    <a:pt x="302038" y="81344"/>
                  </a:lnTo>
                  <a:lnTo>
                    <a:pt x="302038" y="73438"/>
                  </a:lnTo>
                  <a:lnTo>
                    <a:pt x="199930" y="73438"/>
                  </a:lnTo>
                  <a:lnTo>
                    <a:pt x="199930" y="60008"/>
                  </a:lnTo>
                  <a:lnTo>
                    <a:pt x="144590" y="60008"/>
                  </a:lnTo>
                  <a:lnTo>
                    <a:pt x="144590" y="50959"/>
                  </a:lnTo>
                  <a:lnTo>
                    <a:pt x="96488" y="50959"/>
                  </a:lnTo>
                  <a:lnTo>
                    <a:pt x="96488" y="44863"/>
                  </a:lnTo>
                  <a:lnTo>
                    <a:pt x="78867" y="44863"/>
                  </a:lnTo>
                  <a:lnTo>
                    <a:pt x="78867" y="30861"/>
                  </a:lnTo>
                  <a:lnTo>
                    <a:pt x="50292" y="30861"/>
                  </a:lnTo>
                  <a:lnTo>
                    <a:pt x="50292" y="22384"/>
                  </a:lnTo>
                  <a:lnTo>
                    <a:pt x="33338" y="22384"/>
                  </a:lnTo>
                  <a:lnTo>
                    <a:pt x="33338" y="0"/>
                  </a:lnTo>
                  <a:lnTo>
                    <a:pt x="0" y="0"/>
                  </a:lnTo>
                </a:path>
              </a:pathLst>
            </a:custGeom>
            <a:noFill/>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23" name="Group 922">
            <a:extLst>
              <a:ext uri="{FF2B5EF4-FFF2-40B4-BE49-F238E27FC236}">
                <a16:creationId xmlns:a16="http://schemas.microsoft.com/office/drawing/2014/main" id="{7F3A21C2-F84C-28F1-4521-80F84716617D}"/>
              </a:ext>
            </a:extLst>
          </p:cNvPr>
          <p:cNvGrpSpPr/>
          <p:nvPr/>
        </p:nvGrpSpPr>
        <p:grpSpPr>
          <a:xfrm>
            <a:off x="575812" y="1632493"/>
            <a:ext cx="6925055" cy="2062527"/>
            <a:chOff x="3467100" y="2552700"/>
            <a:chExt cx="5257513" cy="1752409"/>
          </a:xfrm>
        </p:grpSpPr>
        <p:sp>
          <p:nvSpPr>
            <p:cNvPr id="924" name="Freeform: Shape 1667">
              <a:extLst>
                <a:ext uri="{FF2B5EF4-FFF2-40B4-BE49-F238E27FC236}">
                  <a16:creationId xmlns:a16="http://schemas.microsoft.com/office/drawing/2014/main" id="{610D9BA0-E387-A868-75FC-6FBD869AE629}"/>
                </a:ext>
              </a:extLst>
            </p:cNvPr>
            <p:cNvSpPr/>
            <p:nvPr/>
          </p:nvSpPr>
          <p:spPr>
            <a:xfrm>
              <a:off x="3497580" y="2588491"/>
              <a:ext cx="5196363" cy="1676876"/>
            </a:xfrm>
            <a:custGeom>
              <a:avLst/>
              <a:gdLst>
                <a:gd name="connsiteX0" fmla="*/ 5196364 w 5196363"/>
                <a:gd name="connsiteY0" fmla="*/ 1676876 h 1676876"/>
                <a:gd name="connsiteX1" fmla="*/ 3869150 w 5196363"/>
                <a:gd name="connsiteY1" fmla="*/ 1676876 h 1676876"/>
                <a:gd name="connsiteX2" fmla="*/ 3869150 w 5196363"/>
                <a:gd name="connsiteY2" fmla="*/ 1600200 h 1676876"/>
                <a:gd name="connsiteX3" fmla="*/ 3667316 w 5196363"/>
                <a:gd name="connsiteY3" fmla="*/ 1600200 h 1676876"/>
                <a:gd name="connsiteX4" fmla="*/ 3667316 w 5196363"/>
                <a:gd name="connsiteY4" fmla="*/ 1580769 h 1676876"/>
                <a:gd name="connsiteX5" fmla="*/ 3473958 w 5196363"/>
                <a:gd name="connsiteY5" fmla="*/ 1580769 h 1676876"/>
                <a:gd name="connsiteX6" fmla="*/ 3473958 w 5196363"/>
                <a:gd name="connsiteY6" fmla="*/ 1518761 h 1676876"/>
                <a:gd name="connsiteX7" fmla="*/ 3431381 w 5196363"/>
                <a:gd name="connsiteY7" fmla="*/ 1518761 h 1676876"/>
                <a:gd name="connsiteX8" fmla="*/ 3431381 w 5196363"/>
                <a:gd name="connsiteY8" fmla="*/ 1483519 h 1676876"/>
                <a:gd name="connsiteX9" fmla="*/ 3042285 w 5196363"/>
                <a:gd name="connsiteY9" fmla="*/ 1483519 h 1676876"/>
                <a:gd name="connsiteX10" fmla="*/ 3042285 w 5196363"/>
                <a:gd name="connsiteY10" fmla="*/ 1439704 h 1676876"/>
                <a:gd name="connsiteX11" fmla="*/ 2999708 w 5196363"/>
                <a:gd name="connsiteY11" fmla="*/ 1439704 h 1676876"/>
                <a:gd name="connsiteX12" fmla="*/ 2999708 w 5196363"/>
                <a:gd name="connsiteY12" fmla="*/ 1383792 h 1676876"/>
                <a:gd name="connsiteX13" fmla="*/ 2957227 w 5196363"/>
                <a:gd name="connsiteY13" fmla="*/ 1383792 h 1676876"/>
                <a:gd name="connsiteX14" fmla="*/ 2957227 w 5196363"/>
                <a:gd name="connsiteY14" fmla="*/ 1358265 h 1676876"/>
                <a:gd name="connsiteX15" fmla="*/ 2816161 w 5196363"/>
                <a:gd name="connsiteY15" fmla="*/ 1358265 h 1676876"/>
                <a:gd name="connsiteX16" fmla="*/ 2816161 w 5196363"/>
                <a:gd name="connsiteY16" fmla="*/ 1346073 h 1676876"/>
                <a:gd name="connsiteX17" fmla="*/ 2679954 w 5196363"/>
                <a:gd name="connsiteY17" fmla="*/ 1346073 h 1676876"/>
                <a:gd name="connsiteX18" fmla="*/ 2679954 w 5196363"/>
                <a:gd name="connsiteY18" fmla="*/ 1327880 h 1676876"/>
                <a:gd name="connsiteX19" fmla="*/ 2624042 w 5196363"/>
                <a:gd name="connsiteY19" fmla="*/ 1327880 h 1676876"/>
                <a:gd name="connsiteX20" fmla="*/ 2624042 w 5196363"/>
                <a:gd name="connsiteY20" fmla="*/ 1291400 h 1676876"/>
                <a:gd name="connsiteX21" fmla="*/ 2565654 w 5196363"/>
                <a:gd name="connsiteY21" fmla="*/ 1291400 h 1676876"/>
                <a:gd name="connsiteX22" fmla="*/ 2565654 w 5196363"/>
                <a:gd name="connsiteY22" fmla="*/ 1269492 h 1676876"/>
                <a:gd name="connsiteX23" fmla="*/ 2524316 w 5196363"/>
                <a:gd name="connsiteY23" fmla="*/ 1269492 h 1676876"/>
                <a:gd name="connsiteX24" fmla="*/ 2524316 w 5196363"/>
                <a:gd name="connsiteY24" fmla="*/ 1251299 h 1676876"/>
                <a:gd name="connsiteX25" fmla="*/ 2473261 w 5196363"/>
                <a:gd name="connsiteY25" fmla="*/ 1251299 h 1676876"/>
                <a:gd name="connsiteX26" fmla="*/ 2473261 w 5196363"/>
                <a:gd name="connsiteY26" fmla="*/ 1233011 h 1676876"/>
                <a:gd name="connsiteX27" fmla="*/ 2209324 w 5196363"/>
                <a:gd name="connsiteY27" fmla="*/ 1233011 h 1676876"/>
                <a:gd name="connsiteX28" fmla="*/ 2209324 w 5196363"/>
                <a:gd name="connsiteY28" fmla="*/ 1203865 h 1676876"/>
                <a:gd name="connsiteX29" fmla="*/ 2155889 w 5196363"/>
                <a:gd name="connsiteY29" fmla="*/ 1203865 h 1676876"/>
                <a:gd name="connsiteX30" fmla="*/ 2155889 w 5196363"/>
                <a:gd name="connsiteY30" fmla="*/ 1164908 h 1676876"/>
                <a:gd name="connsiteX31" fmla="*/ 2118170 w 5196363"/>
                <a:gd name="connsiteY31" fmla="*/ 1164908 h 1676876"/>
                <a:gd name="connsiteX32" fmla="*/ 2118170 w 5196363"/>
                <a:gd name="connsiteY32" fmla="*/ 1126046 h 1676876"/>
                <a:gd name="connsiteX33" fmla="*/ 2084165 w 5196363"/>
                <a:gd name="connsiteY33" fmla="*/ 1126046 h 1676876"/>
                <a:gd name="connsiteX34" fmla="*/ 2084165 w 5196363"/>
                <a:gd name="connsiteY34" fmla="*/ 1116235 h 1676876"/>
                <a:gd name="connsiteX35" fmla="*/ 1988058 w 5196363"/>
                <a:gd name="connsiteY35" fmla="*/ 1116235 h 1676876"/>
                <a:gd name="connsiteX36" fmla="*/ 1988058 w 5196363"/>
                <a:gd name="connsiteY36" fmla="*/ 1084707 h 1676876"/>
                <a:gd name="connsiteX37" fmla="*/ 1926050 w 5196363"/>
                <a:gd name="connsiteY37" fmla="*/ 1084707 h 1676876"/>
                <a:gd name="connsiteX38" fmla="*/ 1926050 w 5196363"/>
                <a:gd name="connsiteY38" fmla="*/ 1071277 h 1676876"/>
                <a:gd name="connsiteX39" fmla="*/ 1829943 w 5196363"/>
                <a:gd name="connsiteY39" fmla="*/ 1071277 h 1676876"/>
                <a:gd name="connsiteX40" fmla="*/ 1829943 w 5196363"/>
                <a:gd name="connsiteY40" fmla="*/ 1046131 h 1676876"/>
                <a:gd name="connsiteX41" fmla="*/ 1753362 w 5196363"/>
                <a:gd name="connsiteY41" fmla="*/ 1046131 h 1676876"/>
                <a:gd name="connsiteX42" fmla="*/ 1753362 w 5196363"/>
                <a:gd name="connsiteY42" fmla="*/ 999554 h 1676876"/>
                <a:gd name="connsiteX43" fmla="*/ 1720596 w 5196363"/>
                <a:gd name="connsiteY43" fmla="*/ 999554 h 1676876"/>
                <a:gd name="connsiteX44" fmla="*/ 1720596 w 5196363"/>
                <a:gd name="connsiteY44" fmla="*/ 910780 h 1676876"/>
                <a:gd name="connsiteX45" fmla="*/ 1676781 w 5196363"/>
                <a:gd name="connsiteY45" fmla="*/ 910780 h 1676876"/>
                <a:gd name="connsiteX46" fmla="*/ 1676781 w 5196363"/>
                <a:gd name="connsiteY46" fmla="*/ 872871 h 1676876"/>
                <a:gd name="connsiteX47" fmla="*/ 1595914 w 5196363"/>
                <a:gd name="connsiteY47" fmla="*/ 872871 h 1676876"/>
                <a:gd name="connsiteX48" fmla="*/ 1595914 w 5196363"/>
                <a:gd name="connsiteY48" fmla="*/ 863346 h 1676876"/>
                <a:gd name="connsiteX49" fmla="*/ 1529620 w 5196363"/>
                <a:gd name="connsiteY49" fmla="*/ 863346 h 1676876"/>
                <a:gd name="connsiteX50" fmla="*/ 1529620 w 5196363"/>
                <a:gd name="connsiteY50" fmla="*/ 842677 h 1676876"/>
                <a:gd name="connsiteX51" fmla="*/ 1461516 w 5196363"/>
                <a:gd name="connsiteY51" fmla="*/ 842677 h 1676876"/>
                <a:gd name="connsiteX52" fmla="*/ 1461516 w 5196363"/>
                <a:gd name="connsiteY52" fmla="*/ 820769 h 1676876"/>
                <a:gd name="connsiteX53" fmla="*/ 1357027 w 5196363"/>
                <a:gd name="connsiteY53" fmla="*/ 820769 h 1676876"/>
                <a:gd name="connsiteX54" fmla="*/ 1357027 w 5196363"/>
                <a:gd name="connsiteY54" fmla="*/ 790766 h 1676876"/>
                <a:gd name="connsiteX55" fmla="*/ 1326642 w 5196363"/>
                <a:gd name="connsiteY55" fmla="*/ 790766 h 1676876"/>
                <a:gd name="connsiteX56" fmla="*/ 1326642 w 5196363"/>
                <a:gd name="connsiteY56" fmla="*/ 766096 h 1676876"/>
                <a:gd name="connsiteX57" fmla="*/ 1286351 w 5196363"/>
                <a:gd name="connsiteY57" fmla="*/ 766096 h 1676876"/>
                <a:gd name="connsiteX58" fmla="*/ 1286351 w 5196363"/>
                <a:gd name="connsiteY58" fmla="*/ 646557 h 1676876"/>
                <a:gd name="connsiteX59" fmla="*/ 1264825 w 5196363"/>
                <a:gd name="connsiteY59" fmla="*/ 646557 h 1676876"/>
                <a:gd name="connsiteX60" fmla="*/ 1264825 w 5196363"/>
                <a:gd name="connsiteY60" fmla="*/ 612077 h 1676876"/>
                <a:gd name="connsiteX61" fmla="*/ 1201293 w 5196363"/>
                <a:gd name="connsiteY61" fmla="*/ 612077 h 1676876"/>
                <a:gd name="connsiteX62" fmla="*/ 1201293 w 5196363"/>
                <a:gd name="connsiteY62" fmla="*/ 583692 h 1676876"/>
                <a:gd name="connsiteX63" fmla="*/ 1179481 w 5196363"/>
                <a:gd name="connsiteY63" fmla="*/ 583692 h 1676876"/>
                <a:gd name="connsiteX64" fmla="*/ 1179481 w 5196363"/>
                <a:gd name="connsiteY64" fmla="*/ 561785 h 1676876"/>
                <a:gd name="connsiteX65" fmla="*/ 1089470 w 5196363"/>
                <a:gd name="connsiteY65" fmla="*/ 561785 h 1676876"/>
                <a:gd name="connsiteX66" fmla="*/ 1089470 w 5196363"/>
                <a:gd name="connsiteY66" fmla="*/ 545973 h 1676876"/>
                <a:gd name="connsiteX67" fmla="*/ 976408 w 5196363"/>
                <a:gd name="connsiteY67" fmla="*/ 545973 h 1676876"/>
                <a:gd name="connsiteX68" fmla="*/ 976408 w 5196363"/>
                <a:gd name="connsiteY68" fmla="*/ 522923 h 1676876"/>
                <a:gd name="connsiteX69" fmla="*/ 913162 w 5196363"/>
                <a:gd name="connsiteY69" fmla="*/ 522923 h 1676876"/>
                <a:gd name="connsiteX70" fmla="*/ 913162 w 5196363"/>
                <a:gd name="connsiteY70" fmla="*/ 485013 h 1676876"/>
                <a:gd name="connsiteX71" fmla="*/ 869347 w 5196363"/>
                <a:gd name="connsiteY71" fmla="*/ 485013 h 1676876"/>
                <a:gd name="connsiteX72" fmla="*/ 869347 w 5196363"/>
                <a:gd name="connsiteY72" fmla="*/ 423196 h 1676876"/>
                <a:gd name="connsiteX73" fmla="*/ 844963 w 5196363"/>
                <a:gd name="connsiteY73" fmla="*/ 423196 h 1676876"/>
                <a:gd name="connsiteX74" fmla="*/ 844963 w 5196363"/>
                <a:gd name="connsiteY74" fmla="*/ 364808 h 1676876"/>
                <a:gd name="connsiteX75" fmla="*/ 826103 w 5196363"/>
                <a:gd name="connsiteY75" fmla="*/ 364808 h 1676876"/>
                <a:gd name="connsiteX76" fmla="*/ 826103 w 5196363"/>
                <a:gd name="connsiteY76" fmla="*/ 316135 h 1676876"/>
                <a:gd name="connsiteX77" fmla="*/ 772097 w 5196363"/>
                <a:gd name="connsiteY77" fmla="*/ 316135 h 1676876"/>
                <a:gd name="connsiteX78" fmla="*/ 772097 w 5196363"/>
                <a:gd name="connsiteY78" fmla="*/ 272415 h 1676876"/>
                <a:gd name="connsiteX79" fmla="*/ 693039 w 5196363"/>
                <a:gd name="connsiteY79" fmla="*/ 272415 h 1676876"/>
                <a:gd name="connsiteX80" fmla="*/ 693039 w 5196363"/>
                <a:gd name="connsiteY80" fmla="*/ 256604 h 1676876"/>
                <a:gd name="connsiteX81" fmla="*/ 659035 w 5196363"/>
                <a:gd name="connsiteY81" fmla="*/ 256604 h 1676876"/>
                <a:gd name="connsiteX82" fmla="*/ 659035 w 5196363"/>
                <a:gd name="connsiteY82" fmla="*/ 242030 h 1676876"/>
                <a:gd name="connsiteX83" fmla="*/ 597027 w 5196363"/>
                <a:gd name="connsiteY83" fmla="*/ 242030 h 1676876"/>
                <a:gd name="connsiteX84" fmla="*/ 597027 w 5196363"/>
                <a:gd name="connsiteY84" fmla="*/ 231077 h 1676876"/>
                <a:gd name="connsiteX85" fmla="*/ 491204 w 5196363"/>
                <a:gd name="connsiteY85" fmla="*/ 231077 h 1676876"/>
                <a:gd name="connsiteX86" fmla="*/ 491204 w 5196363"/>
                <a:gd name="connsiteY86" fmla="*/ 214027 h 1676876"/>
                <a:gd name="connsiteX87" fmla="*/ 429196 w 5196363"/>
                <a:gd name="connsiteY87" fmla="*/ 214027 h 1676876"/>
                <a:gd name="connsiteX88" fmla="*/ 429196 w 5196363"/>
                <a:gd name="connsiteY88" fmla="*/ 100965 h 1676876"/>
                <a:gd name="connsiteX89" fmla="*/ 376904 w 5196363"/>
                <a:gd name="connsiteY89" fmla="*/ 100965 h 1676876"/>
                <a:gd name="connsiteX90" fmla="*/ 376904 w 5196363"/>
                <a:gd name="connsiteY90" fmla="*/ 65723 h 1676876"/>
                <a:gd name="connsiteX91" fmla="*/ 322231 w 5196363"/>
                <a:gd name="connsiteY91" fmla="*/ 65723 h 1676876"/>
                <a:gd name="connsiteX92" fmla="*/ 322231 w 5196363"/>
                <a:gd name="connsiteY92" fmla="*/ 52292 h 1676876"/>
                <a:gd name="connsiteX93" fmla="*/ 290608 w 5196363"/>
                <a:gd name="connsiteY93" fmla="*/ 52292 h 1676876"/>
                <a:gd name="connsiteX94" fmla="*/ 290608 w 5196363"/>
                <a:gd name="connsiteY94" fmla="*/ 32861 h 1676876"/>
                <a:gd name="connsiteX95" fmla="*/ 198215 w 5196363"/>
                <a:gd name="connsiteY95" fmla="*/ 32861 h 1676876"/>
                <a:gd name="connsiteX96" fmla="*/ 198215 w 5196363"/>
                <a:gd name="connsiteY96" fmla="*/ 17050 h 1676876"/>
                <a:gd name="connsiteX97" fmla="*/ 96012 w 5196363"/>
                <a:gd name="connsiteY97" fmla="*/ 17050 h 1676876"/>
                <a:gd name="connsiteX98" fmla="*/ 96012 w 5196363"/>
                <a:gd name="connsiteY98" fmla="*/ 0 h 1676876"/>
                <a:gd name="connsiteX99" fmla="*/ 0 w 5196363"/>
                <a:gd name="connsiteY99" fmla="*/ 0 h 167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5196363" h="1676876">
                  <a:moveTo>
                    <a:pt x="5196364" y="1676876"/>
                  </a:moveTo>
                  <a:lnTo>
                    <a:pt x="3869150" y="1676876"/>
                  </a:lnTo>
                  <a:lnTo>
                    <a:pt x="3869150" y="1600200"/>
                  </a:lnTo>
                  <a:lnTo>
                    <a:pt x="3667316" y="1600200"/>
                  </a:lnTo>
                  <a:lnTo>
                    <a:pt x="3667316" y="1580769"/>
                  </a:lnTo>
                  <a:lnTo>
                    <a:pt x="3473958" y="1580769"/>
                  </a:lnTo>
                  <a:lnTo>
                    <a:pt x="3473958" y="1518761"/>
                  </a:lnTo>
                  <a:lnTo>
                    <a:pt x="3431381" y="1518761"/>
                  </a:lnTo>
                  <a:lnTo>
                    <a:pt x="3431381" y="1483519"/>
                  </a:lnTo>
                  <a:lnTo>
                    <a:pt x="3042285" y="1483519"/>
                  </a:lnTo>
                  <a:lnTo>
                    <a:pt x="3042285" y="1439704"/>
                  </a:lnTo>
                  <a:lnTo>
                    <a:pt x="2999708" y="1439704"/>
                  </a:lnTo>
                  <a:lnTo>
                    <a:pt x="2999708" y="1383792"/>
                  </a:lnTo>
                  <a:lnTo>
                    <a:pt x="2957227" y="1383792"/>
                  </a:lnTo>
                  <a:lnTo>
                    <a:pt x="2957227" y="1358265"/>
                  </a:lnTo>
                  <a:lnTo>
                    <a:pt x="2816161" y="1358265"/>
                  </a:lnTo>
                  <a:lnTo>
                    <a:pt x="2816161" y="1346073"/>
                  </a:lnTo>
                  <a:lnTo>
                    <a:pt x="2679954" y="1346073"/>
                  </a:lnTo>
                  <a:lnTo>
                    <a:pt x="2679954" y="1327880"/>
                  </a:lnTo>
                  <a:lnTo>
                    <a:pt x="2624042" y="1327880"/>
                  </a:lnTo>
                  <a:lnTo>
                    <a:pt x="2624042" y="1291400"/>
                  </a:lnTo>
                  <a:lnTo>
                    <a:pt x="2565654" y="1291400"/>
                  </a:lnTo>
                  <a:lnTo>
                    <a:pt x="2565654" y="1269492"/>
                  </a:lnTo>
                  <a:lnTo>
                    <a:pt x="2524316" y="1269492"/>
                  </a:lnTo>
                  <a:lnTo>
                    <a:pt x="2524316" y="1251299"/>
                  </a:lnTo>
                  <a:lnTo>
                    <a:pt x="2473261" y="1251299"/>
                  </a:lnTo>
                  <a:lnTo>
                    <a:pt x="2473261" y="1233011"/>
                  </a:lnTo>
                  <a:lnTo>
                    <a:pt x="2209324" y="1233011"/>
                  </a:lnTo>
                  <a:lnTo>
                    <a:pt x="2209324" y="1203865"/>
                  </a:lnTo>
                  <a:lnTo>
                    <a:pt x="2155889" y="1203865"/>
                  </a:lnTo>
                  <a:lnTo>
                    <a:pt x="2155889" y="1164908"/>
                  </a:lnTo>
                  <a:lnTo>
                    <a:pt x="2118170" y="1164908"/>
                  </a:lnTo>
                  <a:lnTo>
                    <a:pt x="2118170" y="1126046"/>
                  </a:lnTo>
                  <a:lnTo>
                    <a:pt x="2084165" y="1126046"/>
                  </a:lnTo>
                  <a:lnTo>
                    <a:pt x="2084165" y="1116235"/>
                  </a:lnTo>
                  <a:lnTo>
                    <a:pt x="1988058" y="1116235"/>
                  </a:lnTo>
                  <a:lnTo>
                    <a:pt x="1988058" y="1084707"/>
                  </a:lnTo>
                  <a:lnTo>
                    <a:pt x="1926050" y="1084707"/>
                  </a:lnTo>
                  <a:lnTo>
                    <a:pt x="1926050" y="1071277"/>
                  </a:lnTo>
                  <a:lnTo>
                    <a:pt x="1829943" y="1071277"/>
                  </a:lnTo>
                  <a:lnTo>
                    <a:pt x="1829943" y="1046131"/>
                  </a:lnTo>
                  <a:lnTo>
                    <a:pt x="1753362" y="1046131"/>
                  </a:lnTo>
                  <a:lnTo>
                    <a:pt x="1753362" y="999554"/>
                  </a:lnTo>
                  <a:lnTo>
                    <a:pt x="1720596" y="999554"/>
                  </a:lnTo>
                  <a:lnTo>
                    <a:pt x="1720596" y="910780"/>
                  </a:lnTo>
                  <a:lnTo>
                    <a:pt x="1676781" y="910780"/>
                  </a:lnTo>
                  <a:lnTo>
                    <a:pt x="1676781" y="872871"/>
                  </a:lnTo>
                  <a:lnTo>
                    <a:pt x="1595914" y="872871"/>
                  </a:lnTo>
                  <a:lnTo>
                    <a:pt x="1595914" y="863346"/>
                  </a:lnTo>
                  <a:lnTo>
                    <a:pt x="1529620" y="863346"/>
                  </a:lnTo>
                  <a:lnTo>
                    <a:pt x="1529620" y="842677"/>
                  </a:lnTo>
                  <a:lnTo>
                    <a:pt x="1461516" y="842677"/>
                  </a:lnTo>
                  <a:lnTo>
                    <a:pt x="1461516" y="820769"/>
                  </a:lnTo>
                  <a:lnTo>
                    <a:pt x="1357027" y="820769"/>
                  </a:lnTo>
                  <a:lnTo>
                    <a:pt x="1357027" y="790766"/>
                  </a:lnTo>
                  <a:lnTo>
                    <a:pt x="1326642" y="790766"/>
                  </a:lnTo>
                  <a:lnTo>
                    <a:pt x="1326642" y="766096"/>
                  </a:lnTo>
                  <a:lnTo>
                    <a:pt x="1286351" y="766096"/>
                  </a:lnTo>
                  <a:lnTo>
                    <a:pt x="1286351" y="646557"/>
                  </a:lnTo>
                  <a:lnTo>
                    <a:pt x="1264825" y="646557"/>
                  </a:lnTo>
                  <a:lnTo>
                    <a:pt x="1264825" y="612077"/>
                  </a:lnTo>
                  <a:lnTo>
                    <a:pt x="1201293" y="612077"/>
                  </a:lnTo>
                  <a:lnTo>
                    <a:pt x="1201293" y="583692"/>
                  </a:lnTo>
                  <a:lnTo>
                    <a:pt x="1179481" y="583692"/>
                  </a:lnTo>
                  <a:lnTo>
                    <a:pt x="1179481" y="561785"/>
                  </a:lnTo>
                  <a:lnTo>
                    <a:pt x="1089470" y="561785"/>
                  </a:lnTo>
                  <a:lnTo>
                    <a:pt x="1089470" y="545973"/>
                  </a:lnTo>
                  <a:lnTo>
                    <a:pt x="976408" y="545973"/>
                  </a:lnTo>
                  <a:lnTo>
                    <a:pt x="976408" y="522923"/>
                  </a:lnTo>
                  <a:lnTo>
                    <a:pt x="913162" y="522923"/>
                  </a:lnTo>
                  <a:lnTo>
                    <a:pt x="913162" y="485013"/>
                  </a:lnTo>
                  <a:lnTo>
                    <a:pt x="869347" y="485013"/>
                  </a:lnTo>
                  <a:lnTo>
                    <a:pt x="869347" y="423196"/>
                  </a:lnTo>
                  <a:lnTo>
                    <a:pt x="844963" y="423196"/>
                  </a:lnTo>
                  <a:lnTo>
                    <a:pt x="844963" y="364808"/>
                  </a:lnTo>
                  <a:lnTo>
                    <a:pt x="826103" y="364808"/>
                  </a:lnTo>
                  <a:lnTo>
                    <a:pt x="826103" y="316135"/>
                  </a:lnTo>
                  <a:lnTo>
                    <a:pt x="772097" y="316135"/>
                  </a:lnTo>
                  <a:lnTo>
                    <a:pt x="772097" y="272415"/>
                  </a:lnTo>
                  <a:lnTo>
                    <a:pt x="693039" y="272415"/>
                  </a:lnTo>
                  <a:lnTo>
                    <a:pt x="693039" y="256604"/>
                  </a:lnTo>
                  <a:lnTo>
                    <a:pt x="659035" y="256604"/>
                  </a:lnTo>
                  <a:lnTo>
                    <a:pt x="659035" y="242030"/>
                  </a:lnTo>
                  <a:lnTo>
                    <a:pt x="597027" y="242030"/>
                  </a:lnTo>
                  <a:lnTo>
                    <a:pt x="597027" y="231077"/>
                  </a:lnTo>
                  <a:lnTo>
                    <a:pt x="491204" y="231077"/>
                  </a:lnTo>
                  <a:lnTo>
                    <a:pt x="491204" y="214027"/>
                  </a:lnTo>
                  <a:lnTo>
                    <a:pt x="429196" y="214027"/>
                  </a:lnTo>
                  <a:lnTo>
                    <a:pt x="429196" y="100965"/>
                  </a:lnTo>
                  <a:lnTo>
                    <a:pt x="376904" y="100965"/>
                  </a:lnTo>
                  <a:lnTo>
                    <a:pt x="376904" y="65723"/>
                  </a:lnTo>
                  <a:lnTo>
                    <a:pt x="322231" y="65723"/>
                  </a:lnTo>
                  <a:lnTo>
                    <a:pt x="322231" y="52292"/>
                  </a:lnTo>
                  <a:lnTo>
                    <a:pt x="290608" y="52292"/>
                  </a:lnTo>
                  <a:lnTo>
                    <a:pt x="290608" y="32861"/>
                  </a:lnTo>
                  <a:lnTo>
                    <a:pt x="198215" y="32861"/>
                  </a:lnTo>
                  <a:lnTo>
                    <a:pt x="198215" y="17050"/>
                  </a:lnTo>
                  <a:lnTo>
                    <a:pt x="96012" y="17050"/>
                  </a:lnTo>
                  <a:lnTo>
                    <a:pt x="96012" y="0"/>
                  </a:lnTo>
                  <a:lnTo>
                    <a:pt x="0" y="0"/>
                  </a:lnTo>
                </a:path>
              </a:pathLst>
            </a:custGeom>
            <a:noFill/>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nvGrpSpPr>
            <p:cNvPr id="925" name="Graphic 112">
              <a:extLst>
                <a:ext uri="{FF2B5EF4-FFF2-40B4-BE49-F238E27FC236}">
                  <a16:creationId xmlns:a16="http://schemas.microsoft.com/office/drawing/2014/main" id="{D82A6B60-2E8F-A7C2-EFB8-D8209ABF56DC}"/>
                </a:ext>
              </a:extLst>
            </p:cNvPr>
            <p:cNvGrpSpPr/>
            <p:nvPr/>
          </p:nvGrpSpPr>
          <p:grpSpPr>
            <a:xfrm>
              <a:off x="3467100" y="2552700"/>
              <a:ext cx="75723" cy="75723"/>
              <a:chOff x="3467100" y="2552700"/>
              <a:chExt cx="75723" cy="75723"/>
            </a:xfrm>
          </p:grpSpPr>
          <p:sp>
            <p:nvSpPr>
              <p:cNvPr id="1247" name="Freeform: Shape 1990">
                <a:extLst>
                  <a:ext uri="{FF2B5EF4-FFF2-40B4-BE49-F238E27FC236}">
                    <a16:creationId xmlns:a16="http://schemas.microsoft.com/office/drawing/2014/main" id="{85B1DBC1-C1E8-775E-A26A-E7DA24ECD3C6}"/>
                  </a:ext>
                </a:extLst>
              </p:cNvPr>
              <p:cNvSpPr/>
              <p:nvPr/>
            </p:nvSpPr>
            <p:spPr>
              <a:xfrm>
                <a:off x="3504914" y="25527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8" name="Freeform: Shape 1991">
                <a:extLst>
                  <a:ext uri="{FF2B5EF4-FFF2-40B4-BE49-F238E27FC236}">
                    <a16:creationId xmlns:a16="http://schemas.microsoft.com/office/drawing/2014/main" id="{92D4588F-2CF3-D04B-FC8A-920CEABB4860}"/>
                  </a:ext>
                </a:extLst>
              </p:cNvPr>
              <p:cNvSpPr/>
              <p:nvPr/>
            </p:nvSpPr>
            <p:spPr>
              <a:xfrm>
                <a:off x="3467100" y="25905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26" name="Graphic 112">
              <a:extLst>
                <a:ext uri="{FF2B5EF4-FFF2-40B4-BE49-F238E27FC236}">
                  <a16:creationId xmlns:a16="http://schemas.microsoft.com/office/drawing/2014/main" id="{B632376C-3C31-9933-AD56-A6308E9BAFE5}"/>
                </a:ext>
              </a:extLst>
            </p:cNvPr>
            <p:cNvGrpSpPr/>
            <p:nvPr/>
          </p:nvGrpSpPr>
          <p:grpSpPr>
            <a:xfrm>
              <a:off x="3935920" y="2766726"/>
              <a:ext cx="75723" cy="75628"/>
              <a:chOff x="3935920" y="2766726"/>
              <a:chExt cx="75723" cy="75628"/>
            </a:xfrm>
          </p:grpSpPr>
          <p:sp>
            <p:nvSpPr>
              <p:cNvPr id="1245" name="Freeform: Shape 1988">
                <a:extLst>
                  <a:ext uri="{FF2B5EF4-FFF2-40B4-BE49-F238E27FC236}">
                    <a16:creationId xmlns:a16="http://schemas.microsoft.com/office/drawing/2014/main" id="{96CDE4F7-7C1B-5E37-08C2-3EDB184EEB81}"/>
                  </a:ext>
                </a:extLst>
              </p:cNvPr>
              <p:cNvSpPr/>
              <p:nvPr/>
            </p:nvSpPr>
            <p:spPr>
              <a:xfrm>
                <a:off x="3973830"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6" name="Freeform: Shape 1989">
                <a:extLst>
                  <a:ext uri="{FF2B5EF4-FFF2-40B4-BE49-F238E27FC236}">
                    <a16:creationId xmlns:a16="http://schemas.microsoft.com/office/drawing/2014/main" id="{33A3AA82-5232-1C66-33D4-5F2C67CB4C14}"/>
                  </a:ext>
                </a:extLst>
              </p:cNvPr>
              <p:cNvSpPr/>
              <p:nvPr/>
            </p:nvSpPr>
            <p:spPr>
              <a:xfrm>
                <a:off x="393592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27" name="Graphic 112">
              <a:extLst>
                <a:ext uri="{FF2B5EF4-FFF2-40B4-BE49-F238E27FC236}">
                  <a16:creationId xmlns:a16="http://schemas.microsoft.com/office/drawing/2014/main" id="{70CD4C7A-975E-CAC7-838C-A6FB408B4578}"/>
                </a:ext>
              </a:extLst>
            </p:cNvPr>
            <p:cNvGrpSpPr/>
            <p:nvPr/>
          </p:nvGrpSpPr>
          <p:grpSpPr>
            <a:xfrm>
              <a:off x="3901440" y="2766726"/>
              <a:ext cx="75723" cy="75628"/>
              <a:chOff x="3901440" y="2766726"/>
              <a:chExt cx="75723" cy="75628"/>
            </a:xfrm>
          </p:grpSpPr>
          <p:sp>
            <p:nvSpPr>
              <p:cNvPr id="1243" name="Freeform: Shape 1986">
                <a:extLst>
                  <a:ext uri="{FF2B5EF4-FFF2-40B4-BE49-F238E27FC236}">
                    <a16:creationId xmlns:a16="http://schemas.microsoft.com/office/drawing/2014/main" id="{3F302F5D-97DB-B74D-A75F-E8AD5D3B9D58}"/>
                  </a:ext>
                </a:extLst>
              </p:cNvPr>
              <p:cNvSpPr/>
              <p:nvPr/>
            </p:nvSpPr>
            <p:spPr>
              <a:xfrm>
                <a:off x="3939254" y="27667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4" name="Freeform: Shape 1987">
                <a:extLst>
                  <a:ext uri="{FF2B5EF4-FFF2-40B4-BE49-F238E27FC236}">
                    <a16:creationId xmlns:a16="http://schemas.microsoft.com/office/drawing/2014/main" id="{CE6BE460-6890-3212-1ED6-1ABE70319EC8}"/>
                  </a:ext>
                </a:extLst>
              </p:cNvPr>
              <p:cNvSpPr/>
              <p:nvPr/>
            </p:nvSpPr>
            <p:spPr>
              <a:xfrm>
                <a:off x="3901440" y="28045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28" name="Graphic 112">
              <a:extLst>
                <a:ext uri="{FF2B5EF4-FFF2-40B4-BE49-F238E27FC236}">
                  <a16:creationId xmlns:a16="http://schemas.microsoft.com/office/drawing/2014/main" id="{B372B8BF-4CB0-57D7-C02B-A1031F4F3C5E}"/>
                </a:ext>
              </a:extLst>
            </p:cNvPr>
            <p:cNvGrpSpPr/>
            <p:nvPr/>
          </p:nvGrpSpPr>
          <p:grpSpPr>
            <a:xfrm>
              <a:off x="4510373" y="3098673"/>
              <a:ext cx="75628" cy="75723"/>
              <a:chOff x="4510373" y="3098673"/>
              <a:chExt cx="75628" cy="75723"/>
            </a:xfrm>
          </p:grpSpPr>
          <p:sp>
            <p:nvSpPr>
              <p:cNvPr id="1241" name="Freeform: Shape 1984">
                <a:extLst>
                  <a:ext uri="{FF2B5EF4-FFF2-40B4-BE49-F238E27FC236}">
                    <a16:creationId xmlns:a16="http://schemas.microsoft.com/office/drawing/2014/main" id="{371F0594-E207-1423-093B-69E9EB2205EB}"/>
                  </a:ext>
                </a:extLst>
              </p:cNvPr>
              <p:cNvSpPr/>
              <p:nvPr/>
            </p:nvSpPr>
            <p:spPr>
              <a:xfrm>
                <a:off x="4548187" y="3098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2" name="Freeform: Shape 1985">
                <a:extLst>
                  <a:ext uri="{FF2B5EF4-FFF2-40B4-BE49-F238E27FC236}">
                    <a16:creationId xmlns:a16="http://schemas.microsoft.com/office/drawing/2014/main" id="{CF757F52-3666-0DD0-0A6D-5A0927A8C415}"/>
                  </a:ext>
                </a:extLst>
              </p:cNvPr>
              <p:cNvSpPr/>
              <p:nvPr/>
            </p:nvSpPr>
            <p:spPr>
              <a:xfrm>
                <a:off x="4510373" y="31364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29" name="Graphic 112">
              <a:extLst>
                <a:ext uri="{FF2B5EF4-FFF2-40B4-BE49-F238E27FC236}">
                  <a16:creationId xmlns:a16="http://schemas.microsoft.com/office/drawing/2014/main" id="{45EB2E16-D845-8A90-A584-509EF6459CA6}"/>
                </a:ext>
              </a:extLst>
            </p:cNvPr>
            <p:cNvGrpSpPr/>
            <p:nvPr/>
          </p:nvGrpSpPr>
          <p:grpSpPr>
            <a:xfrm>
              <a:off x="4693920" y="3164776"/>
              <a:ext cx="75723" cy="75628"/>
              <a:chOff x="4693920" y="3164776"/>
              <a:chExt cx="75723" cy="75628"/>
            </a:xfrm>
          </p:grpSpPr>
          <p:sp>
            <p:nvSpPr>
              <p:cNvPr id="1239" name="Freeform: Shape 1982">
                <a:extLst>
                  <a:ext uri="{FF2B5EF4-FFF2-40B4-BE49-F238E27FC236}">
                    <a16:creationId xmlns:a16="http://schemas.microsoft.com/office/drawing/2014/main" id="{A54BB8C4-DCB3-9939-A11B-39A6E3C6D826}"/>
                  </a:ext>
                </a:extLst>
              </p:cNvPr>
              <p:cNvSpPr/>
              <p:nvPr/>
            </p:nvSpPr>
            <p:spPr>
              <a:xfrm>
                <a:off x="4731829" y="316477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40" name="Freeform: Shape 1983">
                <a:extLst>
                  <a:ext uri="{FF2B5EF4-FFF2-40B4-BE49-F238E27FC236}">
                    <a16:creationId xmlns:a16="http://schemas.microsoft.com/office/drawing/2014/main" id="{08E2D177-BA44-5D8E-AE72-FF94197705BE}"/>
                  </a:ext>
                </a:extLst>
              </p:cNvPr>
              <p:cNvSpPr/>
              <p:nvPr/>
            </p:nvSpPr>
            <p:spPr>
              <a:xfrm>
                <a:off x="4693920" y="3202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0" name="Graphic 112">
              <a:extLst>
                <a:ext uri="{FF2B5EF4-FFF2-40B4-BE49-F238E27FC236}">
                  <a16:creationId xmlns:a16="http://schemas.microsoft.com/office/drawing/2014/main" id="{C4DFFFC0-9C9B-359F-A190-48011BB66213}"/>
                </a:ext>
              </a:extLst>
            </p:cNvPr>
            <p:cNvGrpSpPr/>
            <p:nvPr/>
          </p:nvGrpSpPr>
          <p:grpSpPr>
            <a:xfrm>
              <a:off x="4786407" y="3343465"/>
              <a:ext cx="75628" cy="75723"/>
              <a:chOff x="4786407" y="3343465"/>
              <a:chExt cx="75628" cy="75723"/>
            </a:xfrm>
          </p:grpSpPr>
          <p:sp>
            <p:nvSpPr>
              <p:cNvPr id="1237" name="Freeform: Shape 1980">
                <a:extLst>
                  <a:ext uri="{FF2B5EF4-FFF2-40B4-BE49-F238E27FC236}">
                    <a16:creationId xmlns:a16="http://schemas.microsoft.com/office/drawing/2014/main" id="{C3492979-B650-60FE-760C-6586698BA1FF}"/>
                  </a:ext>
                </a:extLst>
              </p:cNvPr>
              <p:cNvSpPr/>
              <p:nvPr/>
            </p:nvSpPr>
            <p:spPr>
              <a:xfrm>
                <a:off x="4824222" y="3343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8" name="Freeform: Shape 1981">
                <a:extLst>
                  <a:ext uri="{FF2B5EF4-FFF2-40B4-BE49-F238E27FC236}">
                    <a16:creationId xmlns:a16="http://schemas.microsoft.com/office/drawing/2014/main" id="{EE7CDB8E-EED3-F4DA-93E1-F7A1881D0745}"/>
                  </a:ext>
                </a:extLst>
              </p:cNvPr>
              <p:cNvSpPr/>
              <p:nvPr/>
            </p:nvSpPr>
            <p:spPr>
              <a:xfrm>
                <a:off x="4786407" y="33812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1" name="Graphic 112">
              <a:extLst>
                <a:ext uri="{FF2B5EF4-FFF2-40B4-BE49-F238E27FC236}">
                  <a16:creationId xmlns:a16="http://schemas.microsoft.com/office/drawing/2014/main" id="{30B6A104-2246-C29F-575A-F00A4E0A3B70}"/>
                </a:ext>
              </a:extLst>
            </p:cNvPr>
            <p:cNvGrpSpPr/>
            <p:nvPr/>
          </p:nvGrpSpPr>
          <p:grpSpPr>
            <a:xfrm>
              <a:off x="5238654" y="3598830"/>
              <a:ext cx="75628" cy="75723"/>
              <a:chOff x="5238654" y="3598830"/>
              <a:chExt cx="75628" cy="75723"/>
            </a:xfrm>
          </p:grpSpPr>
          <p:sp>
            <p:nvSpPr>
              <p:cNvPr id="1235" name="Freeform: Shape 1978">
                <a:extLst>
                  <a:ext uri="{FF2B5EF4-FFF2-40B4-BE49-F238E27FC236}">
                    <a16:creationId xmlns:a16="http://schemas.microsoft.com/office/drawing/2014/main" id="{02C90259-969F-2BB9-669C-57DB2D23CF13}"/>
                  </a:ext>
                </a:extLst>
              </p:cNvPr>
              <p:cNvSpPr/>
              <p:nvPr/>
            </p:nvSpPr>
            <p:spPr>
              <a:xfrm>
                <a:off x="5276469"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6" name="Freeform: Shape 1979">
                <a:extLst>
                  <a:ext uri="{FF2B5EF4-FFF2-40B4-BE49-F238E27FC236}">
                    <a16:creationId xmlns:a16="http://schemas.microsoft.com/office/drawing/2014/main" id="{9851B937-0EDF-05F2-3ADD-2201802DE0CB}"/>
                  </a:ext>
                </a:extLst>
              </p:cNvPr>
              <p:cNvSpPr/>
              <p:nvPr/>
            </p:nvSpPr>
            <p:spPr>
              <a:xfrm>
                <a:off x="5238654"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2" name="Graphic 112">
              <a:extLst>
                <a:ext uri="{FF2B5EF4-FFF2-40B4-BE49-F238E27FC236}">
                  <a16:creationId xmlns:a16="http://schemas.microsoft.com/office/drawing/2014/main" id="{619470B1-4CB6-33B4-E4A8-AEA3D3A14E33}"/>
                </a:ext>
              </a:extLst>
            </p:cNvPr>
            <p:cNvGrpSpPr/>
            <p:nvPr/>
          </p:nvGrpSpPr>
          <p:grpSpPr>
            <a:xfrm>
              <a:off x="5690330" y="3775138"/>
              <a:ext cx="75723" cy="75723"/>
              <a:chOff x="5690330" y="3775138"/>
              <a:chExt cx="75723" cy="75723"/>
            </a:xfrm>
          </p:grpSpPr>
          <p:sp>
            <p:nvSpPr>
              <p:cNvPr id="1233" name="Freeform: Shape 1976">
                <a:extLst>
                  <a:ext uri="{FF2B5EF4-FFF2-40B4-BE49-F238E27FC236}">
                    <a16:creationId xmlns:a16="http://schemas.microsoft.com/office/drawing/2014/main" id="{E6DF3DF3-4A7B-7B0F-2AD4-E2743F5EB94F}"/>
                  </a:ext>
                </a:extLst>
              </p:cNvPr>
              <p:cNvSpPr/>
              <p:nvPr/>
            </p:nvSpPr>
            <p:spPr>
              <a:xfrm>
                <a:off x="5728144" y="3775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4" name="Freeform: Shape 1977">
                <a:extLst>
                  <a:ext uri="{FF2B5EF4-FFF2-40B4-BE49-F238E27FC236}">
                    <a16:creationId xmlns:a16="http://schemas.microsoft.com/office/drawing/2014/main" id="{BEBD04D3-CAFF-56C7-37F3-88CC8EB08DCF}"/>
                  </a:ext>
                </a:extLst>
              </p:cNvPr>
              <p:cNvSpPr/>
              <p:nvPr/>
            </p:nvSpPr>
            <p:spPr>
              <a:xfrm>
                <a:off x="5690330" y="3812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3" name="Graphic 112">
              <a:extLst>
                <a:ext uri="{FF2B5EF4-FFF2-40B4-BE49-F238E27FC236}">
                  <a16:creationId xmlns:a16="http://schemas.microsoft.com/office/drawing/2014/main" id="{EFF92871-D2CB-C40C-8A16-0496D4A9C80D}"/>
                </a:ext>
              </a:extLst>
            </p:cNvPr>
            <p:cNvGrpSpPr/>
            <p:nvPr/>
          </p:nvGrpSpPr>
          <p:grpSpPr>
            <a:xfrm>
              <a:off x="5902547" y="3795522"/>
              <a:ext cx="75628" cy="75723"/>
              <a:chOff x="5902547" y="3795522"/>
              <a:chExt cx="75628" cy="75723"/>
            </a:xfrm>
          </p:grpSpPr>
          <p:sp>
            <p:nvSpPr>
              <p:cNvPr id="1231" name="Freeform: Shape 1974">
                <a:extLst>
                  <a:ext uri="{FF2B5EF4-FFF2-40B4-BE49-F238E27FC236}">
                    <a16:creationId xmlns:a16="http://schemas.microsoft.com/office/drawing/2014/main" id="{A88B8F59-A63E-5653-D70B-B1C971508E68}"/>
                  </a:ext>
                </a:extLst>
              </p:cNvPr>
              <p:cNvSpPr/>
              <p:nvPr/>
            </p:nvSpPr>
            <p:spPr>
              <a:xfrm>
                <a:off x="5940361" y="37955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2" name="Freeform: Shape 1975">
                <a:extLst>
                  <a:ext uri="{FF2B5EF4-FFF2-40B4-BE49-F238E27FC236}">
                    <a16:creationId xmlns:a16="http://schemas.microsoft.com/office/drawing/2014/main" id="{EB23DB3C-C354-9F1D-9304-3E7545BD50D4}"/>
                  </a:ext>
                </a:extLst>
              </p:cNvPr>
              <p:cNvSpPr/>
              <p:nvPr/>
            </p:nvSpPr>
            <p:spPr>
              <a:xfrm>
                <a:off x="5902547" y="383333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4" name="Graphic 112">
              <a:extLst>
                <a:ext uri="{FF2B5EF4-FFF2-40B4-BE49-F238E27FC236}">
                  <a16:creationId xmlns:a16="http://schemas.microsoft.com/office/drawing/2014/main" id="{7971E5E1-8496-73B0-D9C0-433E4E721D1A}"/>
                </a:ext>
              </a:extLst>
            </p:cNvPr>
            <p:cNvGrpSpPr/>
            <p:nvPr/>
          </p:nvGrpSpPr>
          <p:grpSpPr>
            <a:xfrm>
              <a:off x="6217443" y="3898296"/>
              <a:ext cx="75723" cy="75628"/>
              <a:chOff x="6217443" y="3898296"/>
              <a:chExt cx="75723" cy="75628"/>
            </a:xfrm>
          </p:grpSpPr>
          <p:sp>
            <p:nvSpPr>
              <p:cNvPr id="1229" name="Freeform: Shape 1972">
                <a:extLst>
                  <a:ext uri="{FF2B5EF4-FFF2-40B4-BE49-F238E27FC236}">
                    <a16:creationId xmlns:a16="http://schemas.microsoft.com/office/drawing/2014/main" id="{023A8A45-E12A-63FF-C1FB-1A1A37E9B0B2}"/>
                  </a:ext>
                </a:extLst>
              </p:cNvPr>
              <p:cNvSpPr/>
              <p:nvPr/>
            </p:nvSpPr>
            <p:spPr>
              <a:xfrm>
                <a:off x="6255258" y="389829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30" name="Freeform: Shape 1973">
                <a:extLst>
                  <a:ext uri="{FF2B5EF4-FFF2-40B4-BE49-F238E27FC236}">
                    <a16:creationId xmlns:a16="http://schemas.microsoft.com/office/drawing/2014/main" id="{224A836F-DF5B-29F3-63B9-1F5074000DD0}"/>
                  </a:ext>
                </a:extLst>
              </p:cNvPr>
              <p:cNvSpPr/>
              <p:nvPr/>
            </p:nvSpPr>
            <p:spPr>
              <a:xfrm>
                <a:off x="6217443" y="39361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5" name="Graphic 112">
              <a:extLst>
                <a:ext uri="{FF2B5EF4-FFF2-40B4-BE49-F238E27FC236}">
                  <a16:creationId xmlns:a16="http://schemas.microsoft.com/office/drawing/2014/main" id="{9F6BF9EE-451E-B5D2-E126-3028EDC2F402}"/>
                </a:ext>
              </a:extLst>
            </p:cNvPr>
            <p:cNvGrpSpPr/>
            <p:nvPr/>
          </p:nvGrpSpPr>
          <p:grpSpPr>
            <a:xfrm>
              <a:off x="6334791" y="3909822"/>
              <a:ext cx="75723" cy="75723"/>
              <a:chOff x="6334791" y="3909822"/>
              <a:chExt cx="75723" cy="75723"/>
            </a:xfrm>
          </p:grpSpPr>
          <p:sp>
            <p:nvSpPr>
              <p:cNvPr id="1227" name="Freeform: Shape 1970">
                <a:extLst>
                  <a:ext uri="{FF2B5EF4-FFF2-40B4-BE49-F238E27FC236}">
                    <a16:creationId xmlns:a16="http://schemas.microsoft.com/office/drawing/2014/main" id="{A4F9E24F-85CA-ADBC-12C1-D97E58C9D2F9}"/>
                  </a:ext>
                </a:extLst>
              </p:cNvPr>
              <p:cNvSpPr/>
              <p:nvPr/>
            </p:nvSpPr>
            <p:spPr>
              <a:xfrm>
                <a:off x="6372606"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8" name="Freeform: Shape 1971">
                <a:extLst>
                  <a:ext uri="{FF2B5EF4-FFF2-40B4-BE49-F238E27FC236}">
                    <a16:creationId xmlns:a16="http://schemas.microsoft.com/office/drawing/2014/main" id="{086DADF5-7328-371A-F4E8-D05D3E85839F}"/>
                  </a:ext>
                </a:extLst>
              </p:cNvPr>
              <p:cNvSpPr/>
              <p:nvPr/>
            </p:nvSpPr>
            <p:spPr>
              <a:xfrm>
                <a:off x="6334791"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6" name="Graphic 112">
              <a:extLst>
                <a:ext uri="{FF2B5EF4-FFF2-40B4-BE49-F238E27FC236}">
                  <a16:creationId xmlns:a16="http://schemas.microsoft.com/office/drawing/2014/main" id="{9B684755-A938-EF8B-44FE-1FC2E363C598}"/>
                </a:ext>
              </a:extLst>
            </p:cNvPr>
            <p:cNvGrpSpPr/>
            <p:nvPr/>
          </p:nvGrpSpPr>
          <p:grpSpPr>
            <a:xfrm>
              <a:off x="6379749" y="3909822"/>
              <a:ext cx="75723" cy="75723"/>
              <a:chOff x="6379749" y="3909822"/>
              <a:chExt cx="75723" cy="75723"/>
            </a:xfrm>
          </p:grpSpPr>
          <p:sp>
            <p:nvSpPr>
              <p:cNvPr id="1225" name="Freeform: Shape 1968">
                <a:extLst>
                  <a:ext uri="{FF2B5EF4-FFF2-40B4-BE49-F238E27FC236}">
                    <a16:creationId xmlns:a16="http://schemas.microsoft.com/office/drawing/2014/main" id="{A2A77C67-775D-180A-D167-5E3A4001BE44}"/>
                  </a:ext>
                </a:extLst>
              </p:cNvPr>
              <p:cNvSpPr/>
              <p:nvPr/>
            </p:nvSpPr>
            <p:spPr>
              <a:xfrm>
                <a:off x="6417659"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6" name="Freeform: Shape 1969">
                <a:extLst>
                  <a:ext uri="{FF2B5EF4-FFF2-40B4-BE49-F238E27FC236}">
                    <a16:creationId xmlns:a16="http://schemas.microsoft.com/office/drawing/2014/main" id="{BEC53EBB-6C1B-BED0-CAD5-E53818882EC7}"/>
                  </a:ext>
                </a:extLst>
              </p:cNvPr>
              <p:cNvSpPr/>
              <p:nvPr/>
            </p:nvSpPr>
            <p:spPr>
              <a:xfrm>
                <a:off x="6379749"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7" name="Graphic 112">
              <a:extLst>
                <a:ext uri="{FF2B5EF4-FFF2-40B4-BE49-F238E27FC236}">
                  <a16:creationId xmlns:a16="http://schemas.microsoft.com/office/drawing/2014/main" id="{F5DE4215-E53E-EF05-C870-2AFEC5B5585F}"/>
                </a:ext>
              </a:extLst>
            </p:cNvPr>
            <p:cNvGrpSpPr/>
            <p:nvPr/>
          </p:nvGrpSpPr>
          <p:grpSpPr>
            <a:xfrm>
              <a:off x="6410515" y="3922585"/>
              <a:ext cx="75628" cy="75723"/>
              <a:chOff x="6410515" y="3922585"/>
              <a:chExt cx="75628" cy="75723"/>
            </a:xfrm>
          </p:grpSpPr>
          <p:sp>
            <p:nvSpPr>
              <p:cNvPr id="1223" name="Freeform: Shape 1966">
                <a:extLst>
                  <a:ext uri="{FF2B5EF4-FFF2-40B4-BE49-F238E27FC236}">
                    <a16:creationId xmlns:a16="http://schemas.microsoft.com/office/drawing/2014/main" id="{F3A9C3F1-6582-5265-19B1-70358EEFB8ED}"/>
                  </a:ext>
                </a:extLst>
              </p:cNvPr>
              <p:cNvSpPr/>
              <p:nvPr/>
            </p:nvSpPr>
            <p:spPr>
              <a:xfrm>
                <a:off x="6448329" y="39225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4" name="Freeform: Shape 1967">
                <a:extLst>
                  <a:ext uri="{FF2B5EF4-FFF2-40B4-BE49-F238E27FC236}">
                    <a16:creationId xmlns:a16="http://schemas.microsoft.com/office/drawing/2014/main" id="{EBEB4ACD-5E66-4D31-94CC-1CB3BBB857B6}"/>
                  </a:ext>
                </a:extLst>
              </p:cNvPr>
              <p:cNvSpPr/>
              <p:nvPr/>
            </p:nvSpPr>
            <p:spPr>
              <a:xfrm>
                <a:off x="6410515" y="39603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8" name="Graphic 112">
              <a:extLst>
                <a:ext uri="{FF2B5EF4-FFF2-40B4-BE49-F238E27FC236}">
                  <a16:creationId xmlns:a16="http://schemas.microsoft.com/office/drawing/2014/main" id="{09DC4C0C-B6CB-060B-9533-940818A2C5F0}"/>
                </a:ext>
              </a:extLst>
            </p:cNvPr>
            <p:cNvGrpSpPr/>
            <p:nvPr/>
          </p:nvGrpSpPr>
          <p:grpSpPr>
            <a:xfrm>
              <a:off x="6430232" y="3933539"/>
              <a:ext cx="75723" cy="75628"/>
              <a:chOff x="6430232" y="3933539"/>
              <a:chExt cx="75723" cy="75628"/>
            </a:xfrm>
          </p:grpSpPr>
          <p:sp>
            <p:nvSpPr>
              <p:cNvPr id="1221" name="Freeform: Shape 1964">
                <a:extLst>
                  <a:ext uri="{FF2B5EF4-FFF2-40B4-BE49-F238E27FC236}">
                    <a16:creationId xmlns:a16="http://schemas.microsoft.com/office/drawing/2014/main" id="{EFDC6BB1-0271-299E-B4EC-14191B4A20E5}"/>
                  </a:ext>
                </a:extLst>
              </p:cNvPr>
              <p:cNvSpPr/>
              <p:nvPr/>
            </p:nvSpPr>
            <p:spPr>
              <a:xfrm>
                <a:off x="6468141" y="393353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2" name="Freeform: Shape 1965">
                <a:extLst>
                  <a:ext uri="{FF2B5EF4-FFF2-40B4-BE49-F238E27FC236}">
                    <a16:creationId xmlns:a16="http://schemas.microsoft.com/office/drawing/2014/main" id="{514094BC-8425-E1D7-4CC3-5D70C8CD4FCE}"/>
                  </a:ext>
                </a:extLst>
              </p:cNvPr>
              <p:cNvSpPr/>
              <p:nvPr/>
            </p:nvSpPr>
            <p:spPr>
              <a:xfrm>
                <a:off x="6430232" y="39713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39" name="Graphic 112">
              <a:extLst>
                <a:ext uri="{FF2B5EF4-FFF2-40B4-BE49-F238E27FC236}">
                  <a16:creationId xmlns:a16="http://schemas.microsoft.com/office/drawing/2014/main" id="{63D0589A-1718-CE12-9A46-BF8B15460732}"/>
                </a:ext>
              </a:extLst>
            </p:cNvPr>
            <p:cNvGrpSpPr/>
            <p:nvPr/>
          </p:nvGrpSpPr>
          <p:grpSpPr>
            <a:xfrm>
              <a:off x="6450330" y="3947636"/>
              <a:ext cx="75628" cy="75723"/>
              <a:chOff x="6450330" y="3947636"/>
              <a:chExt cx="75628" cy="75723"/>
            </a:xfrm>
          </p:grpSpPr>
          <p:sp>
            <p:nvSpPr>
              <p:cNvPr id="1219" name="Freeform: Shape 1962">
                <a:extLst>
                  <a:ext uri="{FF2B5EF4-FFF2-40B4-BE49-F238E27FC236}">
                    <a16:creationId xmlns:a16="http://schemas.microsoft.com/office/drawing/2014/main" id="{74953D23-F946-DA31-3740-1FFB1952A731}"/>
                  </a:ext>
                </a:extLst>
              </p:cNvPr>
              <p:cNvSpPr/>
              <p:nvPr/>
            </p:nvSpPr>
            <p:spPr>
              <a:xfrm>
                <a:off x="6488144" y="39476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20" name="Freeform: Shape 1963">
                <a:extLst>
                  <a:ext uri="{FF2B5EF4-FFF2-40B4-BE49-F238E27FC236}">
                    <a16:creationId xmlns:a16="http://schemas.microsoft.com/office/drawing/2014/main" id="{A7A0877B-B365-EDD6-8774-3A23EA7FF8D8}"/>
                  </a:ext>
                </a:extLst>
              </p:cNvPr>
              <p:cNvSpPr/>
              <p:nvPr/>
            </p:nvSpPr>
            <p:spPr>
              <a:xfrm>
                <a:off x="6450330" y="39855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0" name="Graphic 112">
              <a:extLst>
                <a:ext uri="{FF2B5EF4-FFF2-40B4-BE49-F238E27FC236}">
                  <a16:creationId xmlns:a16="http://schemas.microsoft.com/office/drawing/2014/main" id="{F453DCC6-D65E-2EB7-E527-CF4F2F205221}"/>
                </a:ext>
              </a:extLst>
            </p:cNvPr>
            <p:cNvGrpSpPr/>
            <p:nvPr/>
          </p:nvGrpSpPr>
          <p:grpSpPr>
            <a:xfrm>
              <a:off x="6463665" y="3960399"/>
              <a:ext cx="75723" cy="75723"/>
              <a:chOff x="6463665" y="3960399"/>
              <a:chExt cx="75723" cy="75723"/>
            </a:xfrm>
          </p:grpSpPr>
          <p:sp>
            <p:nvSpPr>
              <p:cNvPr id="1217" name="Freeform: Shape 1960">
                <a:extLst>
                  <a:ext uri="{FF2B5EF4-FFF2-40B4-BE49-F238E27FC236}">
                    <a16:creationId xmlns:a16="http://schemas.microsoft.com/office/drawing/2014/main" id="{C68B40BC-7631-E725-FA60-5D27A40934A9}"/>
                  </a:ext>
                </a:extLst>
              </p:cNvPr>
              <p:cNvSpPr/>
              <p:nvPr/>
            </p:nvSpPr>
            <p:spPr>
              <a:xfrm>
                <a:off x="6501574" y="39603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8" name="Freeform: Shape 1961">
                <a:extLst>
                  <a:ext uri="{FF2B5EF4-FFF2-40B4-BE49-F238E27FC236}">
                    <a16:creationId xmlns:a16="http://schemas.microsoft.com/office/drawing/2014/main" id="{FDAA7647-DE0F-FB38-AB20-3C9124D065D9}"/>
                  </a:ext>
                </a:extLst>
              </p:cNvPr>
              <p:cNvSpPr/>
              <p:nvPr/>
            </p:nvSpPr>
            <p:spPr>
              <a:xfrm>
                <a:off x="6463665" y="39983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1" name="Graphic 112">
              <a:extLst>
                <a:ext uri="{FF2B5EF4-FFF2-40B4-BE49-F238E27FC236}">
                  <a16:creationId xmlns:a16="http://schemas.microsoft.com/office/drawing/2014/main" id="{4ABB6387-F6BD-AA9C-CE3D-A2D9B5981C2F}"/>
                </a:ext>
              </a:extLst>
            </p:cNvPr>
            <p:cNvGrpSpPr/>
            <p:nvPr/>
          </p:nvGrpSpPr>
          <p:grpSpPr>
            <a:xfrm>
              <a:off x="6520815" y="4015263"/>
              <a:ext cx="75723" cy="75723"/>
              <a:chOff x="6520815" y="4015263"/>
              <a:chExt cx="75723" cy="75723"/>
            </a:xfrm>
          </p:grpSpPr>
          <p:sp>
            <p:nvSpPr>
              <p:cNvPr id="1215" name="Freeform: Shape 1958">
                <a:extLst>
                  <a:ext uri="{FF2B5EF4-FFF2-40B4-BE49-F238E27FC236}">
                    <a16:creationId xmlns:a16="http://schemas.microsoft.com/office/drawing/2014/main" id="{1A0BD617-4CB3-7642-1BD6-96C3A5DD07A5}"/>
                  </a:ext>
                </a:extLst>
              </p:cNvPr>
              <p:cNvSpPr/>
              <p:nvPr/>
            </p:nvSpPr>
            <p:spPr>
              <a:xfrm>
                <a:off x="6558724"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6" name="Freeform: Shape 1959">
                <a:extLst>
                  <a:ext uri="{FF2B5EF4-FFF2-40B4-BE49-F238E27FC236}">
                    <a16:creationId xmlns:a16="http://schemas.microsoft.com/office/drawing/2014/main" id="{B97144B8-2F4F-ED27-1B96-606162891784}"/>
                  </a:ext>
                </a:extLst>
              </p:cNvPr>
              <p:cNvSpPr/>
              <p:nvPr/>
            </p:nvSpPr>
            <p:spPr>
              <a:xfrm>
                <a:off x="6520815" y="40531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2" name="Graphic 112">
              <a:extLst>
                <a:ext uri="{FF2B5EF4-FFF2-40B4-BE49-F238E27FC236}">
                  <a16:creationId xmlns:a16="http://schemas.microsoft.com/office/drawing/2014/main" id="{8C15871F-2A2A-66FB-2637-241C8420B8A4}"/>
                </a:ext>
              </a:extLst>
            </p:cNvPr>
            <p:cNvGrpSpPr/>
            <p:nvPr/>
          </p:nvGrpSpPr>
          <p:grpSpPr>
            <a:xfrm>
              <a:off x="6771322" y="4036123"/>
              <a:ext cx="75723" cy="75723"/>
              <a:chOff x="6771322" y="4036123"/>
              <a:chExt cx="75723" cy="75723"/>
            </a:xfrm>
          </p:grpSpPr>
          <p:sp>
            <p:nvSpPr>
              <p:cNvPr id="1213" name="Freeform: Shape 1956">
                <a:extLst>
                  <a:ext uri="{FF2B5EF4-FFF2-40B4-BE49-F238E27FC236}">
                    <a16:creationId xmlns:a16="http://schemas.microsoft.com/office/drawing/2014/main" id="{6444CF69-21E9-3FC4-75D5-92F280A50FBF}"/>
                  </a:ext>
                </a:extLst>
              </p:cNvPr>
              <p:cNvSpPr/>
              <p:nvPr/>
            </p:nvSpPr>
            <p:spPr>
              <a:xfrm>
                <a:off x="6809136"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4" name="Freeform: Shape 1957">
                <a:extLst>
                  <a:ext uri="{FF2B5EF4-FFF2-40B4-BE49-F238E27FC236}">
                    <a16:creationId xmlns:a16="http://schemas.microsoft.com/office/drawing/2014/main" id="{5D2645E3-8DE2-33A2-9370-D2B36B8859FA}"/>
                  </a:ext>
                </a:extLst>
              </p:cNvPr>
              <p:cNvSpPr/>
              <p:nvPr/>
            </p:nvSpPr>
            <p:spPr>
              <a:xfrm>
                <a:off x="6771322"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3" name="Graphic 112">
              <a:extLst>
                <a:ext uri="{FF2B5EF4-FFF2-40B4-BE49-F238E27FC236}">
                  <a16:creationId xmlns:a16="http://schemas.microsoft.com/office/drawing/2014/main" id="{2A0673DE-DE55-EE16-CA3E-3142C20D8BBC}"/>
                </a:ext>
              </a:extLst>
            </p:cNvPr>
            <p:cNvGrpSpPr/>
            <p:nvPr/>
          </p:nvGrpSpPr>
          <p:grpSpPr>
            <a:xfrm>
              <a:off x="6871620" y="4036123"/>
              <a:ext cx="75723" cy="75723"/>
              <a:chOff x="6871620" y="4036123"/>
              <a:chExt cx="75723" cy="75723"/>
            </a:xfrm>
          </p:grpSpPr>
          <p:sp>
            <p:nvSpPr>
              <p:cNvPr id="1211" name="Freeform: Shape 1954">
                <a:extLst>
                  <a:ext uri="{FF2B5EF4-FFF2-40B4-BE49-F238E27FC236}">
                    <a16:creationId xmlns:a16="http://schemas.microsoft.com/office/drawing/2014/main" id="{B4D5DB70-2A41-8313-A83F-DAE60286A33F}"/>
                  </a:ext>
                </a:extLst>
              </p:cNvPr>
              <p:cNvSpPr/>
              <p:nvPr/>
            </p:nvSpPr>
            <p:spPr>
              <a:xfrm>
                <a:off x="6909530"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2" name="Freeform: Shape 1955">
                <a:extLst>
                  <a:ext uri="{FF2B5EF4-FFF2-40B4-BE49-F238E27FC236}">
                    <a16:creationId xmlns:a16="http://schemas.microsoft.com/office/drawing/2014/main" id="{23A72506-5414-0A30-395B-79C046D3ADBC}"/>
                  </a:ext>
                </a:extLst>
              </p:cNvPr>
              <p:cNvSpPr/>
              <p:nvPr/>
            </p:nvSpPr>
            <p:spPr>
              <a:xfrm>
                <a:off x="6871620" y="40739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4" name="Graphic 112">
              <a:extLst>
                <a:ext uri="{FF2B5EF4-FFF2-40B4-BE49-F238E27FC236}">
                  <a16:creationId xmlns:a16="http://schemas.microsoft.com/office/drawing/2014/main" id="{058462FD-11FA-5C70-49BE-8ED46CBA2DC9}"/>
                </a:ext>
              </a:extLst>
            </p:cNvPr>
            <p:cNvGrpSpPr/>
            <p:nvPr/>
          </p:nvGrpSpPr>
          <p:grpSpPr>
            <a:xfrm>
              <a:off x="6885051" y="4036123"/>
              <a:ext cx="75628" cy="75723"/>
              <a:chOff x="6885051" y="4036123"/>
              <a:chExt cx="75628" cy="75723"/>
            </a:xfrm>
          </p:grpSpPr>
          <p:sp>
            <p:nvSpPr>
              <p:cNvPr id="1209" name="Freeform: Shape 1952">
                <a:extLst>
                  <a:ext uri="{FF2B5EF4-FFF2-40B4-BE49-F238E27FC236}">
                    <a16:creationId xmlns:a16="http://schemas.microsoft.com/office/drawing/2014/main" id="{B926D394-003C-0F8C-D83A-FAD107CDEB1D}"/>
                  </a:ext>
                </a:extLst>
              </p:cNvPr>
              <p:cNvSpPr/>
              <p:nvPr/>
            </p:nvSpPr>
            <p:spPr>
              <a:xfrm>
                <a:off x="6922865" y="40361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10" name="Freeform: Shape 1953">
                <a:extLst>
                  <a:ext uri="{FF2B5EF4-FFF2-40B4-BE49-F238E27FC236}">
                    <a16:creationId xmlns:a16="http://schemas.microsoft.com/office/drawing/2014/main" id="{67378EEB-C5F8-5EFE-94E9-E4BFB7643142}"/>
                  </a:ext>
                </a:extLst>
              </p:cNvPr>
              <p:cNvSpPr/>
              <p:nvPr/>
            </p:nvSpPr>
            <p:spPr>
              <a:xfrm>
                <a:off x="6885051" y="40739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5" name="Graphic 112">
              <a:extLst>
                <a:ext uri="{FF2B5EF4-FFF2-40B4-BE49-F238E27FC236}">
                  <a16:creationId xmlns:a16="http://schemas.microsoft.com/office/drawing/2014/main" id="{68E8B9EE-5E1D-4A4F-778E-FC35D35E094B}"/>
                </a:ext>
              </a:extLst>
            </p:cNvPr>
            <p:cNvGrpSpPr/>
            <p:nvPr/>
          </p:nvGrpSpPr>
          <p:grpSpPr>
            <a:xfrm>
              <a:off x="7015353" y="4135183"/>
              <a:ext cx="75628" cy="75723"/>
              <a:chOff x="7015353" y="4135183"/>
              <a:chExt cx="75628" cy="75723"/>
            </a:xfrm>
          </p:grpSpPr>
          <p:sp>
            <p:nvSpPr>
              <p:cNvPr id="1207" name="Freeform: Shape 1950">
                <a:extLst>
                  <a:ext uri="{FF2B5EF4-FFF2-40B4-BE49-F238E27FC236}">
                    <a16:creationId xmlns:a16="http://schemas.microsoft.com/office/drawing/2014/main" id="{2918B86A-2268-395E-400C-93573496197B}"/>
                  </a:ext>
                </a:extLst>
              </p:cNvPr>
              <p:cNvSpPr/>
              <p:nvPr/>
            </p:nvSpPr>
            <p:spPr>
              <a:xfrm>
                <a:off x="7053167"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8" name="Freeform: Shape 1951">
                <a:extLst>
                  <a:ext uri="{FF2B5EF4-FFF2-40B4-BE49-F238E27FC236}">
                    <a16:creationId xmlns:a16="http://schemas.microsoft.com/office/drawing/2014/main" id="{42EC94ED-AC22-6E95-1C45-BD4CD221A6F8}"/>
                  </a:ext>
                </a:extLst>
              </p:cNvPr>
              <p:cNvSpPr/>
              <p:nvPr/>
            </p:nvSpPr>
            <p:spPr>
              <a:xfrm>
                <a:off x="7015353" y="41730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6" name="Graphic 112">
              <a:extLst>
                <a:ext uri="{FF2B5EF4-FFF2-40B4-BE49-F238E27FC236}">
                  <a16:creationId xmlns:a16="http://schemas.microsoft.com/office/drawing/2014/main" id="{0F01286D-78F3-426C-D218-1832212C5C2B}"/>
                </a:ext>
              </a:extLst>
            </p:cNvPr>
            <p:cNvGrpSpPr/>
            <p:nvPr/>
          </p:nvGrpSpPr>
          <p:grpSpPr>
            <a:xfrm>
              <a:off x="7368349" y="4229481"/>
              <a:ext cx="75723" cy="75628"/>
              <a:chOff x="7368349" y="4229481"/>
              <a:chExt cx="75723" cy="75628"/>
            </a:xfrm>
          </p:grpSpPr>
          <p:sp>
            <p:nvSpPr>
              <p:cNvPr id="1205" name="Freeform: Shape 1948">
                <a:extLst>
                  <a:ext uri="{FF2B5EF4-FFF2-40B4-BE49-F238E27FC236}">
                    <a16:creationId xmlns:a16="http://schemas.microsoft.com/office/drawing/2014/main" id="{E209B812-9BC0-231E-A325-192D21967CDF}"/>
                  </a:ext>
                </a:extLst>
              </p:cNvPr>
              <p:cNvSpPr/>
              <p:nvPr/>
            </p:nvSpPr>
            <p:spPr>
              <a:xfrm>
                <a:off x="740616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6" name="Freeform: Shape 1949">
                <a:extLst>
                  <a:ext uri="{FF2B5EF4-FFF2-40B4-BE49-F238E27FC236}">
                    <a16:creationId xmlns:a16="http://schemas.microsoft.com/office/drawing/2014/main" id="{2051CC3F-CCF9-4077-82EC-648F590C0988}"/>
                  </a:ext>
                </a:extLst>
              </p:cNvPr>
              <p:cNvSpPr/>
              <p:nvPr/>
            </p:nvSpPr>
            <p:spPr>
              <a:xfrm>
                <a:off x="7368349"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7" name="Graphic 112">
              <a:extLst>
                <a:ext uri="{FF2B5EF4-FFF2-40B4-BE49-F238E27FC236}">
                  <a16:creationId xmlns:a16="http://schemas.microsoft.com/office/drawing/2014/main" id="{B32D4CE7-D1E2-D96F-5DF8-82836A0DB751}"/>
                </a:ext>
              </a:extLst>
            </p:cNvPr>
            <p:cNvGrpSpPr/>
            <p:nvPr/>
          </p:nvGrpSpPr>
          <p:grpSpPr>
            <a:xfrm>
              <a:off x="7638288" y="4229481"/>
              <a:ext cx="75723" cy="75628"/>
              <a:chOff x="7638288" y="4229481"/>
              <a:chExt cx="75723" cy="75628"/>
            </a:xfrm>
          </p:grpSpPr>
          <p:sp>
            <p:nvSpPr>
              <p:cNvPr id="1203" name="Freeform: Shape 1946">
                <a:extLst>
                  <a:ext uri="{FF2B5EF4-FFF2-40B4-BE49-F238E27FC236}">
                    <a16:creationId xmlns:a16="http://schemas.microsoft.com/office/drawing/2014/main" id="{B47A8133-3B3F-9B3E-B99C-B2FECEAAA47F}"/>
                  </a:ext>
                </a:extLst>
              </p:cNvPr>
              <p:cNvSpPr/>
              <p:nvPr/>
            </p:nvSpPr>
            <p:spPr>
              <a:xfrm>
                <a:off x="7676102"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4" name="Freeform: Shape 1947">
                <a:extLst>
                  <a:ext uri="{FF2B5EF4-FFF2-40B4-BE49-F238E27FC236}">
                    <a16:creationId xmlns:a16="http://schemas.microsoft.com/office/drawing/2014/main" id="{D8363D07-EFDD-1A0A-612C-6550DE00BDEF}"/>
                  </a:ext>
                </a:extLst>
              </p:cNvPr>
              <p:cNvSpPr/>
              <p:nvPr/>
            </p:nvSpPr>
            <p:spPr>
              <a:xfrm>
                <a:off x="7638288"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8" name="Graphic 112">
              <a:extLst>
                <a:ext uri="{FF2B5EF4-FFF2-40B4-BE49-F238E27FC236}">
                  <a16:creationId xmlns:a16="http://schemas.microsoft.com/office/drawing/2014/main" id="{A418DBB4-BEEC-4F23-B7E6-1961B86605AB}"/>
                </a:ext>
              </a:extLst>
            </p:cNvPr>
            <p:cNvGrpSpPr/>
            <p:nvPr/>
          </p:nvGrpSpPr>
          <p:grpSpPr>
            <a:xfrm>
              <a:off x="7722203" y="4229481"/>
              <a:ext cx="75723" cy="75628"/>
              <a:chOff x="7722203" y="4229481"/>
              <a:chExt cx="75723" cy="75628"/>
            </a:xfrm>
          </p:grpSpPr>
          <p:sp>
            <p:nvSpPr>
              <p:cNvPr id="1201" name="Freeform: Shape 1944">
                <a:extLst>
                  <a:ext uri="{FF2B5EF4-FFF2-40B4-BE49-F238E27FC236}">
                    <a16:creationId xmlns:a16="http://schemas.microsoft.com/office/drawing/2014/main" id="{33E93D5B-0889-5F51-8F2A-20B2187378C3}"/>
                  </a:ext>
                </a:extLst>
              </p:cNvPr>
              <p:cNvSpPr/>
              <p:nvPr/>
            </p:nvSpPr>
            <p:spPr>
              <a:xfrm>
                <a:off x="776001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2" name="Freeform: Shape 1945">
                <a:extLst>
                  <a:ext uri="{FF2B5EF4-FFF2-40B4-BE49-F238E27FC236}">
                    <a16:creationId xmlns:a16="http://schemas.microsoft.com/office/drawing/2014/main" id="{D9C4B446-F22B-F7FB-80EB-7D945035BF58}"/>
                  </a:ext>
                </a:extLst>
              </p:cNvPr>
              <p:cNvSpPr/>
              <p:nvPr/>
            </p:nvSpPr>
            <p:spPr>
              <a:xfrm>
                <a:off x="7722203"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49" name="Graphic 112">
              <a:extLst>
                <a:ext uri="{FF2B5EF4-FFF2-40B4-BE49-F238E27FC236}">
                  <a16:creationId xmlns:a16="http://schemas.microsoft.com/office/drawing/2014/main" id="{893137ED-AAE5-F4DF-C94D-6E27DE53CD76}"/>
                </a:ext>
              </a:extLst>
            </p:cNvPr>
            <p:cNvGrpSpPr/>
            <p:nvPr/>
          </p:nvGrpSpPr>
          <p:grpSpPr>
            <a:xfrm>
              <a:off x="7755064" y="4229481"/>
              <a:ext cx="75628" cy="75628"/>
              <a:chOff x="7755064" y="4229481"/>
              <a:chExt cx="75628" cy="75628"/>
            </a:xfrm>
          </p:grpSpPr>
          <p:sp>
            <p:nvSpPr>
              <p:cNvPr id="1199" name="Freeform: Shape 1942">
                <a:extLst>
                  <a:ext uri="{FF2B5EF4-FFF2-40B4-BE49-F238E27FC236}">
                    <a16:creationId xmlns:a16="http://schemas.microsoft.com/office/drawing/2014/main" id="{91C507D0-B277-AAE4-10D4-0FB2859D13B2}"/>
                  </a:ext>
                </a:extLst>
              </p:cNvPr>
              <p:cNvSpPr/>
              <p:nvPr/>
            </p:nvSpPr>
            <p:spPr>
              <a:xfrm>
                <a:off x="7792878"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200" name="Freeform: Shape 1943">
                <a:extLst>
                  <a:ext uri="{FF2B5EF4-FFF2-40B4-BE49-F238E27FC236}">
                    <a16:creationId xmlns:a16="http://schemas.microsoft.com/office/drawing/2014/main" id="{EACA2AE6-056A-A5A9-D935-9115CE5E779F}"/>
                  </a:ext>
                </a:extLst>
              </p:cNvPr>
              <p:cNvSpPr/>
              <p:nvPr/>
            </p:nvSpPr>
            <p:spPr>
              <a:xfrm>
                <a:off x="7755064"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0" name="Graphic 112">
              <a:extLst>
                <a:ext uri="{FF2B5EF4-FFF2-40B4-BE49-F238E27FC236}">
                  <a16:creationId xmlns:a16="http://schemas.microsoft.com/office/drawing/2014/main" id="{1DDEC2D4-203A-BAFF-673D-EF26DF1DD411}"/>
                </a:ext>
              </a:extLst>
            </p:cNvPr>
            <p:cNvGrpSpPr/>
            <p:nvPr/>
          </p:nvGrpSpPr>
          <p:grpSpPr>
            <a:xfrm>
              <a:off x="7760017" y="4229481"/>
              <a:ext cx="75723" cy="75628"/>
              <a:chOff x="7760017" y="4229481"/>
              <a:chExt cx="75723" cy="75628"/>
            </a:xfrm>
          </p:grpSpPr>
          <p:sp>
            <p:nvSpPr>
              <p:cNvPr id="1197" name="Freeform: Shape 1940">
                <a:extLst>
                  <a:ext uri="{FF2B5EF4-FFF2-40B4-BE49-F238E27FC236}">
                    <a16:creationId xmlns:a16="http://schemas.microsoft.com/office/drawing/2014/main" id="{216D1F84-CFEE-AC15-C63A-8F1BC6866FCF}"/>
                  </a:ext>
                </a:extLst>
              </p:cNvPr>
              <p:cNvSpPr/>
              <p:nvPr/>
            </p:nvSpPr>
            <p:spPr>
              <a:xfrm>
                <a:off x="77979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8" name="Freeform: Shape 1941">
                <a:extLst>
                  <a:ext uri="{FF2B5EF4-FFF2-40B4-BE49-F238E27FC236}">
                    <a16:creationId xmlns:a16="http://schemas.microsoft.com/office/drawing/2014/main" id="{764045B0-D2E8-9A98-18CA-C238024E990F}"/>
                  </a:ext>
                </a:extLst>
              </p:cNvPr>
              <p:cNvSpPr/>
              <p:nvPr/>
            </p:nvSpPr>
            <p:spPr>
              <a:xfrm>
                <a:off x="776001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1" name="Graphic 112">
              <a:extLst>
                <a:ext uri="{FF2B5EF4-FFF2-40B4-BE49-F238E27FC236}">
                  <a16:creationId xmlns:a16="http://schemas.microsoft.com/office/drawing/2014/main" id="{A4482D7D-91A9-8292-3A68-FDB5FFB9A593}"/>
                </a:ext>
              </a:extLst>
            </p:cNvPr>
            <p:cNvGrpSpPr/>
            <p:nvPr/>
          </p:nvGrpSpPr>
          <p:grpSpPr>
            <a:xfrm>
              <a:off x="7800594" y="4229481"/>
              <a:ext cx="75723" cy="75628"/>
              <a:chOff x="7800594" y="4229481"/>
              <a:chExt cx="75723" cy="75628"/>
            </a:xfrm>
          </p:grpSpPr>
          <p:sp>
            <p:nvSpPr>
              <p:cNvPr id="1195" name="Freeform: Shape 1938">
                <a:extLst>
                  <a:ext uri="{FF2B5EF4-FFF2-40B4-BE49-F238E27FC236}">
                    <a16:creationId xmlns:a16="http://schemas.microsoft.com/office/drawing/2014/main" id="{5854360F-8045-7DA0-5E02-B396FA696A0F}"/>
                  </a:ext>
                </a:extLst>
              </p:cNvPr>
              <p:cNvSpPr/>
              <p:nvPr/>
            </p:nvSpPr>
            <p:spPr>
              <a:xfrm>
                <a:off x="783850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6" name="Freeform: Shape 1939">
                <a:extLst>
                  <a:ext uri="{FF2B5EF4-FFF2-40B4-BE49-F238E27FC236}">
                    <a16:creationId xmlns:a16="http://schemas.microsoft.com/office/drawing/2014/main" id="{F5EF910E-82B7-91BB-E33F-25F938A74BD9}"/>
                  </a:ext>
                </a:extLst>
              </p:cNvPr>
              <p:cNvSpPr/>
              <p:nvPr/>
            </p:nvSpPr>
            <p:spPr>
              <a:xfrm>
                <a:off x="7800594"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2" name="Graphic 112">
              <a:extLst>
                <a:ext uri="{FF2B5EF4-FFF2-40B4-BE49-F238E27FC236}">
                  <a16:creationId xmlns:a16="http://schemas.microsoft.com/office/drawing/2014/main" id="{BADF7A1B-0C4E-3367-F969-2336E09BF62F}"/>
                </a:ext>
              </a:extLst>
            </p:cNvPr>
            <p:cNvGrpSpPr/>
            <p:nvPr/>
          </p:nvGrpSpPr>
          <p:grpSpPr>
            <a:xfrm>
              <a:off x="7805451" y="4229481"/>
              <a:ext cx="75723" cy="75628"/>
              <a:chOff x="7805451" y="4229481"/>
              <a:chExt cx="75723" cy="75628"/>
            </a:xfrm>
          </p:grpSpPr>
          <p:sp>
            <p:nvSpPr>
              <p:cNvPr id="1193" name="Freeform: Shape 1936">
                <a:extLst>
                  <a:ext uri="{FF2B5EF4-FFF2-40B4-BE49-F238E27FC236}">
                    <a16:creationId xmlns:a16="http://schemas.microsoft.com/office/drawing/2014/main" id="{C77BDDA1-96EA-DB17-6D0B-845D82F4DBD1}"/>
                  </a:ext>
                </a:extLst>
              </p:cNvPr>
              <p:cNvSpPr/>
              <p:nvPr/>
            </p:nvSpPr>
            <p:spPr>
              <a:xfrm>
                <a:off x="784336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4" name="Freeform: Shape 1937">
                <a:extLst>
                  <a:ext uri="{FF2B5EF4-FFF2-40B4-BE49-F238E27FC236}">
                    <a16:creationId xmlns:a16="http://schemas.microsoft.com/office/drawing/2014/main" id="{5E14ECCB-D688-F867-216A-4029D627CE38}"/>
                  </a:ext>
                </a:extLst>
              </p:cNvPr>
              <p:cNvSpPr/>
              <p:nvPr/>
            </p:nvSpPr>
            <p:spPr>
              <a:xfrm>
                <a:off x="780545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3" name="Graphic 112">
              <a:extLst>
                <a:ext uri="{FF2B5EF4-FFF2-40B4-BE49-F238E27FC236}">
                  <a16:creationId xmlns:a16="http://schemas.microsoft.com/office/drawing/2014/main" id="{8C70BD94-2B35-C38B-0315-5DA655FF7DCD}"/>
                </a:ext>
              </a:extLst>
            </p:cNvPr>
            <p:cNvGrpSpPr/>
            <p:nvPr/>
          </p:nvGrpSpPr>
          <p:grpSpPr>
            <a:xfrm>
              <a:off x="8124729" y="4229481"/>
              <a:ext cx="75628" cy="75628"/>
              <a:chOff x="8124729" y="4229481"/>
              <a:chExt cx="75628" cy="75628"/>
            </a:xfrm>
          </p:grpSpPr>
          <p:sp>
            <p:nvSpPr>
              <p:cNvPr id="1191" name="Freeform: Shape 1934">
                <a:extLst>
                  <a:ext uri="{FF2B5EF4-FFF2-40B4-BE49-F238E27FC236}">
                    <a16:creationId xmlns:a16="http://schemas.microsoft.com/office/drawing/2014/main" id="{47B28B82-5886-AFA2-2201-CE8420B825BB}"/>
                  </a:ext>
                </a:extLst>
              </p:cNvPr>
              <p:cNvSpPr/>
              <p:nvPr/>
            </p:nvSpPr>
            <p:spPr>
              <a:xfrm>
                <a:off x="816254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2" name="Freeform: Shape 1935">
                <a:extLst>
                  <a:ext uri="{FF2B5EF4-FFF2-40B4-BE49-F238E27FC236}">
                    <a16:creationId xmlns:a16="http://schemas.microsoft.com/office/drawing/2014/main" id="{6A441B05-D9DC-04CF-2AA5-BE9A6C7788DE}"/>
                  </a:ext>
                </a:extLst>
              </p:cNvPr>
              <p:cNvSpPr/>
              <p:nvPr/>
            </p:nvSpPr>
            <p:spPr>
              <a:xfrm>
                <a:off x="8124729"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4" name="Graphic 112">
              <a:extLst>
                <a:ext uri="{FF2B5EF4-FFF2-40B4-BE49-F238E27FC236}">
                  <a16:creationId xmlns:a16="http://schemas.microsoft.com/office/drawing/2014/main" id="{634C5236-DAFF-7A2E-42FE-A71555B1E92A}"/>
                </a:ext>
              </a:extLst>
            </p:cNvPr>
            <p:cNvGrpSpPr/>
            <p:nvPr/>
          </p:nvGrpSpPr>
          <p:grpSpPr>
            <a:xfrm>
              <a:off x="8143875" y="4229481"/>
              <a:ext cx="75628" cy="75628"/>
              <a:chOff x="8143875" y="4229481"/>
              <a:chExt cx="75628" cy="75628"/>
            </a:xfrm>
          </p:grpSpPr>
          <p:sp>
            <p:nvSpPr>
              <p:cNvPr id="1189" name="Freeform: Shape 1932">
                <a:extLst>
                  <a:ext uri="{FF2B5EF4-FFF2-40B4-BE49-F238E27FC236}">
                    <a16:creationId xmlns:a16="http://schemas.microsoft.com/office/drawing/2014/main" id="{E370A61D-8744-D4BD-8CE1-BF39AB579E05}"/>
                  </a:ext>
                </a:extLst>
              </p:cNvPr>
              <p:cNvSpPr/>
              <p:nvPr/>
            </p:nvSpPr>
            <p:spPr>
              <a:xfrm>
                <a:off x="818168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90" name="Freeform: Shape 1933">
                <a:extLst>
                  <a:ext uri="{FF2B5EF4-FFF2-40B4-BE49-F238E27FC236}">
                    <a16:creationId xmlns:a16="http://schemas.microsoft.com/office/drawing/2014/main" id="{387B1ABA-B158-C9B4-5229-9CB12732E29D}"/>
                  </a:ext>
                </a:extLst>
              </p:cNvPr>
              <p:cNvSpPr/>
              <p:nvPr/>
            </p:nvSpPr>
            <p:spPr>
              <a:xfrm>
                <a:off x="814387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5" name="Graphic 112">
              <a:extLst>
                <a:ext uri="{FF2B5EF4-FFF2-40B4-BE49-F238E27FC236}">
                  <a16:creationId xmlns:a16="http://schemas.microsoft.com/office/drawing/2014/main" id="{F5DA5DF4-6BE2-3EDF-438B-3A8C3FF4E8DD}"/>
                </a:ext>
              </a:extLst>
            </p:cNvPr>
            <p:cNvGrpSpPr/>
            <p:nvPr/>
          </p:nvGrpSpPr>
          <p:grpSpPr>
            <a:xfrm>
              <a:off x="8163020" y="4229481"/>
              <a:ext cx="75628" cy="75628"/>
              <a:chOff x="8163020" y="4229481"/>
              <a:chExt cx="75628" cy="75628"/>
            </a:xfrm>
          </p:grpSpPr>
          <p:sp>
            <p:nvSpPr>
              <p:cNvPr id="1187" name="Freeform: Shape 1930">
                <a:extLst>
                  <a:ext uri="{FF2B5EF4-FFF2-40B4-BE49-F238E27FC236}">
                    <a16:creationId xmlns:a16="http://schemas.microsoft.com/office/drawing/2014/main" id="{DE96689C-E32C-A50D-C120-2ECC1486881A}"/>
                  </a:ext>
                </a:extLst>
              </p:cNvPr>
              <p:cNvSpPr/>
              <p:nvPr/>
            </p:nvSpPr>
            <p:spPr>
              <a:xfrm>
                <a:off x="8200834"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8" name="Freeform: Shape 1931">
                <a:extLst>
                  <a:ext uri="{FF2B5EF4-FFF2-40B4-BE49-F238E27FC236}">
                    <a16:creationId xmlns:a16="http://schemas.microsoft.com/office/drawing/2014/main" id="{B737A25C-FAA1-9671-0614-C8FB6CEDABCA}"/>
                  </a:ext>
                </a:extLst>
              </p:cNvPr>
              <p:cNvSpPr/>
              <p:nvPr/>
            </p:nvSpPr>
            <p:spPr>
              <a:xfrm>
                <a:off x="816302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6" name="Graphic 112">
              <a:extLst>
                <a:ext uri="{FF2B5EF4-FFF2-40B4-BE49-F238E27FC236}">
                  <a16:creationId xmlns:a16="http://schemas.microsoft.com/office/drawing/2014/main" id="{D084E810-7A76-0026-3D7F-34918E4782D4}"/>
                </a:ext>
              </a:extLst>
            </p:cNvPr>
            <p:cNvGrpSpPr/>
            <p:nvPr/>
          </p:nvGrpSpPr>
          <p:grpSpPr>
            <a:xfrm>
              <a:off x="8182165" y="4229481"/>
              <a:ext cx="75628" cy="75628"/>
              <a:chOff x="8182165" y="4229481"/>
              <a:chExt cx="75628" cy="75628"/>
            </a:xfrm>
          </p:grpSpPr>
          <p:sp>
            <p:nvSpPr>
              <p:cNvPr id="1185" name="Freeform: Shape 1928">
                <a:extLst>
                  <a:ext uri="{FF2B5EF4-FFF2-40B4-BE49-F238E27FC236}">
                    <a16:creationId xmlns:a16="http://schemas.microsoft.com/office/drawing/2014/main" id="{723A5569-591C-BA5E-5F4E-F773DFDEAECD}"/>
                  </a:ext>
                </a:extLst>
              </p:cNvPr>
              <p:cNvSpPr/>
              <p:nvPr/>
            </p:nvSpPr>
            <p:spPr>
              <a:xfrm>
                <a:off x="821997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6" name="Freeform: Shape 1929">
                <a:extLst>
                  <a:ext uri="{FF2B5EF4-FFF2-40B4-BE49-F238E27FC236}">
                    <a16:creationId xmlns:a16="http://schemas.microsoft.com/office/drawing/2014/main" id="{7B338278-9E40-DB89-3106-7F4534EB5036}"/>
                  </a:ext>
                </a:extLst>
              </p:cNvPr>
              <p:cNvSpPr/>
              <p:nvPr/>
            </p:nvSpPr>
            <p:spPr>
              <a:xfrm>
                <a:off x="8182165" y="4267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7" name="Graphic 112">
              <a:extLst>
                <a:ext uri="{FF2B5EF4-FFF2-40B4-BE49-F238E27FC236}">
                  <a16:creationId xmlns:a16="http://schemas.microsoft.com/office/drawing/2014/main" id="{AE35296F-8C19-9171-2223-8CB14145B8BB}"/>
                </a:ext>
              </a:extLst>
            </p:cNvPr>
            <p:cNvGrpSpPr/>
            <p:nvPr/>
          </p:nvGrpSpPr>
          <p:grpSpPr>
            <a:xfrm>
              <a:off x="8201310" y="4229481"/>
              <a:ext cx="75628" cy="75628"/>
              <a:chOff x="8201310" y="4229481"/>
              <a:chExt cx="75628" cy="75628"/>
            </a:xfrm>
          </p:grpSpPr>
          <p:sp>
            <p:nvSpPr>
              <p:cNvPr id="1183" name="Freeform: Shape 1926">
                <a:extLst>
                  <a:ext uri="{FF2B5EF4-FFF2-40B4-BE49-F238E27FC236}">
                    <a16:creationId xmlns:a16="http://schemas.microsoft.com/office/drawing/2014/main" id="{47757292-9AC0-3A76-F742-5E316EEDBF90}"/>
                  </a:ext>
                </a:extLst>
              </p:cNvPr>
              <p:cNvSpPr/>
              <p:nvPr/>
            </p:nvSpPr>
            <p:spPr>
              <a:xfrm>
                <a:off x="823912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4" name="Freeform: Shape 1927">
                <a:extLst>
                  <a:ext uri="{FF2B5EF4-FFF2-40B4-BE49-F238E27FC236}">
                    <a16:creationId xmlns:a16="http://schemas.microsoft.com/office/drawing/2014/main" id="{B9F6E5A6-1E31-5F68-361B-FBCBA21D8829}"/>
                  </a:ext>
                </a:extLst>
              </p:cNvPr>
              <p:cNvSpPr/>
              <p:nvPr/>
            </p:nvSpPr>
            <p:spPr>
              <a:xfrm>
                <a:off x="8201310"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8" name="Graphic 112">
              <a:extLst>
                <a:ext uri="{FF2B5EF4-FFF2-40B4-BE49-F238E27FC236}">
                  <a16:creationId xmlns:a16="http://schemas.microsoft.com/office/drawing/2014/main" id="{089A2B73-4E37-BF57-D0A9-9894AC48D9CD}"/>
                </a:ext>
              </a:extLst>
            </p:cNvPr>
            <p:cNvGrpSpPr/>
            <p:nvPr/>
          </p:nvGrpSpPr>
          <p:grpSpPr>
            <a:xfrm>
              <a:off x="8239601" y="4229481"/>
              <a:ext cx="75723" cy="75628"/>
              <a:chOff x="8239601" y="4229481"/>
              <a:chExt cx="75723" cy="75628"/>
            </a:xfrm>
          </p:grpSpPr>
          <p:sp>
            <p:nvSpPr>
              <p:cNvPr id="1181" name="Freeform: Shape 1924">
                <a:extLst>
                  <a:ext uri="{FF2B5EF4-FFF2-40B4-BE49-F238E27FC236}">
                    <a16:creationId xmlns:a16="http://schemas.microsoft.com/office/drawing/2014/main" id="{9FB1D8EC-6350-04FF-C058-783D4EFE9247}"/>
                  </a:ext>
                </a:extLst>
              </p:cNvPr>
              <p:cNvSpPr/>
              <p:nvPr/>
            </p:nvSpPr>
            <p:spPr>
              <a:xfrm>
                <a:off x="8277415"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2" name="Freeform: Shape 1925">
                <a:extLst>
                  <a:ext uri="{FF2B5EF4-FFF2-40B4-BE49-F238E27FC236}">
                    <a16:creationId xmlns:a16="http://schemas.microsoft.com/office/drawing/2014/main" id="{5C584C81-ADF9-CB83-8CFF-CFA287228276}"/>
                  </a:ext>
                </a:extLst>
              </p:cNvPr>
              <p:cNvSpPr/>
              <p:nvPr/>
            </p:nvSpPr>
            <p:spPr>
              <a:xfrm>
                <a:off x="8239601"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59" name="Graphic 112">
              <a:extLst>
                <a:ext uri="{FF2B5EF4-FFF2-40B4-BE49-F238E27FC236}">
                  <a16:creationId xmlns:a16="http://schemas.microsoft.com/office/drawing/2014/main" id="{69577E08-851E-CFED-1845-51226D9E931C}"/>
                </a:ext>
              </a:extLst>
            </p:cNvPr>
            <p:cNvGrpSpPr/>
            <p:nvPr/>
          </p:nvGrpSpPr>
          <p:grpSpPr>
            <a:xfrm>
              <a:off x="8463915" y="4229481"/>
              <a:ext cx="75723" cy="75628"/>
              <a:chOff x="8463915" y="4229481"/>
              <a:chExt cx="75723" cy="75628"/>
            </a:xfrm>
          </p:grpSpPr>
          <p:sp>
            <p:nvSpPr>
              <p:cNvPr id="1179" name="Freeform: Shape 1922">
                <a:extLst>
                  <a:ext uri="{FF2B5EF4-FFF2-40B4-BE49-F238E27FC236}">
                    <a16:creationId xmlns:a16="http://schemas.microsoft.com/office/drawing/2014/main" id="{D89C1189-30B1-17FA-B6F0-DEC88CB769D4}"/>
                  </a:ext>
                </a:extLst>
              </p:cNvPr>
              <p:cNvSpPr/>
              <p:nvPr/>
            </p:nvSpPr>
            <p:spPr>
              <a:xfrm>
                <a:off x="849170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80" name="Freeform: Shape 1923">
                <a:extLst>
                  <a:ext uri="{FF2B5EF4-FFF2-40B4-BE49-F238E27FC236}">
                    <a16:creationId xmlns:a16="http://schemas.microsoft.com/office/drawing/2014/main" id="{84FDE84F-817F-0758-08C1-30870D9ADDC8}"/>
                  </a:ext>
                </a:extLst>
              </p:cNvPr>
              <p:cNvSpPr/>
              <p:nvPr/>
            </p:nvSpPr>
            <p:spPr>
              <a:xfrm>
                <a:off x="8463915"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0" name="Graphic 112">
              <a:extLst>
                <a:ext uri="{FF2B5EF4-FFF2-40B4-BE49-F238E27FC236}">
                  <a16:creationId xmlns:a16="http://schemas.microsoft.com/office/drawing/2014/main" id="{57AE14F8-14B9-8795-DE08-0A62087F5B2A}"/>
                </a:ext>
              </a:extLst>
            </p:cNvPr>
            <p:cNvGrpSpPr/>
            <p:nvPr/>
          </p:nvGrpSpPr>
          <p:grpSpPr>
            <a:xfrm>
              <a:off x="8598884" y="4229481"/>
              <a:ext cx="75723" cy="75628"/>
              <a:chOff x="8598884" y="4229481"/>
              <a:chExt cx="75723" cy="75628"/>
            </a:xfrm>
          </p:grpSpPr>
          <p:sp>
            <p:nvSpPr>
              <p:cNvPr id="1177" name="Freeform: Shape 1920">
                <a:extLst>
                  <a:ext uri="{FF2B5EF4-FFF2-40B4-BE49-F238E27FC236}">
                    <a16:creationId xmlns:a16="http://schemas.microsoft.com/office/drawing/2014/main" id="{32DD39F9-93B5-E6CE-AB66-2E3B32785ECB}"/>
                  </a:ext>
                </a:extLst>
              </p:cNvPr>
              <p:cNvSpPr/>
              <p:nvPr/>
            </p:nvSpPr>
            <p:spPr>
              <a:xfrm>
                <a:off x="8636793"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8" name="Freeform: Shape 1921">
                <a:extLst>
                  <a:ext uri="{FF2B5EF4-FFF2-40B4-BE49-F238E27FC236}">
                    <a16:creationId xmlns:a16="http://schemas.microsoft.com/office/drawing/2014/main" id="{3531FE7B-7BFB-83B3-F953-72659D1D804E}"/>
                  </a:ext>
                </a:extLst>
              </p:cNvPr>
              <p:cNvSpPr/>
              <p:nvPr/>
            </p:nvSpPr>
            <p:spPr>
              <a:xfrm>
                <a:off x="8598884"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1" name="Graphic 112">
              <a:extLst>
                <a:ext uri="{FF2B5EF4-FFF2-40B4-BE49-F238E27FC236}">
                  <a16:creationId xmlns:a16="http://schemas.microsoft.com/office/drawing/2014/main" id="{D0546BC8-52E0-C5AC-DDAB-6A41D3A2C524}"/>
                </a:ext>
              </a:extLst>
            </p:cNvPr>
            <p:cNvGrpSpPr/>
            <p:nvPr/>
          </p:nvGrpSpPr>
          <p:grpSpPr>
            <a:xfrm>
              <a:off x="8611457" y="4229481"/>
              <a:ext cx="75628" cy="75628"/>
              <a:chOff x="8611457" y="4229481"/>
              <a:chExt cx="75628" cy="75628"/>
            </a:xfrm>
          </p:grpSpPr>
          <p:sp>
            <p:nvSpPr>
              <p:cNvPr id="1175" name="Freeform: Shape 1918">
                <a:extLst>
                  <a:ext uri="{FF2B5EF4-FFF2-40B4-BE49-F238E27FC236}">
                    <a16:creationId xmlns:a16="http://schemas.microsoft.com/office/drawing/2014/main" id="{EF9DA053-28FE-3FE1-5A6F-829365ABD827}"/>
                  </a:ext>
                </a:extLst>
              </p:cNvPr>
              <p:cNvSpPr/>
              <p:nvPr/>
            </p:nvSpPr>
            <p:spPr>
              <a:xfrm>
                <a:off x="864927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6" name="Freeform: Shape 1919">
                <a:extLst>
                  <a:ext uri="{FF2B5EF4-FFF2-40B4-BE49-F238E27FC236}">
                    <a16:creationId xmlns:a16="http://schemas.microsoft.com/office/drawing/2014/main" id="{7F4B347F-52DF-260F-0E78-B742C7ABD395}"/>
                  </a:ext>
                </a:extLst>
              </p:cNvPr>
              <p:cNvSpPr/>
              <p:nvPr/>
            </p:nvSpPr>
            <p:spPr>
              <a:xfrm>
                <a:off x="8611457"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2" name="Graphic 112">
              <a:extLst>
                <a:ext uri="{FF2B5EF4-FFF2-40B4-BE49-F238E27FC236}">
                  <a16:creationId xmlns:a16="http://schemas.microsoft.com/office/drawing/2014/main" id="{8B2C2064-15E1-B0E1-6B81-AACB7C59EE2E}"/>
                </a:ext>
              </a:extLst>
            </p:cNvPr>
            <p:cNvGrpSpPr/>
            <p:nvPr/>
          </p:nvGrpSpPr>
          <p:grpSpPr>
            <a:xfrm>
              <a:off x="8623935" y="4229481"/>
              <a:ext cx="75628" cy="75628"/>
              <a:chOff x="8623935" y="4229481"/>
              <a:chExt cx="75628" cy="75628"/>
            </a:xfrm>
          </p:grpSpPr>
          <p:sp>
            <p:nvSpPr>
              <p:cNvPr id="1173" name="Freeform: Shape 1916">
                <a:extLst>
                  <a:ext uri="{FF2B5EF4-FFF2-40B4-BE49-F238E27FC236}">
                    <a16:creationId xmlns:a16="http://schemas.microsoft.com/office/drawing/2014/main" id="{CB455480-F934-04C1-9B13-2E18569192A8}"/>
                  </a:ext>
                </a:extLst>
              </p:cNvPr>
              <p:cNvSpPr/>
              <p:nvPr/>
            </p:nvSpPr>
            <p:spPr>
              <a:xfrm>
                <a:off x="8661749"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4" name="Freeform: Shape 1917">
                <a:extLst>
                  <a:ext uri="{FF2B5EF4-FFF2-40B4-BE49-F238E27FC236}">
                    <a16:creationId xmlns:a16="http://schemas.microsoft.com/office/drawing/2014/main" id="{02F59040-4F26-11A5-9478-CDDAABCC83FD}"/>
                  </a:ext>
                </a:extLst>
              </p:cNvPr>
              <p:cNvSpPr/>
              <p:nvPr/>
            </p:nvSpPr>
            <p:spPr>
              <a:xfrm>
                <a:off x="8623935" y="4267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3" name="Graphic 112">
              <a:extLst>
                <a:ext uri="{FF2B5EF4-FFF2-40B4-BE49-F238E27FC236}">
                  <a16:creationId xmlns:a16="http://schemas.microsoft.com/office/drawing/2014/main" id="{AC8F4847-4F20-43EA-54AF-FA7FB0FAE6FB}"/>
                </a:ext>
              </a:extLst>
            </p:cNvPr>
            <p:cNvGrpSpPr/>
            <p:nvPr/>
          </p:nvGrpSpPr>
          <p:grpSpPr>
            <a:xfrm>
              <a:off x="8648890" y="4229481"/>
              <a:ext cx="75723" cy="75628"/>
              <a:chOff x="8648890" y="4229481"/>
              <a:chExt cx="75723" cy="75628"/>
            </a:xfrm>
          </p:grpSpPr>
          <p:sp>
            <p:nvSpPr>
              <p:cNvPr id="1171" name="Freeform: Shape 1914">
                <a:extLst>
                  <a:ext uri="{FF2B5EF4-FFF2-40B4-BE49-F238E27FC236}">
                    <a16:creationId xmlns:a16="http://schemas.microsoft.com/office/drawing/2014/main" id="{B2D01139-F43C-B75C-CC87-A75D7CAEAD25}"/>
                  </a:ext>
                </a:extLst>
              </p:cNvPr>
              <p:cNvSpPr/>
              <p:nvPr/>
            </p:nvSpPr>
            <p:spPr>
              <a:xfrm>
                <a:off x="868680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2" name="Freeform: Shape 1915">
                <a:extLst>
                  <a:ext uri="{FF2B5EF4-FFF2-40B4-BE49-F238E27FC236}">
                    <a16:creationId xmlns:a16="http://schemas.microsoft.com/office/drawing/2014/main" id="{12D8AE72-7EFE-F2DE-7335-D085C0E37D7C}"/>
                  </a:ext>
                </a:extLst>
              </p:cNvPr>
              <p:cNvSpPr/>
              <p:nvPr/>
            </p:nvSpPr>
            <p:spPr>
              <a:xfrm>
                <a:off x="8648890"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4" name="Graphic 112">
              <a:extLst>
                <a:ext uri="{FF2B5EF4-FFF2-40B4-BE49-F238E27FC236}">
                  <a16:creationId xmlns:a16="http://schemas.microsoft.com/office/drawing/2014/main" id="{2D29FDA7-876A-27D7-E6D1-946BC3604140}"/>
                </a:ext>
              </a:extLst>
            </p:cNvPr>
            <p:cNvGrpSpPr/>
            <p:nvPr/>
          </p:nvGrpSpPr>
          <p:grpSpPr>
            <a:xfrm>
              <a:off x="8636412" y="4229481"/>
              <a:ext cx="75723" cy="75628"/>
              <a:chOff x="8636412" y="4229481"/>
              <a:chExt cx="75723" cy="75628"/>
            </a:xfrm>
          </p:grpSpPr>
          <p:sp>
            <p:nvSpPr>
              <p:cNvPr id="1169" name="Freeform: Shape 1912">
                <a:extLst>
                  <a:ext uri="{FF2B5EF4-FFF2-40B4-BE49-F238E27FC236}">
                    <a16:creationId xmlns:a16="http://schemas.microsoft.com/office/drawing/2014/main" id="{740A2508-36EA-496C-2F5D-E55C30768455}"/>
                  </a:ext>
                </a:extLst>
              </p:cNvPr>
              <p:cNvSpPr/>
              <p:nvPr/>
            </p:nvSpPr>
            <p:spPr>
              <a:xfrm>
                <a:off x="8674227"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70" name="Freeform: Shape 1913">
                <a:extLst>
                  <a:ext uri="{FF2B5EF4-FFF2-40B4-BE49-F238E27FC236}">
                    <a16:creationId xmlns:a16="http://schemas.microsoft.com/office/drawing/2014/main" id="{4CB9EA00-35C1-9BEB-64BC-46425D079995}"/>
                  </a:ext>
                </a:extLst>
              </p:cNvPr>
              <p:cNvSpPr/>
              <p:nvPr/>
            </p:nvSpPr>
            <p:spPr>
              <a:xfrm>
                <a:off x="8636412" y="426729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5" name="Graphic 112">
              <a:extLst>
                <a:ext uri="{FF2B5EF4-FFF2-40B4-BE49-F238E27FC236}">
                  <a16:creationId xmlns:a16="http://schemas.microsoft.com/office/drawing/2014/main" id="{0D4DF108-AC8C-3E3C-C9ED-88610033A451}"/>
                </a:ext>
              </a:extLst>
            </p:cNvPr>
            <p:cNvGrpSpPr/>
            <p:nvPr/>
          </p:nvGrpSpPr>
          <p:grpSpPr>
            <a:xfrm>
              <a:off x="8220456" y="4229481"/>
              <a:ext cx="75723" cy="75628"/>
              <a:chOff x="8220456" y="4229481"/>
              <a:chExt cx="75723" cy="75628"/>
            </a:xfrm>
          </p:grpSpPr>
          <p:sp>
            <p:nvSpPr>
              <p:cNvPr id="1167" name="Freeform: Shape 1910">
                <a:extLst>
                  <a:ext uri="{FF2B5EF4-FFF2-40B4-BE49-F238E27FC236}">
                    <a16:creationId xmlns:a16="http://schemas.microsoft.com/office/drawing/2014/main" id="{1F62FE73-39FB-4EC1-40C6-62CB9309CA2D}"/>
                  </a:ext>
                </a:extLst>
              </p:cNvPr>
              <p:cNvSpPr/>
              <p:nvPr/>
            </p:nvSpPr>
            <p:spPr>
              <a:xfrm>
                <a:off x="8258270"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8" name="Freeform: Shape 1911">
                <a:extLst>
                  <a:ext uri="{FF2B5EF4-FFF2-40B4-BE49-F238E27FC236}">
                    <a16:creationId xmlns:a16="http://schemas.microsoft.com/office/drawing/2014/main" id="{7E5600DC-1D38-03C6-E0B0-502E64A88746}"/>
                  </a:ext>
                </a:extLst>
              </p:cNvPr>
              <p:cNvSpPr/>
              <p:nvPr/>
            </p:nvSpPr>
            <p:spPr>
              <a:xfrm>
                <a:off x="8220456"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6" name="Graphic 112">
              <a:extLst>
                <a:ext uri="{FF2B5EF4-FFF2-40B4-BE49-F238E27FC236}">
                  <a16:creationId xmlns:a16="http://schemas.microsoft.com/office/drawing/2014/main" id="{847AE2A4-6CAC-01A6-56AE-77BC3D47522E}"/>
                </a:ext>
              </a:extLst>
            </p:cNvPr>
            <p:cNvGrpSpPr/>
            <p:nvPr/>
          </p:nvGrpSpPr>
          <p:grpSpPr>
            <a:xfrm>
              <a:off x="7790307" y="4229481"/>
              <a:ext cx="75723" cy="75628"/>
              <a:chOff x="7790307" y="4229481"/>
              <a:chExt cx="75723" cy="75628"/>
            </a:xfrm>
          </p:grpSpPr>
          <p:sp>
            <p:nvSpPr>
              <p:cNvPr id="1165" name="Freeform: Shape 1908">
                <a:extLst>
                  <a:ext uri="{FF2B5EF4-FFF2-40B4-BE49-F238E27FC236}">
                    <a16:creationId xmlns:a16="http://schemas.microsoft.com/office/drawing/2014/main" id="{986A5C6A-7968-3B33-1E26-059F845EC49B}"/>
                  </a:ext>
                </a:extLst>
              </p:cNvPr>
              <p:cNvSpPr/>
              <p:nvPr/>
            </p:nvSpPr>
            <p:spPr>
              <a:xfrm>
                <a:off x="7828121" y="422948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6" name="Freeform: Shape 1909">
                <a:extLst>
                  <a:ext uri="{FF2B5EF4-FFF2-40B4-BE49-F238E27FC236}">
                    <a16:creationId xmlns:a16="http://schemas.microsoft.com/office/drawing/2014/main" id="{0AA7B783-C6AC-5658-0B03-405A08210AC6}"/>
                  </a:ext>
                </a:extLst>
              </p:cNvPr>
              <p:cNvSpPr/>
              <p:nvPr/>
            </p:nvSpPr>
            <p:spPr>
              <a:xfrm>
                <a:off x="7790307" y="4267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7" name="Graphic 112">
              <a:extLst>
                <a:ext uri="{FF2B5EF4-FFF2-40B4-BE49-F238E27FC236}">
                  <a16:creationId xmlns:a16="http://schemas.microsoft.com/office/drawing/2014/main" id="{B90FCB38-F0E4-5C24-A0BE-99FF4A1F1DB6}"/>
                </a:ext>
              </a:extLst>
            </p:cNvPr>
            <p:cNvGrpSpPr/>
            <p:nvPr/>
          </p:nvGrpSpPr>
          <p:grpSpPr>
            <a:xfrm>
              <a:off x="7330535" y="4205763"/>
              <a:ext cx="75628" cy="75628"/>
              <a:chOff x="7330535" y="4205763"/>
              <a:chExt cx="75628" cy="75628"/>
            </a:xfrm>
          </p:grpSpPr>
          <p:sp>
            <p:nvSpPr>
              <p:cNvPr id="1163" name="Freeform: Shape 1906">
                <a:extLst>
                  <a:ext uri="{FF2B5EF4-FFF2-40B4-BE49-F238E27FC236}">
                    <a16:creationId xmlns:a16="http://schemas.microsoft.com/office/drawing/2014/main" id="{549E913B-D733-7F64-98C6-19DAEF082FBD}"/>
                  </a:ext>
                </a:extLst>
              </p:cNvPr>
              <p:cNvSpPr/>
              <p:nvPr/>
            </p:nvSpPr>
            <p:spPr>
              <a:xfrm>
                <a:off x="7368349" y="4205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4" name="Freeform: Shape 1907">
                <a:extLst>
                  <a:ext uri="{FF2B5EF4-FFF2-40B4-BE49-F238E27FC236}">
                    <a16:creationId xmlns:a16="http://schemas.microsoft.com/office/drawing/2014/main" id="{44B1E012-4D73-772B-FA2E-260D6C23B55F}"/>
                  </a:ext>
                </a:extLst>
              </p:cNvPr>
              <p:cNvSpPr/>
              <p:nvPr/>
            </p:nvSpPr>
            <p:spPr>
              <a:xfrm>
                <a:off x="7330535" y="42435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8" name="Graphic 112">
              <a:extLst>
                <a:ext uri="{FF2B5EF4-FFF2-40B4-BE49-F238E27FC236}">
                  <a16:creationId xmlns:a16="http://schemas.microsoft.com/office/drawing/2014/main" id="{E4E967FD-C714-C1C4-09B8-CB6003601387}"/>
                </a:ext>
              </a:extLst>
            </p:cNvPr>
            <p:cNvGrpSpPr/>
            <p:nvPr/>
          </p:nvGrpSpPr>
          <p:grpSpPr>
            <a:xfrm>
              <a:off x="7299007" y="4153757"/>
              <a:ext cx="75723" cy="75723"/>
              <a:chOff x="7299007" y="4153757"/>
              <a:chExt cx="75723" cy="75723"/>
            </a:xfrm>
          </p:grpSpPr>
          <p:sp>
            <p:nvSpPr>
              <p:cNvPr id="1161" name="Freeform: Shape 1904">
                <a:extLst>
                  <a:ext uri="{FF2B5EF4-FFF2-40B4-BE49-F238E27FC236}">
                    <a16:creationId xmlns:a16="http://schemas.microsoft.com/office/drawing/2014/main" id="{6628CE34-0975-ECFF-498D-FC76C4C4608B}"/>
                  </a:ext>
                </a:extLst>
              </p:cNvPr>
              <p:cNvSpPr/>
              <p:nvPr/>
            </p:nvSpPr>
            <p:spPr>
              <a:xfrm>
                <a:off x="7336917"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2" name="Freeform: Shape 1905">
                <a:extLst>
                  <a:ext uri="{FF2B5EF4-FFF2-40B4-BE49-F238E27FC236}">
                    <a16:creationId xmlns:a16="http://schemas.microsoft.com/office/drawing/2014/main" id="{8EFF4157-F261-A96E-16AD-E4B75844FB47}"/>
                  </a:ext>
                </a:extLst>
              </p:cNvPr>
              <p:cNvSpPr/>
              <p:nvPr/>
            </p:nvSpPr>
            <p:spPr>
              <a:xfrm>
                <a:off x="729900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69" name="Graphic 112">
              <a:extLst>
                <a:ext uri="{FF2B5EF4-FFF2-40B4-BE49-F238E27FC236}">
                  <a16:creationId xmlns:a16="http://schemas.microsoft.com/office/drawing/2014/main" id="{67743216-3B41-5702-3374-A6490522CC11}"/>
                </a:ext>
              </a:extLst>
            </p:cNvPr>
            <p:cNvGrpSpPr/>
            <p:nvPr/>
          </p:nvGrpSpPr>
          <p:grpSpPr>
            <a:xfrm>
              <a:off x="7287482" y="4153757"/>
              <a:ext cx="75723" cy="75723"/>
              <a:chOff x="7287482" y="4153757"/>
              <a:chExt cx="75723" cy="75723"/>
            </a:xfrm>
          </p:grpSpPr>
          <p:sp>
            <p:nvSpPr>
              <p:cNvPr id="1159" name="Freeform: Shape 1902">
                <a:extLst>
                  <a:ext uri="{FF2B5EF4-FFF2-40B4-BE49-F238E27FC236}">
                    <a16:creationId xmlns:a16="http://schemas.microsoft.com/office/drawing/2014/main" id="{6107BB20-8D53-DA64-450A-27832F441E17}"/>
                  </a:ext>
                </a:extLst>
              </p:cNvPr>
              <p:cNvSpPr/>
              <p:nvPr/>
            </p:nvSpPr>
            <p:spPr>
              <a:xfrm>
                <a:off x="7325391"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60" name="Freeform: Shape 1903">
                <a:extLst>
                  <a:ext uri="{FF2B5EF4-FFF2-40B4-BE49-F238E27FC236}">
                    <a16:creationId xmlns:a16="http://schemas.microsoft.com/office/drawing/2014/main" id="{7898020C-45B1-F331-B152-9B47C90AC5E9}"/>
                  </a:ext>
                </a:extLst>
              </p:cNvPr>
              <p:cNvSpPr/>
              <p:nvPr/>
            </p:nvSpPr>
            <p:spPr>
              <a:xfrm>
                <a:off x="7287482"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0" name="Graphic 112">
              <a:extLst>
                <a:ext uri="{FF2B5EF4-FFF2-40B4-BE49-F238E27FC236}">
                  <a16:creationId xmlns:a16="http://schemas.microsoft.com/office/drawing/2014/main" id="{609DA815-D885-5C5C-A968-134551D3DB28}"/>
                </a:ext>
              </a:extLst>
            </p:cNvPr>
            <p:cNvGrpSpPr/>
            <p:nvPr/>
          </p:nvGrpSpPr>
          <p:grpSpPr>
            <a:xfrm>
              <a:off x="7312437" y="4153757"/>
              <a:ext cx="75723" cy="75723"/>
              <a:chOff x="7312437" y="4153757"/>
              <a:chExt cx="75723" cy="75723"/>
            </a:xfrm>
          </p:grpSpPr>
          <p:sp>
            <p:nvSpPr>
              <p:cNvPr id="1157" name="Freeform: Shape 1900">
                <a:extLst>
                  <a:ext uri="{FF2B5EF4-FFF2-40B4-BE49-F238E27FC236}">
                    <a16:creationId xmlns:a16="http://schemas.microsoft.com/office/drawing/2014/main" id="{916506FD-71F4-921C-3BA3-9CC9F34EA08C}"/>
                  </a:ext>
                </a:extLst>
              </p:cNvPr>
              <p:cNvSpPr/>
              <p:nvPr/>
            </p:nvSpPr>
            <p:spPr>
              <a:xfrm>
                <a:off x="7350252" y="4153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8" name="Freeform: Shape 1901">
                <a:extLst>
                  <a:ext uri="{FF2B5EF4-FFF2-40B4-BE49-F238E27FC236}">
                    <a16:creationId xmlns:a16="http://schemas.microsoft.com/office/drawing/2014/main" id="{F9DC0D35-1AB1-C9C1-7373-38800DADE1FE}"/>
                  </a:ext>
                </a:extLst>
              </p:cNvPr>
              <p:cNvSpPr/>
              <p:nvPr/>
            </p:nvSpPr>
            <p:spPr>
              <a:xfrm>
                <a:off x="7312437" y="41915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1" name="Graphic 112">
              <a:extLst>
                <a:ext uri="{FF2B5EF4-FFF2-40B4-BE49-F238E27FC236}">
                  <a16:creationId xmlns:a16="http://schemas.microsoft.com/office/drawing/2014/main" id="{1B25FEB5-A54F-2B39-9BD6-9247C6B88BDE}"/>
                </a:ext>
              </a:extLst>
            </p:cNvPr>
            <p:cNvGrpSpPr/>
            <p:nvPr/>
          </p:nvGrpSpPr>
          <p:grpSpPr>
            <a:xfrm>
              <a:off x="7002399" y="4135183"/>
              <a:ext cx="75628" cy="75723"/>
              <a:chOff x="7002399" y="4135183"/>
              <a:chExt cx="75628" cy="75723"/>
            </a:xfrm>
          </p:grpSpPr>
          <p:sp>
            <p:nvSpPr>
              <p:cNvPr id="1155" name="Freeform: Shape 1898">
                <a:extLst>
                  <a:ext uri="{FF2B5EF4-FFF2-40B4-BE49-F238E27FC236}">
                    <a16:creationId xmlns:a16="http://schemas.microsoft.com/office/drawing/2014/main" id="{1308D0EC-61C3-664E-A21F-7C8D66561ED4}"/>
                  </a:ext>
                </a:extLst>
              </p:cNvPr>
              <p:cNvSpPr/>
              <p:nvPr/>
            </p:nvSpPr>
            <p:spPr>
              <a:xfrm>
                <a:off x="7040213" y="4135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6" name="Freeform: Shape 1899">
                <a:extLst>
                  <a:ext uri="{FF2B5EF4-FFF2-40B4-BE49-F238E27FC236}">
                    <a16:creationId xmlns:a16="http://schemas.microsoft.com/office/drawing/2014/main" id="{CD59879F-0F92-E8DF-F80A-73E0AA657A08}"/>
                  </a:ext>
                </a:extLst>
              </p:cNvPr>
              <p:cNvSpPr/>
              <p:nvPr/>
            </p:nvSpPr>
            <p:spPr>
              <a:xfrm>
                <a:off x="7002399" y="4173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2" name="Graphic 112">
              <a:extLst>
                <a:ext uri="{FF2B5EF4-FFF2-40B4-BE49-F238E27FC236}">
                  <a16:creationId xmlns:a16="http://schemas.microsoft.com/office/drawing/2014/main" id="{E749B8CA-DBF9-1286-C95C-DF3F7BC91CCE}"/>
                </a:ext>
              </a:extLst>
            </p:cNvPr>
            <p:cNvGrpSpPr/>
            <p:nvPr/>
          </p:nvGrpSpPr>
          <p:grpSpPr>
            <a:xfrm>
              <a:off x="6947344" y="4111847"/>
              <a:ext cx="75723" cy="75628"/>
              <a:chOff x="6947344" y="4111847"/>
              <a:chExt cx="75723" cy="75628"/>
            </a:xfrm>
          </p:grpSpPr>
          <p:sp>
            <p:nvSpPr>
              <p:cNvPr id="1153" name="Freeform: Shape 1896">
                <a:extLst>
                  <a:ext uri="{FF2B5EF4-FFF2-40B4-BE49-F238E27FC236}">
                    <a16:creationId xmlns:a16="http://schemas.microsoft.com/office/drawing/2014/main" id="{F4478CB0-D5C8-A2A8-06E6-772F78382FDC}"/>
                  </a:ext>
                </a:extLst>
              </p:cNvPr>
              <p:cNvSpPr/>
              <p:nvPr/>
            </p:nvSpPr>
            <p:spPr>
              <a:xfrm>
                <a:off x="6985158" y="41118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4" name="Freeform: Shape 1897">
                <a:extLst>
                  <a:ext uri="{FF2B5EF4-FFF2-40B4-BE49-F238E27FC236}">
                    <a16:creationId xmlns:a16="http://schemas.microsoft.com/office/drawing/2014/main" id="{12DCB8D1-D44E-2387-EDF0-3541E335CD9E}"/>
                  </a:ext>
                </a:extLst>
              </p:cNvPr>
              <p:cNvSpPr/>
              <p:nvPr/>
            </p:nvSpPr>
            <p:spPr>
              <a:xfrm>
                <a:off x="6947344" y="414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3" name="Graphic 112">
              <a:extLst>
                <a:ext uri="{FF2B5EF4-FFF2-40B4-BE49-F238E27FC236}">
                  <a16:creationId xmlns:a16="http://schemas.microsoft.com/office/drawing/2014/main" id="{DC142F49-97D4-9F8A-9130-9BD68B4B2649}"/>
                </a:ext>
              </a:extLst>
            </p:cNvPr>
            <p:cNvGrpSpPr/>
            <p:nvPr/>
          </p:nvGrpSpPr>
          <p:grpSpPr>
            <a:xfrm>
              <a:off x="6928199" y="4090987"/>
              <a:ext cx="75723" cy="75723"/>
              <a:chOff x="6928199" y="4090987"/>
              <a:chExt cx="75723" cy="75723"/>
            </a:xfrm>
          </p:grpSpPr>
          <p:sp>
            <p:nvSpPr>
              <p:cNvPr id="1151" name="Freeform: Shape 1894">
                <a:extLst>
                  <a:ext uri="{FF2B5EF4-FFF2-40B4-BE49-F238E27FC236}">
                    <a16:creationId xmlns:a16="http://schemas.microsoft.com/office/drawing/2014/main" id="{427C5E17-6AD8-31A9-D63C-57BDC14ABFFD}"/>
                  </a:ext>
                </a:extLst>
              </p:cNvPr>
              <p:cNvSpPr/>
              <p:nvPr/>
            </p:nvSpPr>
            <p:spPr>
              <a:xfrm>
                <a:off x="6966013" y="40909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2" name="Freeform: Shape 1895">
                <a:extLst>
                  <a:ext uri="{FF2B5EF4-FFF2-40B4-BE49-F238E27FC236}">
                    <a16:creationId xmlns:a16="http://schemas.microsoft.com/office/drawing/2014/main" id="{CBD00557-CE25-1CA3-9BE0-DFD56E4FE60B}"/>
                  </a:ext>
                </a:extLst>
              </p:cNvPr>
              <p:cNvSpPr/>
              <p:nvPr/>
            </p:nvSpPr>
            <p:spPr>
              <a:xfrm>
                <a:off x="6928199" y="41288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4" name="Graphic 112">
              <a:extLst>
                <a:ext uri="{FF2B5EF4-FFF2-40B4-BE49-F238E27FC236}">
                  <a16:creationId xmlns:a16="http://schemas.microsoft.com/office/drawing/2014/main" id="{C8F3228F-FF9E-608A-8240-DCF02B10D56F}"/>
                </a:ext>
              </a:extLst>
            </p:cNvPr>
            <p:cNvGrpSpPr/>
            <p:nvPr/>
          </p:nvGrpSpPr>
          <p:grpSpPr>
            <a:xfrm>
              <a:off x="6912959" y="4073937"/>
              <a:ext cx="75723" cy="75723"/>
              <a:chOff x="6912959" y="4073937"/>
              <a:chExt cx="75723" cy="75723"/>
            </a:xfrm>
          </p:grpSpPr>
          <p:sp>
            <p:nvSpPr>
              <p:cNvPr id="1149" name="Freeform: Shape 1892">
                <a:extLst>
                  <a:ext uri="{FF2B5EF4-FFF2-40B4-BE49-F238E27FC236}">
                    <a16:creationId xmlns:a16="http://schemas.microsoft.com/office/drawing/2014/main" id="{EADEDCD1-467A-750D-1AB9-D12FC7645A25}"/>
                  </a:ext>
                </a:extLst>
              </p:cNvPr>
              <p:cNvSpPr/>
              <p:nvPr/>
            </p:nvSpPr>
            <p:spPr>
              <a:xfrm>
                <a:off x="6950868" y="4073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50" name="Freeform: Shape 1893">
                <a:extLst>
                  <a:ext uri="{FF2B5EF4-FFF2-40B4-BE49-F238E27FC236}">
                    <a16:creationId xmlns:a16="http://schemas.microsoft.com/office/drawing/2014/main" id="{8BDCB77B-7DD2-D804-FAB3-FA1237508A13}"/>
                  </a:ext>
                </a:extLst>
              </p:cNvPr>
              <p:cNvSpPr/>
              <p:nvPr/>
            </p:nvSpPr>
            <p:spPr>
              <a:xfrm>
                <a:off x="6912959" y="4111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5" name="Graphic 112">
              <a:extLst>
                <a:ext uri="{FF2B5EF4-FFF2-40B4-BE49-F238E27FC236}">
                  <a16:creationId xmlns:a16="http://schemas.microsoft.com/office/drawing/2014/main" id="{77E344C2-1C3E-AD6B-AFA8-E048C89EC22E}"/>
                </a:ext>
              </a:extLst>
            </p:cNvPr>
            <p:cNvGrpSpPr/>
            <p:nvPr/>
          </p:nvGrpSpPr>
          <p:grpSpPr>
            <a:xfrm>
              <a:off x="6895338" y="4053173"/>
              <a:ext cx="75723" cy="75628"/>
              <a:chOff x="6895338" y="4053173"/>
              <a:chExt cx="75723" cy="75628"/>
            </a:xfrm>
          </p:grpSpPr>
          <p:sp>
            <p:nvSpPr>
              <p:cNvPr id="1147" name="Freeform: Shape 1890">
                <a:extLst>
                  <a:ext uri="{FF2B5EF4-FFF2-40B4-BE49-F238E27FC236}">
                    <a16:creationId xmlns:a16="http://schemas.microsoft.com/office/drawing/2014/main" id="{CF95B208-BD7F-B03F-C40F-CAFF50D5188D}"/>
                  </a:ext>
                </a:extLst>
              </p:cNvPr>
              <p:cNvSpPr/>
              <p:nvPr/>
            </p:nvSpPr>
            <p:spPr>
              <a:xfrm>
                <a:off x="6933152" y="40531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8" name="Freeform: Shape 1891">
                <a:extLst>
                  <a:ext uri="{FF2B5EF4-FFF2-40B4-BE49-F238E27FC236}">
                    <a16:creationId xmlns:a16="http://schemas.microsoft.com/office/drawing/2014/main" id="{BB870215-B611-5B8F-F7CE-E4F3CE16D151}"/>
                  </a:ext>
                </a:extLst>
              </p:cNvPr>
              <p:cNvSpPr/>
              <p:nvPr/>
            </p:nvSpPr>
            <p:spPr>
              <a:xfrm>
                <a:off x="6895338" y="4090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6" name="Graphic 112">
              <a:extLst>
                <a:ext uri="{FF2B5EF4-FFF2-40B4-BE49-F238E27FC236}">
                  <a16:creationId xmlns:a16="http://schemas.microsoft.com/office/drawing/2014/main" id="{4B923F0B-70DE-0EC1-5492-6AF845D993BB}"/>
                </a:ext>
              </a:extLst>
            </p:cNvPr>
            <p:cNvGrpSpPr/>
            <p:nvPr/>
          </p:nvGrpSpPr>
          <p:grpSpPr>
            <a:xfrm>
              <a:off x="6501574" y="4015263"/>
              <a:ext cx="75628" cy="75723"/>
              <a:chOff x="6501574" y="4015263"/>
              <a:chExt cx="75628" cy="75723"/>
            </a:xfrm>
          </p:grpSpPr>
          <p:sp>
            <p:nvSpPr>
              <p:cNvPr id="1145" name="Freeform: Shape 1888">
                <a:extLst>
                  <a:ext uri="{FF2B5EF4-FFF2-40B4-BE49-F238E27FC236}">
                    <a16:creationId xmlns:a16="http://schemas.microsoft.com/office/drawing/2014/main" id="{E165DB4F-CFA1-0FC3-DA59-93251F080BDD}"/>
                  </a:ext>
                </a:extLst>
              </p:cNvPr>
              <p:cNvSpPr/>
              <p:nvPr/>
            </p:nvSpPr>
            <p:spPr>
              <a:xfrm>
                <a:off x="6539388" y="4015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6" name="Freeform: Shape 1889">
                <a:extLst>
                  <a:ext uri="{FF2B5EF4-FFF2-40B4-BE49-F238E27FC236}">
                    <a16:creationId xmlns:a16="http://schemas.microsoft.com/office/drawing/2014/main" id="{933FC594-19E0-EEC8-C396-F95DFCC3EBD3}"/>
                  </a:ext>
                </a:extLst>
              </p:cNvPr>
              <p:cNvSpPr/>
              <p:nvPr/>
            </p:nvSpPr>
            <p:spPr>
              <a:xfrm>
                <a:off x="6501574" y="40531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7" name="Graphic 112">
              <a:extLst>
                <a:ext uri="{FF2B5EF4-FFF2-40B4-BE49-F238E27FC236}">
                  <a16:creationId xmlns:a16="http://schemas.microsoft.com/office/drawing/2014/main" id="{893DBE27-9507-B15B-99B3-C2280C0EDB78}"/>
                </a:ext>
              </a:extLst>
            </p:cNvPr>
            <p:cNvGrpSpPr/>
            <p:nvPr/>
          </p:nvGrpSpPr>
          <p:grpSpPr>
            <a:xfrm>
              <a:off x="6483000" y="3998309"/>
              <a:ext cx="75723" cy="75628"/>
              <a:chOff x="6483000" y="3998309"/>
              <a:chExt cx="75723" cy="75628"/>
            </a:xfrm>
          </p:grpSpPr>
          <p:sp>
            <p:nvSpPr>
              <p:cNvPr id="1143" name="Freeform: Shape 1886">
                <a:extLst>
                  <a:ext uri="{FF2B5EF4-FFF2-40B4-BE49-F238E27FC236}">
                    <a16:creationId xmlns:a16="http://schemas.microsoft.com/office/drawing/2014/main" id="{9D1D2DE6-343B-77A4-B015-58E434E03AD7}"/>
                  </a:ext>
                </a:extLst>
              </p:cNvPr>
              <p:cNvSpPr/>
              <p:nvPr/>
            </p:nvSpPr>
            <p:spPr>
              <a:xfrm>
                <a:off x="6520815" y="399830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4" name="Freeform: Shape 1887">
                <a:extLst>
                  <a:ext uri="{FF2B5EF4-FFF2-40B4-BE49-F238E27FC236}">
                    <a16:creationId xmlns:a16="http://schemas.microsoft.com/office/drawing/2014/main" id="{65FBE0C0-0CEC-6C91-1585-7742F6991833}"/>
                  </a:ext>
                </a:extLst>
              </p:cNvPr>
              <p:cNvSpPr/>
              <p:nvPr/>
            </p:nvSpPr>
            <p:spPr>
              <a:xfrm>
                <a:off x="6483000" y="40361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8" name="Graphic 112">
              <a:extLst>
                <a:ext uri="{FF2B5EF4-FFF2-40B4-BE49-F238E27FC236}">
                  <a16:creationId xmlns:a16="http://schemas.microsoft.com/office/drawing/2014/main" id="{86E28A46-62A0-F390-40DE-4AFA4EB13D82}"/>
                </a:ext>
              </a:extLst>
            </p:cNvPr>
            <p:cNvGrpSpPr/>
            <p:nvPr/>
          </p:nvGrpSpPr>
          <p:grpSpPr>
            <a:xfrm>
              <a:off x="6468141" y="3980021"/>
              <a:ext cx="75628" cy="75723"/>
              <a:chOff x="6468141" y="3980021"/>
              <a:chExt cx="75628" cy="75723"/>
            </a:xfrm>
          </p:grpSpPr>
          <p:sp>
            <p:nvSpPr>
              <p:cNvPr id="1141" name="Freeform: Shape 1884">
                <a:extLst>
                  <a:ext uri="{FF2B5EF4-FFF2-40B4-BE49-F238E27FC236}">
                    <a16:creationId xmlns:a16="http://schemas.microsoft.com/office/drawing/2014/main" id="{B30711E7-14D9-1CF6-5BF6-2EC28B0FBB1F}"/>
                  </a:ext>
                </a:extLst>
              </p:cNvPr>
              <p:cNvSpPr/>
              <p:nvPr/>
            </p:nvSpPr>
            <p:spPr>
              <a:xfrm>
                <a:off x="6505956" y="39800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2" name="Freeform: Shape 1885">
                <a:extLst>
                  <a:ext uri="{FF2B5EF4-FFF2-40B4-BE49-F238E27FC236}">
                    <a16:creationId xmlns:a16="http://schemas.microsoft.com/office/drawing/2014/main" id="{8E05D654-734D-2B1B-BC12-68EBF98F5275}"/>
                  </a:ext>
                </a:extLst>
              </p:cNvPr>
              <p:cNvSpPr/>
              <p:nvPr/>
            </p:nvSpPr>
            <p:spPr>
              <a:xfrm>
                <a:off x="6468141" y="40178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79" name="Graphic 112">
              <a:extLst>
                <a:ext uri="{FF2B5EF4-FFF2-40B4-BE49-F238E27FC236}">
                  <a16:creationId xmlns:a16="http://schemas.microsoft.com/office/drawing/2014/main" id="{F644514F-0980-96D7-1AE7-37FB206ED3C5}"/>
                </a:ext>
              </a:extLst>
            </p:cNvPr>
            <p:cNvGrpSpPr/>
            <p:nvPr/>
          </p:nvGrpSpPr>
          <p:grpSpPr>
            <a:xfrm>
              <a:off x="6095714" y="3871245"/>
              <a:ext cx="75723" cy="75628"/>
              <a:chOff x="6095714" y="3871245"/>
              <a:chExt cx="75723" cy="75628"/>
            </a:xfrm>
          </p:grpSpPr>
          <p:sp>
            <p:nvSpPr>
              <p:cNvPr id="1139" name="Freeform: Shape 1882">
                <a:extLst>
                  <a:ext uri="{FF2B5EF4-FFF2-40B4-BE49-F238E27FC236}">
                    <a16:creationId xmlns:a16="http://schemas.microsoft.com/office/drawing/2014/main" id="{B790B471-B234-D979-B642-B2D39DD18FD9}"/>
                  </a:ext>
                </a:extLst>
              </p:cNvPr>
              <p:cNvSpPr/>
              <p:nvPr/>
            </p:nvSpPr>
            <p:spPr>
              <a:xfrm>
                <a:off x="6133623" y="38712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40" name="Freeform: Shape 1883">
                <a:extLst>
                  <a:ext uri="{FF2B5EF4-FFF2-40B4-BE49-F238E27FC236}">
                    <a16:creationId xmlns:a16="http://schemas.microsoft.com/office/drawing/2014/main" id="{A2FADDB2-3F36-9FF5-BA02-EE371C4C2C53}"/>
                  </a:ext>
                </a:extLst>
              </p:cNvPr>
              <p:cNvSpPr/>
              <p:nvPr/>
            </p:nvSpPr>
            <p:spPr>
              <a:xfrm>
                <a:off x="6095714" y="3909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0" name="Graphic 112">
              <a:extLst>
                <a:ext uri="{FF2B5EF4-FFF2-40B4-BE49-F238E27FC236}">
                  <a16:creationId xmlns:a16="http://schemas.microsoft.com/office/drawing/2014/main" id="{590715E7-7E7E-CDE2-CAF4-963B53B9BA80}"/>
                </a:ext>
              </a:extLst>
            </p:cNvPr>
            <p:cNvGrpSpPr/>
            <p:nvPr/>
          </p:nvGrpSpPr>
          <p:grpSpPr>
            <a:xfrm>
              <a:off x="6059995" y="3862673"/>
              <a:ext cx="75723" cy="75723"/>
              <a:chOff x="6059995" y="3862673"/>
              <a:chExt cx="75723" cy="75723"/>
            </a:xfrm>
          </p:grpSpPr>
          <p:sp>
            <p:nvSpPr>
              <p:cNvPr id="1137" name="Freeform: Shape 1880">
                <a:extLst>
                  <a:ext uri="{FF2B5EF4-FFF2-40B4-BE49-F238E27FC236}">
                    <a16:creationId xmlns:a16="http://schemas.microsoft.com/office/drawing/2014/main" id="{BFD8B9E5-1220-810A-D478-FE4C69B016D4}"/>
                  </a:ext>
                </a:extLst>
              </p:cNvPr>
              <p:cNvSpPr/>
              <p:nvPr/>
            </p:nvSpPr>
            <p:spPr>
              <a:xfrm>
                <a:off x="6097809" y="38626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8" name="Freeform: Shape 1881">
                <a:extLst>
                  <a:ext uri="{FF2B5EF4-FFF2-40B4-BE49-F238E27FC236}">
                    <a16:creationId xmlns:a16="http://schemas.microsoft.com/office/drawing/2014/main" id="{13E66A34-2E7B-CED3-47A9-D73F754C9417}"/>
                  </a:ext>
                </a:extLst>
              </p:cNvPr>
              <p:cNvSpPr/>
              <p:nvPr/>
            </p:nvSpPr>
            <p:spPr>
              <a:xfrm>
                <a:off x="6059995" y="3900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1" name="Graphic 112">
              <a:extLst>
                <a:ext uri="{FF2B5EF4-FFF2-40B4-BE49-F238E27FC236}">
                  <a16:creationId xmlns:a16="http://schemas.microsoft.com/office/drawing/2014/main" id="{30A21616-F388-43A3-7C95-2A8FCEB8DFAC}"/>
                </a:ext>
              </a:extLst>
            </p:cNvPr>
            <p:cNvGrpSpPr/>
            <p:nvPr/>
          </p:nvGrpSpPr>
          <p:grpSpPr>
            <a:xfrm>
              <a:off x="6072282" y="3867531"/>
              <a:ext cx="75723" cy="75723"/>
              <a:chOff x="6072282" y="3867531"/>
              <a:chExt cx="75723" cy="75723"/>
            </a:xfrm>
          </p:grpSpPr>
          <p:sp>
            <p:nvSpPr>
              <p:cNvPr id="1135" name="Freeform: Shape 1878">
                <a:extLst>
                  <a:ext uri="{FF2B5EF4-FFF2-40B4-BE49-F238E27FC236}">
                    <a16:creationId xmlns:a16="http://schemas.microsoft.com/office/drawing/2014/main" id="{6FA759BA-3AC1-A428-0218-CBD025C94822}"/>
                  </a:ext>
                </a:extLst>
              </p:cNvPr>
              <p:cNvSpPr/>
              <p:nvPr/>
            </p:nvSpPr>
            <p:spPr>
              <a:xfrm>
                <a:off x="6110192" y="3867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6" name="Freeform: Shape 1879">
                <a:extLst>
                  <a:ext uri="{FF2B5EF4-FFF2-40B4-BE49-F238E27FC236}">
                    <a16:creationId xmlns:a16="http://schemas.microsoft.com/office/drawing/2014/main" id="{484AA18B-D053-421F-5481-61DA80AA50F3}"/>
                  </a:ext>
                </a:extLst>
              </p:cNvPr>
              <p:cNvSpPr/>
              <p:nvPr/>
            </p:nvSpPr>
            <p:spPr>
              <a:xfrm>
                <a:off x="6072282" y="3905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2" name="Graphic 112">
              <a:extLst>
                <a:ext uri="{FF2B5EF4-FFF2-40B4-BE49-F238E27FC236}">
                  <a16:creationId xmlns:a16="http://schemas.microsoft.com/office/drawing/2014/main" id="{B5D50242-6AA8-ED85-3306-5EBD731545AC}"/>
                </a:ext>
              </a:extLst>
            </p:cNvPr>
            <p:cNvGrpSpPr/>
            <p:nvPr/>
          </p:nvGrpSpPr>
          <p:grpSpPr>
            <a:xfrm>
              <a:off x="6045422" y="3850862"/>
              <a:ext cx="75628" cy="75628"/>
              <a:chOff x="6045422" y="3850862"/>
              <a:chExt cx="75628" cy="75628"/>
            </a:xfrm>
          </p:grpSpPr>
          <p:sp>
            <p:nvSpPr>
              <p:cNvPr id="1133" name="Freeform: Shape 1876">
                <a:extLst>
                  <a:ext uri="{FF2B5EF4-FFF2-40B4-BE49-F238E27FC236}">
                    <a16:creationId xmlns:a16="http://schemas.microsoft.com/office/drawing/2014/main" id="{172276A5-982E-8E56-7C61-D5845CE4F1DD}"/>
                  </a:ext>
                </a:extLst>
              </p:cNvPr>
              <p:cNvSpPr/>
              <p:nvPr/>
            </p:nvSpPr>
            <p:spPr>
              <a:xfrm>
                <a:off x="6083236" y="385086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4" name="Freeform: Shape 1877">
                <a:extLst>
                  <a:ext uri="{FF2B5EF4-FFF2-40B4-BE49-F238E27FC236}">
                    <a16:creationId xmlns:a16="http://schemas.microsoft.com/office/drawing/2014/main" id="{0C00BA6E-7985-5F43-E76F-7A03F0F31EFB}"/>
                  </a:ext>
                </a:extLst>
              </p:cNvPr>
              <p:cNvSpPr/>
              <p:nvPr/>
            </p:nvSpPr>
            <p:spPr>
              <a:xfrm>
                <a:off x="6045422" y="3888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3" name="Graphic 112">
              <a:extLst>
                <a:ext uri="{FF2B5EF4-FFF2-40B4-BE49-F238E27FC236}">
                  <a16:creationId xmlns:a16="http://schemas.microsoft.com/office/drawing/2014/main" id="{B2900A38-7BA1-0E4E-0745-C55676AECB7B}"/>
                </a:ext>
              </a:extLst>
            </p:cNvPr>
            <p:cNvGrpSpPr/>
            <p:nvPr/>
          </p:nvGrpSpPr>
          <p:grpSpPr>
            <a:xfrm>
              <a:off x="6034468" y="3840670"/>
              <a:ext cx="75723" cy="75723"/>
              <a:chOff x="6034468" y="3840670"/>
              <a:chExt cx="75723" cy="75723"/>
            </a:xfrm>
          </p:grpSpPr>
          <p:sp>
            <p:nvSpPr>
              <p:cNvPr id="1131" name="Freeform: Shape 1874">
                <a:extLst>
                  <a:ext uri="{FF2B5EF4-FFF2-40B4-BE49-F238E27FC236}">
                    <a16:creationId xmlns:a16="http://schemas.microsoft.com/office/drawing/2014/main" id="{0015FE95-BD66-F032-922B-C1A6472124A2}"/>
                  </a:ext>
                </a:extLst>
              </p:cNvPr>
              <p:cNvSpPr/>
              <p:nvPr/>
            </p:nvSpPr>
            <p:spPr>
              <a:xfrm>
                <a:off x="6072282" y="38406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2" name="Freeform: Shape 1875">
                <a:extLst>
                  <a:ext uri="{FF2B5EF4-FFF2-40B4-BE49-F238E27FC236}">
                    <a16:creationId xmlns:a16="http://schemas.microsoft.com/office/drawing/2014/main" id="{F4A181FA-5FA1-455C-201D-0A7411E2F437}"/>
                  </a:ext>
                </a:extLst>
              </p:cNvPr>
              <p:cNvSpPr/>
              <p:nvPr/>
            </p:nvSpPr>
            <p:spPr>
              <a:xfrm>
                <a:off x="6034468" y="38784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4" name="Graphic 112">
              <a:extLst>
                <a:ext uri="{FF2B5EF4-FFF2-40B4-BE49-F238E27FC236}">
                  <a16:creationId xmlns:a16="http://schemas.microsoft.com/office/drawing/2014/main" id="{25826FEC-F182-74B7-BB43-FAE5D2A5D7A8}"/>
                </a:ext>
              </a:extLst>
            </p:cNvPr>
            <p:cNvGrpSpPr/>
            <p:nvPr/>
          </p:nvGrpSpPr>
          <p:grpSpPr>
            <a:xfrm>
              <a:off x="6025324" y="3833336"/>
              <a:ext cx="75723" cy="75723"/>
              <a:chOff x="6025324" y="3833336"/>
              <a:chExt cx="75723" cy="75723"/>
            </a:xfrm>
          </p:grpSpPr>
          <p:sp>
            <p:nvSpPr>
              <p:cNvPr id="1129" name="Freeform: Shape 1872">
                <a:extLst>
                  <a:ext uri="{FF2B5EF4-FFF2-40B4-BE49-F238E27FC236}">
                    <a16:creationId xmlns:a16="http://schemas.microsoft.com/office/drawing/2014/main" id="{95B653F6-C9E6-8A55-40D3-9E5F7BCB3D05}"/>
                  </a:ext>
                </a:extLst>
              </p:cNvPr>
              <p:cNvSpPr/>
              <p:nvPr/>
            </p:nvSpPr>
            <p:spPr>
              <a:xfrm>
                <a:off x="6063138" y="3833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30" name="Freeform: Shape 1873">
                <a:extLst>
                  <a:ext uri="{FF2B5EF4-FFF2-40B4-BE49-F238E27FC236}">
                    <a16:creationId xmlns:a16="http://schemas.microsoft.com/office/drawing/2014/main" id="{B4A0E647-6E73-2F7D-1289-249E9D52F12B}"/>
                  </a:ext>
                </a:extLst>
              </p:cNvPr>
              <p:cNvSpPr/>
              <p:nvPr/>
            </p:nvSpPr>
            <p:spPr>
              <a:xfrm>
                <a:off x="6025324" y="3871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5" name="Graphic 112">
              <a:extLst>
                <a:ext uri="{FF2B5EF4-FFF2-40B4-BE49-F238E27FC236}">
                  <a16:creationId xmlns:a16="http://schemas.microsoft.com/office/drawing/2014/main" id="{0AE8C75D-645A-53D8-4CAB-128F42E7E696}"/>
                </a:ext>
              </a:extLst>
            </p:cNvPr>
            <p:cNvGrpSpPr/>
            <p:nvPr/>
          </p:nvGrpSpPr>
          <p:grpSpPr>
            <a:xfrm>
              <a:off x="6015037" y="3806571"/>
              <a:ext cx="75628" cy="75723"/>
              <a:chOff x="6015037" y="3806571"/>
              <a:chExt cx="75628" cy="75723"/>
            </a:xfrm>
          </p:grpSpPr>
          <p:sp>
            <p:nvSpPr>
              <p:cNvPr id="1127" name="Freeform: Shape 1870">
                <a:extLst>
                  <a:ext uri="{FF2B5EF4-FFF2-40B4-BE49-F238E27FC236}">
                    <a16:creationId xmlns:a16="http://schemas.microsoft.com/office/drawing/2014/main" id="{D3442C9B-133A-618A-7E92-C81AC1BBBCDA}"/>
                  </a:ext>
                </a:extLst>
              </p:cNvPr>
              <p:cNvSpPr/>
              <p:nvPr/>
            </p:nvSpPr>
            <p:spPr>
              <a:xfrm>
                <a:off x="6052851"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8" name="Freeform: Shape 1871">
                <a:extLst>
                  <a:ext uri="{FF2B5EF4-FFF2-40B4-BE49-F238E27FC236}">
                    <a16:creationId xmlns:a16="http://schemas.microsoft.com/office/drawing/2014/main" id="{3428AB22-FEB7-0216-54AC-64269EFC074F}"/>
                  </a:ext>
                </a:extLst>
              </p:cNvPr>
              <p:cNvSpPr/>
              <p:nvPr/>
            </p:nvSpPr>
            <p:spPr>
              <a:xfrm>
                <a:off x="6015037" y="38444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6" name="Graphic 112">
              <a:extLst>
                <a:ext uri="{FF2B5EF4-FFF2-40B4-BE49-F238E27FC236}">
                  <a16:creationId xmlns:a16="http://schemas.microsoft.com/office/drawing/2014/main" id="{A37068C2-2126-DBBA-32F1-AFE257E4F364}"/>
                </a:ext>
              </a:extLst>
            </p:cNvPr>
            <p:cNvGrpSpPr/>
            <p:nvPr/>
          </p:nvGrpSpPr>
          <p:grpSpPr>
            <a:xfrm>
              <a:off x="5953029" y="3802856"/>
              <a:ext cx="75628" cy="75628"/>
              <a:chOff x="5953029" y="3802856"/>
              <a:chExt cx="75628" cy="75628"/>
            </a:xfrm>
          </p:grpSpPr>
          <p:sp>
            <p:nvSpPr>
              <p:cNvPr id="1125" name="Freeform: Shape 1868">
                <a:extLst>
                  <a:ext uri="{FF2B5EF4-FFF2-40B4-BE49-F238E27FC236}">
                    <a16:creationId xmlns:a16="http://schemas.microsoft.com/office/drawing/2014/main" id="{AD7EF1D8-6248-9F4B-84FC-D85E599B3F0E}"/>
                  </a:ext>
                </a:extLst>
              </p:cNvPr>
              <p:cNvSpPr/>
              <p:nvPr/>
            </p:nvSpPr>
            <p:spPr>
              <a:xfrm>
                <a:off x="5990844" y="38028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6" name="Freeform: Shape 1869">
                <a:extLst>
                  <a:ext uri="{FF2B5EF4-FFF2-40B4-BE49-F238E27FC236}">
                    <a16:creationId xmlns:a16="http://schemas.microsoft.com/office/drawing/2014/main" id="{6BB2C6D8-5310-BD6A-15AE-81CF7910ECD4}"/>
                  </a:ext>
                </a:extLst>
              </p:cNvPr>
              <p:cNvSpPr/>
              <p:nvPr/>
            </p:nvSpPr>
            <p:spPr>
              <a:xfrm>
                <a:off x="5953029" y="38406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7" name="Graphic 112">
              <a:extLst>
                <a:ext uri="{FF2B5EF4-FFF2-40B4-BE49-F238E27FC236}">
                  <a16:creationId xmlns:a16="http://schemas.microsoft.com/office/drawing/2014/main" id="{B6C3AAE2-A442-C358-F173-4BEC9AED03BC}"/>
                </a:ext>
              </a:extLst>
            </p:cNvPr>
            <p:cNvGrpSpPr/>
            <p:nvPr/>
          </p:nvGrpSpPr>
          <p:grpSpPr>
            <a:xfrm>
              <a:off x="5999130" y="3806571"/>
              <a:ext cx="75723" cy="75723"/>
              <a:chOff x="5999130" y="3806571"/>
              <a:chExt cx="75723" cy="75723"/>
            </a:xfrm>
          </p:grpSpPr>
          <p:sp>
            <p:nvSpPr>
              <p:cNvPr id="1123" name="Freeform: Shape 1866">
                <a:extLst>
                  <a:ext uri="{FF2B5EF4-FFF2-40B4-BE49-F238E27FC236}">
                    <a16:creationId xmlns:a16="http://schemas.microsoft.com/office/drawing/2014/main" id="{055E8473-447E-330E-E27A-BF264A6EC6F1}"/>
                  </a:ext>
                </a:extLst>
              </p:cNvPr>
              <p:cNvSpPr/>
              <p:nvPr/>
            </p:nvSpPr>
            <p:spPr>
              <a:xfrm>
                <a:off x="6036945" y="3806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4" name="Freeform: Shape 1867">
                <a:extLst>
                  <a:ext uri="{FF2B5EF4-FFF2-40B4-BE49-F238E27FC236}">
                    <a16:creationId xmlns:a16="http://schemas.microsoft.com/office/drawing/2014/main" id="{B376CF46-34FC-FB2A-770B-065C064637E2}"/>
                  </a:ext>
                </a:extLst>
              </p:cNvPr>
              <p:cNvSpPr/>
              <p:nvPr/>
            </p:nvSpPr>
            <p:spPr>
              <a:xfrm>
                <a:off x="5999130" y="38444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8" name="Graphic 112">
              <a:extLst>
                <a:ext uri="{FF2B5EF4-FFF2-40B4-BE49-F238E27FC236}">
                  <a16:creationId xmlns:a16="http://schemas.microsoft.com/office/drawing/2014/main" id="{1C60ADCA-A996-7997-305B-33873133C4E5}"/>
                </a:ext>
              </a:extLst>
            </p:cNvPr>
            <p:cNvGrpSpPr/>
            <p:nvPr/>
          </p:nvGrpSpPr>
          <p:grpSpPr>
            <a:xfrm>
              <a:off x="5553551" y="3678459"/>
              <a:ext cx="75723" cy="75723"/>
              <a:chOff x="5553551" y="3678459"/>
              <a:chExt cx="75723" cy="75723"/>
            </a:xfrm>
          </p:grpSpPr>
          <p:sp>
            <p:nvSpPr>
              <p:cNvPr id="1121" name="Freeform: Shape 1864">
                <a:extLst>
                  <a:ext uri="{FF2B5EF4-FFF2-40B4-BE49-F238E27FC236}">
                    <a16:creationId xmlns:a16="http://schemas.microsoft.com/office/drawing/2014/main" id="{C08955B1-5923-2119-12DE-FB6BB9E9C243}"/>
                  </a:ext>
                </a:extLst>
              </p:cNvPr>
              <p:cNvSpPr/>
              <p:nvPr/>
            </p:nvSpPr>
            <p:spPr>
              <a:xfrm>
                <a:off x="5591365" y="3678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2" name="Freeform: Shape 1865">
                <a:extLst>
                  <a:ext uri="{FF2B5EF4-FFF2-40B4-BE49-F238E27FC236}">
                    <a16:creationId xmlns:a16="http://schemas.microsoft.com/office/drawing/2014/main" id="{A3A6C76D-44FD-E6DE-F53B-85DC43DF8471}"/>
                  </a:ext>
                </a:extLst>
              </p:cNvPr>
              <p:cNvSpPr/>
              <p:nvPr/>
            </p:nvSpPr>
            <p:spPr>
              <a:xfrm>
                <a:off x="5553551" y="37162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89" name="Graphic 112">
              <a:extLst>
                <a:ext uri="{FF2B5EF4-FFF2-40B4-BE49-F238E27FC236}">
                  <a16:creationId xmlns:a16="http://schemas.microsoft.com/office/drawing/2014/main" id="{D744F75F-D718-AAD3-0769-5969AD6F4594}"/>
                </a:ext>
              </a:extLst>
            </p:cNvPr>
            <p:cNvGrpSpPr/>
            <p:nvPr/>
          </p:nvGrpSpPr>
          <p:grpSpPr>
            <a:xfrm>
              <a:off x="5569362" y="3685794"/>
              <a:ext cx="75723" cy="75628"/>
              <a:chOff x="5569362" y="3685794"/>
              <a:chExt cx="75723" cy="75628"/>
            </a:xfrm>
          </p:grpSpPr>
          <p:sp>
            <p:nvSpPr>
              <p:cNvPr id="1119" name="Freeform: Shape 1862">
                <a:extLst>
                  <a:ext uri="{FF2B5EF4-FFF2-40B4-BE49-F238E27FC236}">
                    <a16:creationId xmlns:a16="http://schemas.microsoft.com/office/drawing/2014/main" id="{2614DA85-10F1-E14E-1765-B6A656E46D23}"/>
                  </a:ext>
                </a:extLst>
              </p:cNvPr>
              <p:cNvSpPr/>
              <p:nvPr/>
            </p:nvSpPr>
            <p:spPr>
              <a:xfrm>
                <a:off x="5607177" y="368579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20" name="Freeform: Shape 1863">
                <a:extLst>
                  <a:ext uri="{FF2B5EF4-FFF2-40B4-BE49-F238E27FC236}">
                    <a16:creationId xmlns:a16="http://schemas.microsoft.com/office/drawing/2014/main" id="{76A6AE6C-76F2-E0FC-714E-F75F1368D74E}"/>
                  </a:ext>
                </a:extLst>
              </p:cNvPr>
              <p:cNvSpPr/>
              <p:nvPr/>
            </p:nvSpPr>
            <p:spPr>
              <a:xfrm>
                <a:off x="5569362" y="3723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0" name="Graphic 112">
              <a:extLst>
                <a:ext uri="{FF2B5EF4-FFF2-40B4-BE49-F238E27FC236}">
                  <a16:creationId xmlns:a16="http://schemas.microsoft.com/office/drawing/2014/main" id="{A6E65E44-95B8-034F-0C12-95BCA217B01C}"/>
                </a:ext>
              </a:extLst>
            </p:cNvPr>
            <p:cNvGrpSpPr/>
            <p:nvPr/>
          </p:nvGrpSpPr>
          <p:grpSpPr>
            <a:xfrm>
              <a:off x="5586412" y="3694271"/>
              <a:ext cx="75628" cy="75723"/>
              <a:chOff x="5586412" y="3694271"/>
              <a:chExt cx="75628" cy="75723"/>
            </a:xfrm>
          </p:grpSpPr>
          <p:sp>
            <p:nvSpPr>
              <p:cNvPr id="1117" name="Freeform: Shape 1860">
                <a:extLst>
                  <a:ext uri="{FF2B5EF4-FFF2-40B4-BE49-F238E27FC236}">
                    <a16:creationId xmlns:a16="http://schemas.microsoft.com/office/drawing/2014/main" id="{65073FF1-ABE3-82AF-8659-C9A850752FF9}"/>
                  </a:ext>
                </a:extLst>
              </p:cNvPr>
              <p:cNvSpPr/>
              <p:nvPr/>
            </p:nvSpPr>
            <p:spPr>
              <a:xfrm>
                <a:off x="5624226" y="3694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8" name="Freeform: Shape 1861">
                <a:extLst>
                  <a:ext uri="{FF2B5EF4-FFF2-40B4-BE49-F238E27FC236}">
                    <a16:creationId xmlns:a16="http://schemas.microsoft.com/office/drawing/2014/main" id="{542275FF-4E03-84EB-6A4F-DB35FE79D9F4}"/>
                  </a:ext>
                </a:extLst>
              </p:cNvPr>
              <p:cNvSpPr/>
              <p:nvPr/>
            </p:nvSpPr>
            <p:spPr>
              <a:xfrm>
                <a:off x="5586412" y="373208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1" name="Graphic 112">
              <a:extLst>
                <a:ext uri="{FF2B5EF4-FFF2-40B4-BE49-F238E27FC236}">
                  <a16:creationId xmlns:a16="http://schemas.microsoft.com/office/drawing/2014/main" id="{03952E99-740C-496E-E00E-D1DF96E8607A}"/>
                </a:ext>
              </a:extLst>
            </p:cNvPr>
            <p:cNvGrpSpPr/>
            <p:nvPr/>
          </p:nvGrpSpPr>
          <p:grpSpPr>
            <a:xfrm>
              <a:off x="5599176" y="3699414"/>
              <a:ext cx="75628" cy="75723"/>
              <a:chOff x="5599176" y="3699414"/>
              <a:chExt cx="75628" cy="75723"/>
            </a:xfrm>
          </p:grpSpPr>
          <p:sp>
            <p:nvSpPr>
              <p:cNvPr id="1115" name="Freeform: Shape 1858">
                <a:extLst>
                  <a:ext uri="{FF2B5EF4-FFF2-40B4-BE49-F238E27FC236}">
                    <a16:creationId xmlns:a16="http://schemas.microsoft.com/office/drawing/2014/main" id="{705FDBC5-C9B7-4C8D-5F89-9B7F1A672FC0}"/>
                  </a:ext>
                </a:extLst>
              </p:cNvPr>
              <p:cNvSpPr/>
              <p:nvPr/>
            </p:nvSpPr>
            <p:spPr>
              <a:xfrm>
                <a:off x="5636990" y="36994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6" name="Freeform: Shape 1859">
                <a:extLst>
                  <a:ext uri="{FF2B5EF4-FFF2-40B4-BE49-F238E27FC236}">
                    <a16:creationId xmlns:a16="http://schemas.microsoft.com/office/drawing/2014/main" id="{171F0806-4760-CAC9-1CBC-6CDA4A01FEFC}"/>
                  </a:ext>
                </a:extLst>
              </p:cNvPr>
              <p:cNvSpPr/>
              <p:nvPr/>
            </p:nvSpPr>
            <p:spPr>
              <a:xfrm>
                <a:off x="5599176" y="37373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2" name="Graphic 112">
              <a:extLst>
                <a:ext uri="{FF2B5EF4-FFF2-40B4-BE49-F238E27FC236}">
                  <a16:creationId xmlns:a16="http://schemas.microsoft.com/office/drawing/2014/main" id="{94D5509D-B9A8-F336-8F23-C9E70317FE59}"/>
                </a:ext>
              </a:extLst>
            </p:cNvPr>
            <p:cNvGrpSpPr/>
            <p:nvPr/>
          </p:nvGrpSpPr>
          <p:grpSpPr>
            <a:xfrm>
              <a:off x="5610701" y="3709130"/>
              <a:ext cx="75723" cy="75723"/>
              <a:chOff x="5610701" y="3709130"/>
              <a:chExt cx="75723" cy="75723"/>
            </a:xfrm>
          </p:grpSpPr>
          <p:sp>
            <p:nvSpPr>
              <p:cNvPr id="1113" name="Freeform: Shape 1856">
                <a:extLst>
                  <a:ext uri="{FF2B5EF4-FFF2-40B4-BE49-F238E27FC236}">
                    <a16:creationId xmlns:a16="http://schemas.microsoft.com/office/drawing/2014/main" id="{CC1C7821-90F3-A187-D3C1-FD82992DE14E}"/>
                  </a:ext>
                </a:extLst>
              </p:cNvPr>
              <p:cNvSpPr/>
              <p:nvPr/>
            </p:nvSpPr>
            <p:spPr>
              <a:xfrm>
                <a:off x="5648515" y="3709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4" name="Freeform: Shape 1857">
                <a:extLst>
                  <a:ext uri="{FF2B5EF4-FFF2-40B4-BE49-F238E27FC236}">
                    <a16:creationId xmlns:a16="http://schemas.microsoft.com/office/drawing/2014/main" id="{BC6DCAEE-98BE-CB9E-2CCB-C73E14CC4F43}"/>
                  </a:ext>
                </a:extLst>
              </p:cNvPr>
              <p:cNvSpPr/>
              <p:nvPr/>
            </p:nvSpPr>
            <p:spPr>
              <a:xfrm>
                <a:off x="5610701" y="3747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3" name="Graphic 112">
              <a:extLst>
                <a:ext uri="{FF2B5EF4-FFF2-40B4-BE49-F238E27FC236}">
                  <a16:creationId xmlns:a16="http://schemas.microsoft.com/office/drawing/2014/main" id="{DDD7AE13-79C2-7CA3-0E10-49E06A31C0A7}"/>
                </a:ext>
              </a:extLst>
            </p:cNvPr>
            <p:cNvGrpSpPr/>
            <p:nvPr/>
          </p:nvGrpSpPr>
          <p:grpSpPr>
            <a:xfrm>
              <a:off x="5619845" y="3716274"/>
              <a:ext cx="75628" cy="75723"/>
              <a:chOff x="5619845" y="3716274"/>
              <a:chExt cx="75628" cy="75723"/>
            </a:xfrm>
          </p:grpSpPr>
          <p:sp>
            <p:nvSpPr>
              <p:cNvPr id="1111" name="Freeform: Shape 1854">
                <a:extLst>
                  <a:ext uri="{FF2B5EF4-FFF2-40B4-BE49-F238E27FC236}">
                    <a16:creationId xmlns:a16="http://schemas.microsoft.com/office/drawing/2014/main" id="{DEA5CBF7-12C9-DA78-7E93-1DE73C50A2B3}"/>
                  </a:ext>
                </a:extLst>
              </p:cNvPr>
              <p:cNvSpPr/>
              <p:nvPr/>
            </p:nvSpPr>
            <p:spPr>
              <a:xfrm>
                <a:off x="5657659" y="37162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2" name="Freeform: Shape 1855">
                <a:extLst>
                  <a:ext uri="{FF2B5EF4-FFF2-40B4-BE49-F238E27FC236}">
                    <a16:creationId xmlns:a16="http://schemas.microsoft.com/office/drawing/2014/main" id="{7D21D23E-051D-6A81-B7F9-4D65B3CAF980}"/>
                  </a:ext>
                </a:extLst>
              </p:cNvPr>
              <p:cNvSpPr/>
              <p:nvPr/>
            </p:nvSpPr>
            <p:spPr>
              <a:xfrm>
                <a:off x="5619845" y="375418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4" name="Graphic 112">
              <a:extLst>
                <a:ext uri="{FF2B5EF4-FFF2-40B4-BE49-F238E27FC236}">
                  <a16:creationId xmlns:a16="http://schemas.microsoft.com/office/drawing/2014/main" id="{537CC3EE-78C3-A2C6-0E9D-6E45F4521DF8}"/>
                </a:ext>
              </a:extLst>
            </p:cNvPr>
            <p:cNvGrpSpPr/>
            <p:nvPr/>
          </p:nvGrpSpPr>
          <p:grpSpPr>
            <a:xfrm>
              <a:off x="5619845" y="3737324"/>
              <a:ext cx="75628" cy="75628"/>
              <a:chOff x="5619845" y="3737324"/>
              <a:chExt cx="75628" cy="75628"/>
            </a:xfrm>
          </p:grpSpPr>
          <p:sp>
            <p:nvSpPr>
              <p:cNvPr id="1109" name="Freeform: Shape 1852">
                <a:extLst>
                  <a:ext uri="{FF2B5EF4-FFF2-40B4-BE49-F238E27FC236}">
                    <a16:creationId xmlns:a16="http://schemas.microsoft.com/office/drawing/2014/main" id="{9750FFB4-093A-DE3E-B1E8-AB32B5593A8F}"/>
                  </a:ext>
                </a:extLst>
              </p:cNvPr>
              <p:cNvSpPr/>
              <p:nvPr/>
            </p:nvSpPr>
            <p:spPr>
              <a:xfrm>
                <a:off x="5657659" y="37373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10" name="Freeform: Shape 1853">
                <a:extLst>
                  <a:ext uri="{FF2B5EF4-FFF2-40B4-BE49-F238E27FC236}">
                    <a16:creationId xmlns:a16="http://schemas.microsoft.com/office/drawing/2014/main" id="{01FD2EEB-5FBB-7AFD-4B56-304245D305AF}"/>
                  </a:ext>
                </a:extLst>
              </p:cNvPr>
              <p:cNvSpPr/>
              <p:nvPr/>
            </p:nvSpPr>
            <p:spPr>
              <a:xfrm>
                <a:off x="5619845" y="377513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5" name="Graphic 112">
              <a:extLst>
                <a:ext uri="{FF2B5EF4-FFF2-40B4-BE49-F238E27FC236}">
                  <a16:creationId xmlns:a16="http://schemas.microsoft.com/office/drawing/2014/main" id="{E7108E55-3CAA-C41F-474C-FEA9332383FC}"/>
                </a:ext>
              </a:extLst>
            </p:cNvPr>
            <p:cNvGrpSpPr/>
            <p:nvPr/>
          </p:nvGrpSpPr>
          <p:grpSpPr>
            <a:xfrm>
              <a:off x="5619845" y="3757707"/>
              <a:ext cx="75628" cy="75628"/>
              <a:chOff x="5619845" y="3757707"/>
              <a:chExt cx="75628" cy="75628"/>
            </a:xfrm>
          </p:grpSpPr>
          <p:sp>
            <p:nvSpPr>
              <p:cNvPr id="1107" name="Freeform: Shape 1850">
                <a:extLst>
                  <a:ext uri="{FF2B5EF4-FFF2-40B4-BE49-F238E27FC236}">
                    <a16:creationId xmlns:a16="http://schemas.microsoft.com/office/drawing/2014/main" id="{0339F493-9BA2-7842-7288-63535AAB3F5B}"/>
                  </a:ext>
                </a:extLst>
              </p:cNvPr>
              <p:cNvSpPr/>
              <p:nvPr/>
            </p:nvSpPr>
            <p:spPr>
              <a:xfrm>
                <a:off x="5657659" y="37577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8" name="Freeform: Shape 1851">
                <a:extLst>
                  <a:ext uri="{FF2B5EF4-FFF2-40B4-BE49-F238E27FC236}">
                    <a16:creationId xmlns:a16="http://schemas.microsoft.com/office/drawing/2014/main" id="{B16989E9-3BD9-8211-60AC-0DBF2D9F5F33}"/>
                  </a:ext>
                </a:extLst>
              </p:cNvPr>
              <p:cNvSpPr/>
              <p:nvPr/>
            </p:nvSpPr>
            <p:spPr>
              <a:xfrm>
                <a:off x="5619845" y="37955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6" name="Graphic 112">
              <a:extLst>
                <a:ext uri="{FF2B5EF4-FFF2-40B4-BE49-F238E27FC236}">
                  <a16:creationId xmlns:a16="http://schemas.microsoft.com/office/drawing/2014/main" id="{74161E40-725E-6FFB-F783-CFADD012D24D}"/>
                </a:ext>
              </a:extLst>
            </p:cNvPr>
            <p:cNvGrpSpPr/>
            <p:nvPr/>
          </p:nvGrpSpPr>
          <p:grpSpPr>
            <a:xfrm>
              <a:off x="5631942" y="3764946"/>
              <a:ext cx="75723" cy="75723"/>
              <a:chOff x="5631942" y="3764946"/>
              <a:chExt cx="75723" cy="75723"/>
            </a:xfrm>
          </p:grpSpPr>
          <p:sp>
            <p:nvSpPr>
              <p:cNvPr id="1105" name="Freeform: Shape 1848">
                <a:extLst>
                  <a:ext uri="{FF2B5EF4-FFF2-40B4-BE49-F238E27FC236}">
                    <a16:creationId xmlns:a16="http://schemas.microsoft.com/office/drawing/2014/main" id="{5AC4037C-CB8F-5BB1-188B-4C4A41DE5564}"/>
                  </a:ext>
                </a:extLst>
              </p:cNvPr>
              <p:cNvSpPr/>
              <p:nvPr/>
            </p:nvSpPr>
            <p:spPr>
              <a:xfrm>
                <a:off x="5669851"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6" name="Freeform: Shape 1849">
                <a:extLst>
                  <a:ext uri="{FF2B5EF4-FFF2-40B4-BE49-F238E27FC236}">
                    <a16:creationId xmlns:a16="http://schemas.microsoft.com/office/drawing/2014/main" id="{DE891330-7508-B967-316E-7510E0B6DB10}"/>
                  </a:ext>
                </a:extLst>
              </p:cNvPr>
              <p:cNvSpPr/>
              <p:nvPr/>
            </p:nvSpPr>
            <p:spPr>
              <a:xfrm>
                <a:off x="5631942"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7" name="Graphic 112">
              <a:extLst>
                <a:ext uri="{FF2B5EF4-FFF2-40B4-BE49-F238E27FC236}">
                  <a16:creationId xmlns:a16="http://schemas.microsoft.com/office/drawing/2014/main" id="{81643D0B-EF07-61F3-120A-22A5139B43C8}"/>
                </a:ext>
              </a:extLst>
            </p:cNvPr>
            <p:cNvGrpSpPr/>
            <p:nvPr/>
          </p:nvGrpSpPr>
          <p:grpSpPr>
            <a:xfrm>
              <a:off x="5648515" y="3764946"/>
              <a:ext cx="75723" cy="75723"/>
              <a:chOff x="5648515" y="3764946"/>
              <a:chExt cx="75723" cy="75723"/>
            </a:xfrm>
          </p:grpSpPr>
          <p:sp>
            <p:nvSpPr>
              <p:cNvPr id="1103" name="Freeform: Shape 1846">
                <a:extLst>
                  <a:ext uri="{FF2B5EF4-FFF2-40B4-BE49-F238E27FC236}">
                    <a16:creationId xmlns:a16="http://schemas.microsoft.com/office/drawing/2014/main" id="{5A12E168-6E61-D47A-9588-E8343F058094}"/>
                  </a:ext>
                </a:extLst>
              </p:cNvPr>
              <p:cNvSpPr/>
              <p:nvPr/>
            </p:nvSpPr>
            <p:spPr>
              <a:xfrm>
                <a:off x="5686425"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4" name="Freeform: Shape 1847">
                <a:extLst>
                  <a:ext uri="{FF2B5EF4-FFF2-40B4-BE49-F238E27FC236}">
                    <a16:creationId xmlns:a16="http://schemas.microsoft.com/office/drawing/2014/main" id="{6D52A5EE-EDE6-8907-B4C4-582CAFCEF719}"/>
                  </a:ext>
                </a:extLst>
              </p:cNvPr>
              <p:cNvSpPr/>
              <p:nvPr/>
            </p:nvSpPr>
            <p:spPr>
              <a:xfrm>
                <a:off x="5648515"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8" name="Graphic 112">
              <a:extLst>
                <a:ext uri="{FF2B5EF4-FFF2-40B4-BE49-F238E27FC236}">
                  <a16:creationId xmlns:a16="http://schemas.microsoft.com/office/drawing/2014/main" id="{6EB45889-16C6-D3C2-23AE-CFDDED50E496}"/>
                </a:ext>
              </a:extLst>
            </p:cNvPr>
            <p:cNvGrpSpPr/>
            <p:nvPr/>
          </p:nvGrpSpPr>
          <p:grpSpPr>
            <a:xfrm>
              <a:off x="5662041" y="3764946"/>
              <a:ext cx="75723" cy="75723"/>
              <a:chOff x="5662041" y="3764946"/>
              <a:chExt cx="75723" cy="75723"/>
            </a:xfrm>
          </p:grpSpPr>
          <p:sp>
            <p:nvSpPr>
              <p:cNvPr id="1101" name="Freeform: Shape 1844">
                <a:extLst>
                  <a:ext uri="{FF2B5EF4-FFF2-40B4-BE49-F238E27FC236}">
                    <a16:creationId xmlns:a16="http://schemas.microsoft.com/office/drawing/2014/main" id="{CBB7F7C8-1700-19C0-6F62-5C99A092C44E}"/>
                  </a:ext>
                </a:extLst>
              </p:cNvPr>
              <p:cNvSpPr/>
              <p:nvPr/>
            </p:nvSpPr>
            <p:spPr>
              <a:xfrm>
                <a:off x="5699950" y="37649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2" name="Freeform: Shape 1845">
                <a:extLst>
                  <a:ext uri="{FF2B5EF4-FFF2-40B4-BE49-F238E27FC236}">
                    <a16:creationId xmlns:a16="http://schemas.microsoft.com/office/drawing/2014/main" id="{94E99B16-609A-B3C3-30F1-979322E28A95}"/>
                  </a:ext>
                </a:extLst>
              </p:cNvPr>
              <p:cNvSpPr/>
              <p:nvPr/>
            </p:nvSpPr>
            <p:spPr>
              <a:xfrm>
                <a:off x="5662041" y="38028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999" name="Graphic 112">
              <a:extLst>
                <a:ext uri="{FF2B5EF4-FFF2-40B4-BE49-F238E27FC236}">
                  <a16:creationId xmlns:a16="http://schemas.microsoft.com/office/drawing/2014/main" id="{58A07B96-D769-9516-B93D-7A19131D0A63}"/>
                </a:ext>
              </a:extLst>
            </p:cNvPr>
            <p:cNvGrpSpPr/>
            <p:nvPr/>
          </p:nvGrpSpPr>
          <p:grpSpPr>
            <a:xfrm>
              <a:off x="5075110" y="3425571"/>
              <a:ext cx="75628" cy="75723"/>
              <a:chOff x="5075110" y="3425571"/>
              <a:chExt cx="75628" cy="75723"/>
            </a:xfrm>
          </p:grpSpPr>
          <p:sp>
            <p:nvSpPr>
              <p:cNvPr id="1099" name="Freeform: Shape 1842">
                <a:extLst>
                  <a:ext uri="{FF2B5EF4-FFF2-40B4-BE49-F238E27FC236}">
                    <a16:creationId xmlns:a16="http://schemas.microsoft.com/office/drawing/2014/main" id="{8E9D66CE-8559-915D-3956-93BD36C4A5D3}"/>
                  </a:ext>
                </a:extLst>
              </p:cNvPr>
              <p:cNvSpPr/>
              <p:nvPr/>
            </p:nvSpPr>
            <p:spPr>
              <a:xfrm>
                <a:off x="5112924"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100" name="Freeform: Shape 1843">
                <a:extLst>
                  <a:ext uri="{FF2B5EF4-FFF2-40B4-BE49-F238E27FC236}">
                    <a16:creationId xmlns:a16="http://schemas.microsoft.com/office/drawing/2014/main" id="{0274BBA8-E2BB-62F6-0D05-70653738496F}"/>
                  </a:ext>
                </a:extLst>
              </p:cNvPr>
              <p:cNvSpPr/>
              <p:nvPr/>
            </p:nvSpPr>
            <p:spPr>
              <a:xfrm>
                <a:off x="5075110" y="34633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0" name="Graphic 112">
              <a:extLst>
                <a:ext uri="{FF2B5EF4-FFF2-40B4-BE49-F238E27FC236}">
                  <a16:creationId xmlns:a16="http://schemas.microsoft.com/office/drawing/2014/main" id="{18CBAD77-E55F-6CDA-02E2-0CB5DADE8600}"/>
                </a:ext>
              </a:extLst>
            </p:cNvPr>
            <p:cNvGrpSpPr/>
            <p:nvPr/>
          </p:nvGrpSpPr>
          <p:grpSpPr>
            <a:xfrm>
              <a:off x="5099970" y="3425571"/>
              <a:ext cx="75723" cy="75723"/>
              <a:chOff x="5099970" y="3425571"/>
              <a:chExt cx="75723" cy="75723"/>
            </a:xfrm>
          </p:grpSpPr>
          <p:sp>
            <p:nvSpPr>
              <p:cNvPr id="1097" name="Freeform: Shape 1840">
                <a:extLst>
                  <a:ext uri="{FF2B5EF4-FFF2-40B4-BE49-F238E27FC236}">
                    <a16:creationId xmlns:a16="http://schemas.microsoft.com/office/drawing/2014/main" id="{5737DF47-130B-D247-B223-A5E7802AAEC7}"/>
                  </a:ext>
                </a:extLst>
              </p:cNvPr>
              <p:cNvSpPr/>
              <p:nvPr/>
            </p:nvSpPr>
            <p:spPr>
              <a:xfrm>
                <a:off x="5137880" y="34255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8" name="Freeform: Shape 1841">
                <a:extLst>
                  <a:ext uri="{FF2B5EF4-FFF2-40B4-BE49-F238E27FC236}">
                    <a16:creationId xmlns:a16="http://schemas.microsoft.com/office/drawing/2014/main" id="{59A08A29-1A2C-1B19-766D-1B26FD16A69C}"/>
                  </a:ext>
                </a:extLst>
              </p:cNvPr>
              <p:cNvSpPr/>
              <p:nvPr/>
            </p:nvSpPr>
            <p:spPr>
              <a:xfrm>
                <a:off x="5099970" y="34633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1" name="Graphic 112">
              <a:extLst>
                <a:ext uri="{FF2B5EF4-FFF2-40B4-BE49-F238E27FC236}">
                  <a16:creationId xmlns:a16="http://schemas.microsoft.com/office/drawing/2014/main" id="{71B16437-22B6-6E6C-5E2D-98CE83CCD9A7}"/>
                </a:ext>
              </a:extLst>
            </p:cNvPr>
            <p:cNvGrpSpPr/>
            <p:nvPr/>
          </p:nvGrpSpPr>
          <p:grpSpPr>
            <a:xfrm>
              <a:off x="5137880" y="3463385"/>
              <a:ext cx="75628" cy="75723"/>
              <a:chOff x="5137880" y="3463385"/>
              <a:chExt cx="75628" cy="75723"/>
            </a:xfrm>
          </p:grpSpPr>
          <p:sp>
            <p:nvSpPr>
              <p:cNvPr id="1095" name="Freeform: Shape 1838">
                <a:extLst>
                  <a:ext uri="{FF2B5EF4-FFF2-40B4-BE49-F238E27FC236}">
                    <a16:creationId xmlns:a16="http://schemas.microsoft.com/office/drawing/2014/main" id="{8F447616-42EB-407A-094B-401D6582077A}"/>
                  </a:ext>
                </a:extLst>
              </p:cNvPr>
              <p:cNvSpPr/>
              <p:nvPr/>
            </p:nvSpPr>
            <p:spPr>
              <a:xfrm>
                <a:off x="517569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6" name="Freeform: Shape 1839">
                <a:extLst>
                  <a:ext uri="{FF2B5EF4-FFF2-40B4-BE49-F238E27FC236}">
                    <a16:creationId xmlns:a16="http://schemas.microsoft.com/office/drawing/2014/main" id="{FB0BFD99-D977-3331-4CC1-3AE69317DF75}"/>
                  </a:ext>
                </a:extLst>
              </p:cNvPr>
              <p:cNvSpPr/>
              <p:nvPr/>
            </p:nvSpPr>
            <p:spPr>
              <a:xfrm>
                <a:off x="513788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2" name="Graphic 112">
              <a:extLst>
                <a:ext uri="{FF2B5EF4-FFF2-40B4-BE49-F238E27FC236}">
                  <a16:creationId xmlns:a16="http://schemas.microsoft.com/office/drawing/2014/main" id="{9BEA68A5-B853-70D7-E1A8-99E6AC2A9A7E}"/>
                </a:ext>
              </a:extLst>
            </p:cNvPr>
            <p:cNvGrpSpPr/>
            <p:nvPr/>
          </p:nvGrpSpPr>
          <p:grpSpPr>
            <a:xfrm>
              <a:off x="5152167" y="3463385"/>
              <a:ext cx="75723" cy="75723"/>
              <a:chOff x="5152167" y="3463385"/>
              <a:chExt cx="75723" cy="75723"/>
            </a:xfrm>
          </p:grpSpPr>
          <p:sp>
            <p:nvSpPr>
              <p:cNvPr id="1093" name="Freeform: Shape 1836">
                <a:extLst>
                  <a:ext uri="{FF2B5EF4-FFF2-40B4-BE49-F238E27FC236}">
                    <a16:creationId xmlns:a16="http://schemas.microsoft.com/office/drawing/2014/main" id="{F2100306-944E-AD72-E616-774B25D9D782}"/>
                  </a:ext>
                </a:extLst>
              </p:cNvPr>
              <p:cNvSpPr/>
              <p:nvPr/>
            </p:nvSpPr>
            <p:spPr>
              <a:xfrm>
                <a:off x="5189982"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4" name="Freeform: Shape 1837">
                <a:extLst>
                  <a:ext uri="{FF2B5EF4-FFF2-40B4-BE49-F238E27FC236}">
                    <a16:creationId xmlns:a16="http://schemas.microsoft.com/office/drawing/2014/main" id="{21E84D8A-8E89-3C1F-C2A7-0129EEC13906}"/>
                  </a:ext>
                </a:extLst>
              </p:cNvPr>
              <p:cNvSpPr/>
              <p:nvPr/>
            </p:nvSpPr>
            <p:spPr>
              <a:xfrm>
                <a:off x="5152167" y="3501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3" name="Graphic 112">
              <a:extLst>
                <a:ext uri="{FF2B5EF4-FFF2-40B4-BE49-F238E27FC236}">
                  <a16:creationId xmlns:a16="http://schemas.microsoft.com/office/drawing/2014/main" id="{F7976B9E-945A-CB5E-EACA-855F04B332A1}"/>
                </a:ext>
              </a:extLst>
            </p:cNvPr>
            <p:cNvGrpSpPr/>
            <p:nvPr/>
          </p:nvGrpSpPr>
          <p:grpSpPr>
            <a:xfrm>
              <a:off x="5166550" y="3463385"/>
              <a:ext cx="75628" cy="75723"/>
              <a:chOff x="5166550" y="3463385"/>
              <a:chExt cx="75628" cy="75723"/>
            </a:xfrm>
          </p:grpSpPr>
          <p:sp>
            <p:nvSpPr>
              <p:cNvPr id="1091" name="Freeform: Shape 1834">
                <a:extLst>
                  <a:ext uri="{FF2B5EF4-FFF2-40B4-BE49-F238E27FC236}">
                    <a16:creationId xmlns:a16="http://schemas.microsoft.com/office/drawing/2014/main" id="{7F5B1460-8320-5A8A-EB23-E459444EC61F}"/>
                  </a:ext>
                </a:extLst>
              </p:cNvPr>
              <p:cNvSpPr/>
              <p:nvPr/>
            </p:nvSpPr>
            <p:spPr>
              <a:xfrm>
                <a:off x="5204364" y="3463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2" name="Freeform: Shape 1835">
                <a:extLst>
                  <a:ext uri="{FF2B5EF4-FFF2-40B4-BE49-F238E27FC236}">
                    <a16:creationId xmlns:a16="http://schemas.microsoft.com/office/drawing/2014/main" id="{E90CF263-7B71-4D2F-1B12-4E11DD3B9553}"/>
                  </a:ext>
                </a:extLst>
              </p:cNvPr>
              <p:cNvSpPr/>
              <p:nvPr/>
            </p:nvSpPr>
            <p:spPr>
              <a:xfrm>
                <a:off x="5166550" y="35012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4" name="Graphic 112">
              <a:extLst>
                <a:ext uri="{FF2B5EF4-FFF2-40B4-BE49-F238E27FC236}">
                  <a16:creationId xmlns:a16="http://schemas.microsoft.com/office/drawing/2014/main" id="{9932FFB3-2159-BEB2-51FF-CA52CDE87F18}"/>
                </a:ext>
              </a:extLst>
            </p:cNvPr>
            <p:cNvGrpSpPr/>
            <p:nvPr/>
          </p:nvGrpSpPr>
          <p:grpSpPr>
            <a:xfrm>
              <a:off x="5180838" y="3523107"/>
              <a:ext cx="75723" cy="75723"/>
              <a:chOff x="5180838" y="3523107"/>
              <a:chExt cx="75723" cy="75723"/>
            </a:xfrm>
          </p:grpSpPr>
          <p:sp>
            <p:nvSpPr>
              <p:cNvPr id="1089" name="Freeform: Shape 1832">
                <a:extLst>
                  <a:ext uri="{FF2B5EF4-FFF2-40B4-BE49-F238E27FC236}">
                    <a16:creationId xmlns:a16="http://schemas.microsoft.com/office/drawing/2014/main" id="{737DFCBE-3C3C-3159-99AD-25CB89570F41}"/>
                  </a:ext>
                </a:extLst>
              </p:cNvPr>
              <p:cNvSpPr/>
              <p:nvPr/>
            </p:nvSpPr>
            <p:spPr>
              <a:xfrm>
                <a:off x="5218652" y="35231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90" name="Freeform: Shape 1833">
                <a:extLst>
                  <a:ext uri="{FF2B5EF4-FFF2-40B4-BE49-F238E27FC236}">
                    <a16:creationId xmlns:a16="http://schemas.microsoft.com/office/drawing/2014/main" id="{CED8BC61-96FF-1EC4-A600-D5A4AA2A0D1F}"/>
                  </a:ext>
                </a:extLst>
              </p:cNvPr>
              <p:cNvSpPr/>
              <p:nvPr/>
            </p:nvSpPr>
            <p:spPr>
              <a:xfrm>
                <a:off x="5180838" y="3561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5" name="Graphic 112">
              <a:extLst>
                <a:ext uri="{FF2B5EF4-FFF2-40B4-BE49-F238E27FC236}">
                  <a16:creationId xmlns:a16="http://schemas.microsoft.com/office/drawing/2014/main" id="{42859E21-77A6-ACF7-4770-9B22B035B47A}"/>
                </a:ext>
              </a:extLst>
            </p:cNvPr>
            <p:cNvGrpSpPr/>
            <p:nvPr/>
          </p:nvGrpSpPr>
          <p:grpSpPr>
            <a:xfrm>
              <a:off x="5227701" y="3598830"/>
              <a:ext cx="75628" cy="75723"/>
              <a:chOff x="5227701" y="3598830"/>
              <a:chExt cx="75628" cy="75723"/>
            </a:xfrm>
          </p:grpSpPr>
          <p:sp>
            <p:nvSpPr>
              <p:cNvPr id="1087" name="Freeform: Shape 1830">
                <a:extLst>
                  <a:ext uri="{FF2B5EF4-FFF2-40B4-BE49-F238E27FC236}">
                    <a16:creationId xmlns:a16="http://schemas.microsoft.com/office/drawing/2014/main" id="{8672E72A-3733-7251-2E3C-3531AD0DBB1B}"/>
                  </a:ext>
                </a:extLst>
              </p:cNvPr>
              <p:cNvSpPr/>
              <p:nvPr/>
            </p:nvSpPr>
            <p:spPr>
              <a:xfrm>
                <a:off x="5265515" y="35988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8" name="Freeform: Shape 1831">
                <a:extLst>
                  <a:ext uri="{FF2B5EF4-FFF2-40B4-BE49-F238E27FC236}">
                    <a16:creationId xmlns:a16="http://schemas.microsoft.com/office/drawing/2014/main" id="{1B517DD5-666B-33C4-6E2E-D3D12A6FE4B5}"/>
                  </a:ext>
                </a:extLst>
              </p:cNvPr>
              <p:cNvSpPr/>
              <p:nvPr/>
            </p:nvSpPr>
            <p:spPr>
              <a:xfrm>
                <a:off x="5227701" y="363664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6" name="Graphic 112">
              <a:extLst>
                <a:ext uri="{FF2B5EF4-FFF2-40B4-BE49-F238E27FC236}">
                  <a16:creationId xmlns:a16="http://schemas.microsoft.com/office/drawing/2014/main" id="{ED1CAF12-9EEE-E224-9B18-96890E63E46E}"/>
                </a:ext>
              </a:extLst>
            </p:cNvPr>
            <p:cNvGrpSpPr/>
            <p:nvPr/>
          </p:nvGrpSpPr>
          <p:grpSpPr>
            <a:xfrm>
              <a:off x="5195316" y="3549015"/>
              <a:ext cx="75628" cy="75628"/>
              <a:chOff x="5195316" y="3549015"/>
              <a:chExt cx="75628" cy="75628"/>
            </a:xfrm>
          </p:grpSpPr>
          <p:sp>
            <p:nvSpPr>
              <p:cNvPr id="1085" name="Freeform: Shape 1828">
                <a:extLst>
                  <a:ext uri="{FF2B5EF4-FFF2-40B4-BE49-F238E27FC236}">
                    <a16:creationId xmlns:a16="http://schemas.microsoft.com/office/drawing/2014/main" id="{2C0E83A6-5B5A-2741-B12B-3833390131DB}"/>
                  </a:ext>
                </a:extLst>
              </p:cNvPr>
              <p:cNvSpPr/>
              <p:nvPr/>
            </p:nvSpPr>
            <p:spPr>
              <a:xfrm>
                <a:off x="5233130"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6" name="Freeform: Shape 1829">
                <a:extLst>
                  <a:ext uri="{FF2B5EF4-FFF2-40B4-BE49-F238E27FC236}">
                    <a16:creationId xmlns:a16="http://schemas.microsoft.com/office/drawing/2014/main" id="{A3E2D1E1-EB90-9234-B816-358BEC80CB46}"/>
                  </a:ext>
                </a:extLst>
              </p:cNvPr>
              <p:cNvSpPr/>
              <p:nvPr/>
            </p:nvSpPr>
            <p:spPr>
              <a:xfrm>
                <a:off x="5195316" y="35868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7" name="Graphic 112">
              <a:extLst>
                <a:ext uri="{FF2B5EF4-FFF2-40B4-BE49-F238E27FC236}">
                  <a16:creationId xmlns:a16="http://schemas.microsoft.com/office/drawing/2014/main" id="{4C67CC5B-F7E7-63EF-3A2D-331B5C4FD2BB}"/>
                </a:ext>
              </a:extLst>
            </p:cNvPr>
            <p:cNvGrpSpPr/>
            <p:nvPr/>
          </p:nvGrpSpPr>
          <p:grpSpPr>
            <a:xfrm>
              <a:off x="5184362" y="3549015"/>
              <a:ext cx="75723" cy="75628"/>
              <a:chOff x="5184362" y="3549015"/>
              <a:chExt cx="75723" cy="75628"/>
            </a:xfrm>
          </p:grpSpPr>
          <p:sp>
            <p:nvSpPr>
              <p:cNvPr id="1083" name="Freeform: Shape 1826">
                <a:extLst>
                  <a:ext uri="{FF2B5EF4-FFF2-40B4-BE49-F238E27FC236}">
                    <a16:creationId xmlns:a16="http://schemas.microsoft.com/office/drawing/2014/main" id="{CF1275D2-46C8-35B9-2973-C7C59E1F97C7}"/>
                  </a:ext>
                </a:extLst>
              </p:cNvPr>
              <p:cNvSpPr/>
              <p:nvPr/>
            </p:nvSpPr>
            <p:spPr>
              <a:xfrm>
                <a:off x="5222176" y="35490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4" name="Freeform: Shape 1827">
                <a:extLst>
                  <a:ext uri="{FF2B5EF4-FFF2-40B4-BE49-F238E27FC236}">
                    <a16:creationId xmlns:a16="http://schemas.microsoft.com/office/drawing/2014/main" id="{34BFFBC4-6E34-7C76-107D-D7275A5BAF5A}"/>
                  </a:ext>
                </a:extLst>
              </p:cNvPr>
              <p:cNvSpPr/>
              <p:nvPr/>
            </p:nvSpPr>
            <p:spPr>
              <a:xfrm>
                <a:off x="5184362" y="35868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8" name="Graphic 112">
              <a:extLst>
                <a:ext uri="{FF2B5EF4-FFF2-40B4-BE49-F238E27FC236}">
                  <a16:creationId xmlns:a16="http://schemas.microsoft.com/office/drawing/2014/main" id="{CA619AA8-4691-7700-8C39-3EB969019442}"/>
                </a:ext>
              </a:extLst>
            </p:cNvPr>
            <p:cNvGrpSpPr/>
            <p:nvPr/>
          </p:nvGrpSpPr>
          <p:grpSpPr>
            <a:xfrm>
              <a:off x="4769643" y="3323272"/>
              <a:ext cx="75723" cy="75628"/>
              <a:chOff x="4769643" y="3323272"/>
              <a:chExt cx="75723" cy="75628"/>
            </a:xfrm>
          </p:grpSpPr>
          <p:sp>
            <p:nvSpPr>
              <p:cNvPr id="1081" name="Freeform: Shape 1824">
                <a:extLst>
                  <a:ext uri="{FF2B5EF4-FFF2-40B4-BE49-F238E27FC236}">
                    <a16:creationId xmlns:a16="http://schemas.microsoft.com/office/drawing/2014/main" id="{6A25CA78-2CE9-48B7-BC5A-35C8BE238FB6}"/>
                  </a:ext>
                </a:extLst>
              </p:cNvPr>
              <p:cNvSpPr/>
              <p:nvPr/>
            </p:nvSpPr>
            <p:spPr>
              <a:xfrm>
                <a:off x="4807458"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2" name="Freeform: Shape 1825">
                <a:extLst>
                  <a:ext uri="{FF2B5EF4-FFF2-40B4-BE49-F238E27FC236}">
                    <a16:creationId xmlns:a16="http://schemas.microsoft.com/office/drawing/2014/main" id="{D03DB946-BA88-862D-6A9D-C06661BF12D0}"/>
                  </a:ext>
                </a:extLst>
              </p:cNvPr>
              <p:cNvSpPr/>
              <p:nvPr/>
            </p:nvSpPr>
            <p:spPr>
              <a:xfrm>
                <a:off x="4769643"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09" name="Graphic 112">
              <a:extLst>
                <a:ext uri="{FF2B5EF4-FFF2-40B4-BE49-F238E27FC236}">
                  <a16:creationId xmlns:a16="http://schemas.microsoft.com/office/drawing/2014/main" id="{66B67D1F-4103-FAA7-79B4-D77E5BC7D4C5}"/>
                </a:ext>
              </a:extLst>
            </p:cNvPr>
            <p:cNvGrpSpPr/>
            <p:nvPr/>
          </p:nvGrpSpPr>
          <p:grpSpPr>
            <a:xfrm>
              <a:off x="4755165" y="3323272"/>
              <a:ext cx="75723" cy="75628"/>
              <a:chOff x="4755165" y="3323272"/>
              <a:chExt cx="75723" cy="75628"/>
            </a:xfrm>
          </p:grpSpPr>
          <p:sp>
            <p:nvSpPr>
              <p:cNvPr id="1079" name="Freeform: Shape 1822">
                <a:extLst>
                  <a:ext uri="{FF2B5EF4-FFF2-40B4-BE49-F238E27FC236}">
                    <a16:creationId xmlns:a16="http://schemas.microsoft.com/office/drawing/2014/main" id="{492181D6-0AFE-1F93-82E4-459B9E3D34A9}"/>
                  </a:ext>
                </a:extLst>
              </p:cNvPr>
              <p:cNvSpPr/>
              <p:nvPr/>
            </p:nvSpPr>
            <p:spPr>
              <a:xfrm>
                <a:off x="4792980"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80" name="Freeform: Shape 1823">
                <a:extLst>
                  <a:ext uri="{FF2B5EF4-FFF2-40B4-BE49-F238E27FC236}">
                    <a16:creationId xmlns:a16="http://schemas.microsoft.com/office/drawing/2014/main" id="{6CD586D6-1C6E-0CC2-6AC3-EC565150C07D}"/>
                  </a:ext>
                </a:extLst>
              </p:cNvPr>
              <p:cNvSpPr/>
              <p:nvPr/>
            </p:nvSpPr>
            <p:spPr>
              <a:xfrm>
                <a:off x="4755165"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0" name="Graphic 112">
              <a:extLst>
                <a:ext uri="{FF2B5EF4-FFF2-40B4-BE49-F238E27FC236}">
                  <a16:creationId xmlns:a16="http://schemas.microsoft.com/office/drawing/2014/main" id="{6D86C8EB-2340-85E8-F747-DBC420DBF070}"/>
                </a:ext>
              </a:extLst>
            </p:cNvPr>
            <p:cNvGrpSpPr/>
            <p:nvPr/>
          </p:nvGrpSpPr>
          <p:grpSpPr>
            <a:xfrm>
              <a:off x="4762404" y="3323272"/>
              <a:ext cx="75723" cy="75628"/>
              <a:chOff x="4762404" y="3323272"/>
              <a:chExt cx="75723" cy="75628"/>
            </a:xfrm>
          </p:grpSpPr>
          <p:sp>
            <p:nvSpPr>
              <p:cNvPr id="1077" name="Freeform: Shape 1820">
                <a:extLst>
                  <a:ext uri="{FF2B5EF4-FFF2-40B4-BE49-F238E27FC236}">
                    <a16:creationId xmlns:a16="http://schemas.microsoft.com/office/drawing/2014/main" id="{32CC455D-3A43-7C3D-77B0-8AECB4B2236C}"/>
                  </a:ext>
                </a:extLst>
              </p:cNvPr>
              <p:cNvSpPr/>
              <p:nvPr/>
            </p:nvSpPr>
            <p:spPr>
              <a:xfrm>
                <a:off x="4800219" y="33232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8" name="Freeform: Shape 1821">
                <a:extLst>
                  <a:ext uri="{FF2B5EF4-FFF2-40B4-BE49-F238E27FC236}">
                    <a16:creationId xmlns:a16="http://schemas.microsoft.com/office/drawing/2014/main" id="{CC496066-1A7B-4103-11DB-4EB739014BB1}"/>
                  </a:ext>
                </a:extLst>
              </p:cNvPr>
              <p:cNvSpPr/>
              <p:nvPr/>
            </p:nvSpPr>
            <p:spPr>
              <a:xfrm>
                <a:off x="4762404" y="33610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1" name="Graphic 112">
              <a:extLst>
                <a:ext uri="{FF2B5EF4-FFF2-40B4-BE49-F238E27FC236}">
                  <a16:creationId xmlns:a16="http://schemas.microsoft.com/office/drawing/2014/main" id="{7DEA48C4-A9D4-F303-CAF1-8B6A748E6B29}"/>
                </a:ext>
              </a:extLst>
            </p:cNvPr>
            <p:cNvGrpSpPr/>
            <p:nvPr/>
          </p:nvGrpSpPr>
          <p:grpSpPr>
            <a:xfrm>
              <a:off x="4724590" y="3199257"/>
              <a:ext cx="75628" cy="75628"/>
              <a:chOff x="4724590" y="3199257"/>
              <a:chExt cx="75628" cy="75628"/>
            </a:xfrm>
          </p:grpSpPr>
          <p:sp>
            <p:nvSpPr>
              <p:cNvPr id="1075" name="Freeform: Shape 1818">
                <a:extLst>
                  <a:ext uri="{FF2B5EF4-FFF2-40B4-BE49-F238E27FC236}">
                    <a16:creationId xmlns:a16="http://schemas.microsoft.com/office/drawing/2014/main" id="{C509CE5C-D998-D1C4-A79F-C87DA8712283}"/>
                  </a:ext>
                </a:extLst>
              </p:cNvPr>
              <p:cNvSpPr/>
              <p:nvPr/>
            </p:nvSpPr>
            <p:spPr>
              <a:xfrm>
                <a:off x="4762404"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6" name="Freeform: Shape 1819">
                <a:extLst>
                  <a:ext uri="{FF2B5EF4-FFF2-40B4-BE49-F238E27FC236}">
                    <a16:creationId xmlns:a16="http://schemas.microsoft.com/office/drawing/2014/main" id="{ACC1E0E0-490A-AD78-DCB7-4D69BB281ABC}"/>
                  </a:ext>
                </a:extLst>
              </p:cNvPr>
              <p:cNvSpPr/>
              <p:nvPr/>
            </p:nvSpPr>
            <p:spPr>
              <a:xfrm>
                <a:off x="4724590"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2" name="Graphic 112">
              <a:extLst>
                <a:ext uri="{FF2B5EF4-FFF2-40B4-BE49-F238E27FC236}">
                  <a16:creationId xmlns:a16="http://schemas.microsoft.com/office/drawing/2014/main" id="{25602E72-5BFA-F079-3675-03258581E68E}"/>
                </a:ext>
              </a:extLst>
            </p:cNvPr>
            <p:cNvGrpSpPr/>
            <p:nvPr/>
          </p:nvGrpSpPr>
          <p:grpSpPr>
            <a:xfrm>
              <a:off x="4710112" y="3199257"/>
              <a:ext cx="75628" cy="75628"/>
              <a:chOff x="4710112" y="3199257"/>
              <a:chExt cx="75628" cy="75628"/>
            </a:xfrm>
          </p:grpSpPr>
          <p:sp>
            <p:nvSpPr>
              <p:cNvPr id="1073" name="Freeform: Shape 1816">
                <a:extLst>
                  <a:ext uri="{FF2B5EF4-FFF2-40B4-BE49-F238E27FC236}">
                    <a16:creationId xmlns:a16="http://schemas.microsoft.com/office/drawing/2014/main" id="{8CBDDA11-B1D2-40F3-3CD7-2971F196E431}"/>
                  </a:ext>
                </a:extLst>
              </p:cNvPr>
              <p:cNvSpPr/>
              <p:nvPr/>
            </p:nvSpPr>
            <p:spPr>
              <a:xfrm>
                <a:off x="4747926"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4" name="Freeform: Shape 1817">
                <a:extLst>
                  <a:ext uri="{FF2B5EF4-FFF2-40B4-BE49-F238E27FC236}">
                    <a16:creationId xmlns:a16="http://schemas.microsoft.com/office/drawing/2014/main" id="{CF07B303-BA49-FBD5-D835-CE0B20533AE9}"/>
                  </a:ext>
                </a:extLst>
              </p:cNvPr>
              <p:cNvSpPr/>
              <p:nvPr/>
            </p:nvSpPr>
            <p:spPr>
              <a:xfrm>
                <a:off x="4710112"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3" name="Graphic 112">
              <a:extLst>
                <a:ext uri="{FF2B5EF4-FFF2-40B4-BE49-F238E27FC236}">
                  <a16:creationId xmlns:a16="http://schemas.microsoft.com/office/drawing/2014/main" id="{5A0FE35E-2742-0B61-40E1-7BC8FA052153}"/>
                </a:ext>
              </a:extLst>
            </p:cNvPr>
            <p:cNvGrpSpPr/>
            <p:nvPr/>
          </p:nvGrpSpPr>
          <p:grpSpPr>
            <a:xfrm>
              <a:off x="4717351" y="3199257"/>
              <a:ext cx="75628" cy="75628"/>
              <a:chOff x="4717351" y="3199257"/>
              <a:chExt cx="75628" cy="75628"/>
            </a:xfrm>
          </p:grpSpPr>
          <p:sp>
            <p:nvSpPr>
              <p:cNvPr id="1071" name="Freeform: Shape 1814">
                <a:extLst>
                  <a:ext uri="{FF2B5EF4-FFF2-40B4-BE49-F238E27FC236}">
                    <a16:creationId xmlns:a16="http://schemas.microsoft.com/office/drawing/2014/main" id="{938C6640-08AE-D46F-8A66-84132AB352F3}"/>
                  </a:ext>
                </a:extLst>
              </p:cNvPr>
              <p:cNvSpPr/>
              <p:nvPr/>
            </p:nvSpPr>
            <p:spPr>
              <a:xfrm>
                <a:off x="4755165"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2" name="Freeform: Shape 1815">
                <a:extLst>
                  <a:ext uri="{FF2B5EF4-FFF2-40B4-BE49-F238E27FC236}">
                    <a16:creationId xmlns:a16="http://schemas.microsoft.com/office/drawing/2014/main" id="{F3EA9E28-FD53-C874-B8D7-29E0C7D2AF39}"/>
                  </a:ext>
                </a:extLst>
              </p:cNvPr>
              <p:cNvSpPr/>
              <p:nvPr/>
            </p:nvSpPr>
            <p:spPr>
              <a:xfrm>
                <a:off x="4717351" y="323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4" name="Graphic 112">
              <a:extLst>
                <a:ext uri="{FF2B5EF4-FFF2-40B4-BE49-F238E27FC236}">
                  <a16:creationId xmlns:a16="http://schemas.microsoft.com/office/drawing/2014/main" id="{C4C8583B-8BBB-0B72-8D55-28C39735051C}"/>
                </a:ext>
              </a:extLst>
            </p:cNvPr>
            <p:cNvGrpSpPr/>
            <p:nvPr/>
          </p:nvGrpSpPr>
          <p:grpSpPr>
            <a:xfrm>
              <a:off x="4731829" y="3199257"/>
              <a:ext cx="75628" cy="75628"/>
              <a:chOff x="4731829" y="3199257"/>
              <a:chExt cx="75628" cy="75628"/>
            </a:xfrm>
          </p:grpSpPr>
          <p:sp>
            <p:nvSpPr>
              <p:cNvPr id="1069" name="Freeform: Shape 1812">
                <a:extLst>
                  <a:ext uri="{FF2B5EF4-FFF2-40B4-BE49-F238E27FC236}">
                    <a16:creationId xmlns:a16="http://schemas.microsoft.com/office/drawing/2014/main" id="{8B6E6F0B-448D-E090-A2A5-A915E292B884}"/>
                  </a:ext>
                </a:extLst>
              </p:cNvPr>
              <p:cNvSpPr/>
              <p:nvPr/>
            </p:nvSpPr>
            <p:spPr>
              <a:xfrm>
                <a:off x="4769643" y="31992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70" name="Freeform: Shape 1813">
                <a:extLst>
                  <a:ext uri="{FF2B5EF4-FFF2-40B4-BE49-F238E27FC236}">
                    <a16:creationId xmlns:a16="http://schemas.microsoft.com/office/drawing/2014/main" id="{E6E4E24D-82E0-B842-80FA-AB677D74E227}"/>
                  </a:ext>
                </a:extLst>
              </p:cNvPr>
              <p:cNvSpPr/>
              <p:nvPr/>
            </p:nvSpPr>
            <p:spPr>
              <a:xfrm>
                <a:off x="4731829" y="323707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5" name="Graphic 112">
              <a:extLst>
                <a:ext uri="{FF2B5EF4-FFF2-40B4-BE49-F238E27FC236}">
                  <a16:creationId xmlns:a16="http://schemas.microsoft.com/office/drawing/2014/main" id="{644D9EAA-F74B-09CC-2767-997F5F293639}"/>
                </a:ext>
              </a:extLst>
            </p:cNvPr>
            <p:cNvGrpSpPr/>
            <p:nvPr/>
          </p:nvGrpSpPr>
          <p:grpSpPr>
            <a:xfrm>
              <a:off x="4751546" y="3244024"/>
              <a:ext cx="75723" cy="75628"/>
              <a:chOff x="4751546" y="3244024"/>
              <a:chExt cx="75723" cy="75628"/>
            </a:xfrm>
          </p:grpSpPr>
          <p:sp>
            <p:nvSpPr>
              <p:cNvPr id="1067" name="Freeform: Shape 1810">
                <a:extLst>
                  <a:ext uri="{FF2B5EF4-FFF2-40B4-BE49-F238E27FC236}">
                    <a16:creationId xmlns:a16="http://schemas.microsoft.com/office/drawing/2014/main" id="{ACFED6A0-F9FF-EE64-3B5E-701D33BEB917}"/>
                  </a:ext>
                </a:extLst>
              </p:cNvPr>
              <p:cNvSpPr/>
              <p:nvPr/>
            </p:nvSpPr>
            <p:spPr>
              <a:xfrm>
                <a:off x="4789360"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8" name="Freeform: Shape 1811">
                <a:extLst>
                  <a:ext uri="{FF2B5EF4-FFF2-40B4-BE49-F238E27FC236}">
                    <a16:creationId xmlns:a16="http://schemas.microsoft.com/office/drawing/2014/main" id="{B8E83B6F-6547-EF02-2C41-E18F681498DE}"/>
                  </a:ext>
                </a:extLst>
              </p:cNvPr>
              <p:cNvSpPr/>
              <p:nvPr/>
            </p:nvSpPr>
            <p:spPr>
              <a:xfrm>
                <a:off x="4751546"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6" name="Graphic 112">
              <a:extLst>
                <a:ext uri="{FF2B5EF4-FFF2-40B4-BE49-F238E27FC236}">
                  <a16:creationId xmlns:a16="http://schemas.microsoft.com/office/drawing/2014/main" id="{7EC10633-7FDE-4E16-46DE-232B757CE963}"/>
                </a:ext>
              </a:extLst>
            </p:cNvPr>
            <p:cNvGrpSpPr/>
            <p:nvPr/>
          </p:nvGrpSpPr>
          <p:grpSpPr>
            <a:xfrm>
              <a:off x="4737068" y="3244024"/>
              <a:ext cx="75723" cy="75628"/>
              <a:chOff x="4737068" y="3244024"/>
              <a:chExt cx="75723" cy="75628"/>
            </a:xfrm>
          </p:grpSpPr>
          <p:sp>
            <p:nvSpPr>
              <p:cNvPr id="1065" name="Freeform: Shape 1808">
                <a:extLst>
                  <a:ext uri="{FF2B5EF4-FFF2-40B4-BE49-F238E27FC236}">
                    <a16:creationId xmlns:a16="http://schemas.microsoft.com/office/drawing/2014/main" id="{95AFE207-3D45-877F-454E-B594F3A02FE8}"/>
                  </a:ext>
                </a:extLst>
              </p:cNvPr>
              <p:cNvSpPr/>
              <p:nvPr/>
            </p:nvSpPr>
            <p:spPr>
              <a:xfrm>
                <a:off x="4774882"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6" name="Freeform: Shape 1809">
                <a:extLst>
                  <a:ext uri="{FF2B5EF4-FFF2-40B4-BE49-F238E27FC236}">
                    <a16:creationId xmlns:a16="http://schemas.microsoft.com/office/drawing/2014/main" id="{BE6CC513-7C1C-B017-D268-4D1718AC522A}"/>
                  </a:ext>
                </a:extLst>
              </p:cNvPr>
              <p:cNvSpPr/>
              <p:nvPr/>
            </p:nvSpPr>
            <p:spPr>
              <a:xfrm>
                <a:off x="4737068"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7" name="Graphic 112">
              <a:extLst>
                <a:ext uri="{FF2B5EF4-FFF2-40B4-BE49-F238E27FC236}">
                  <a16:creationId xmlns:a16="http://schemas.microsoft.com/office/drawing/2014/main" id="{BB0DAC21-15A3-EDEC-C836-BD989E3BDE78}"/>
                </a:ext>
              </a:extLst>
            </p:cNvPr>
            <p:cNvGrpSpPr/>
            <p:nvPr/>
          </p:nvGrpSpPr>
          <p:grpSpPr>
            <a:xfrm>
              <a:off x="4744307" y="3244024"/>
              <a:ext cx="75723" cy="75628"/>
              <a:chOff x="4744307" y="3244024"/>
              <a:chExt cx="75723" cy="75628"/>
            </a:xfrm>
          </p:grpSpPr>
          <p:sp>
            <p:nvSpPr>
              <p:cNvPr id="1063" name="Freeform: Shape 1806">
                <a:extLst>
                  <a:ext uri="{FF2B5EF4-FFF2-40B4-BE49-F238E27FC236}">
                    <a16:creationId xmlns:a16="http://schemas.microsoft.com/office/drawing/2014/main" id="{FFDF11CB-70AB-244C-60B0-F0EA052B3172}"/>
                  </a:ext>
                </a:extLst>
              </p:cNvPr>
              <p:cNvSpPr/>
              <p:nvPr/>
            </p:nvSpPr>
            <p:spPr>
              <a:xfrm>
                <a:off x="4782121"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4" name="Freeform: Shape 1807">
                <a:extLst>
                  <a:ext uri="{FF2B5EF4-FFF2-40B4-BE49-F238E27FC236}">
                    <a16:creationId xmlns:a16="http://schemas.microsoft.com/office/drawing/2014/main" id="{47B059BC-05ED-E36B-6A7A-9B6F26F1A3CD}"/>
                  </a:ext>
                </a:extLst>
              </p:cNvPr>
              <p:cNvSpPr/>
              <p:nvPr/>
            </p:nvSpPr>
            <p:spPr>
              <a:xfrm>
                <a:off x="4744307"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8" name="Graphic 112">
              <a:extLst>
                <a:ext uri="{FF2B5EF4-FFF2-40B4-BE49-F238E27FC236}">
                  <a16:creationId xmlns:a16="http://schemas.microsoft.com/office/drawing/2014/main" id="{CFD35756-D68A-F840-E1A3-981916F7C22F}"/>
                </a:ext>
              </a:extLst>
            </p:cNvPr>
            <p:cNvGrpSpPr/>
            <p:nvPr/>
          </p:nvGrpSpPr>
          <p:grpSpPr>
            <a:xfrm>
              <a:off x="4758785" y="3244024"/>
              <a:ext cx="75723" cy="75628"/>
              <a:chOff x="4758785" y="3244024"/>
              <a:chExt cx="75723" cy="75628"/>
            </a:xfrm>
          </p:grpSpPr>
          <p:sp>
            <p:nvSpPr>
              <p:cNvPr id="1061" name="Freeform: Shape 1804">
                <a:extLst>
                  <a:ext uri="{FF2B5EF4-FFF2-40B4-BE49-F238E27FC236}">
                    <a16:creationId xmlns:a16="http://schemas.microsoft.com/office/drawing/2014/main" id="{8AE6415A-2084-7F23-392D-EBD311A1B4D9}"/>
                  </a:ext>
                </a:extLst>
              </p:cNvPr>
              <p:cNvSpPr/>
              <p:nvPr/>
            </p:nvSpPr>
            <p:spPr>
              <a:xfrm>
                <a:off x="4796599" y="324402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2" name="Freeform: Shape 1805">
                <a:extLst>
                  <a:ext uri="{FF2B5EF4-FFF2-40B4-BE49-F238E27FC236}">
                    <a16:creationId xmlns:a16="http://schemas.microsoft.com/office/drawing/2014/main" id="{29FA49F6-1BCE-DF10-3336-98798C1856A8}"/>
                  </a:ext>
                </a:extLst>
              </p:cNvPr>
              <p:cNvSpPr/>
              <p:nvPr/>
            </p:nvSpPr>
            <p:spPr>
              <a:xfrm>
                <a:off x="4758785" y="3281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19" name="Graphic 112">
              <a:extLst>
                <a:ext uri="{FF2B5EF4-FFF2-40B4-BE49-F238E27FC236}">
                  <a16:creationId xmlns:a16="http://schemas.microsoft.com/office/drawing/2014/main" id="{F3B3E852-3223-033E-CE87-086BE69F7162}"/>
                </a:ext>
              </a:extLst>
            </p:cNvPr>
            <p:cNvGrpSpPr/>
            <p:nvPr/>
          </p:nvGrpSpPr>
          <p:grpSpPr>
            <a:xfrm>
              <a:off x="4747926" y="3261264"/>
              <a:ext cx="75723" cy="75628"/>
              <a:chOff x="4747926" y="3261264"/>
              <a:chExt cx="75723" cy="75628"/>
            </a:xfrm>
          </p:grpSpPr>
          <p:sp>
            <p:nvSpPr>
              <p:cNvPr id="1059" name="Freeform: Shape 1802">
                <a:extLst>
                  <a:ext uri="{FF2B5EF4-FFF2-40B4-BE49-F238E27FC236}">
                    <a16:creationId xmlns:a16="http://schemas.microsoft.com/office/drawing/2014/main" id="{0E984DE9-A9F2-254B-4612-AF4DF0358631}"/>
                  </a:ext>
                </a:extLst>
              </p:cNvPr>
              <p:cNvSpPr/>
              <p:nvPr/>
            </p:nvSpPr>
            <p:spPr>
              <a:xfrm>
                <a:off x="4785741"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60" name="Freeform: Shape 1803">
                <a:extLst>
                  <a:ext uri="{FF2B5EF4-FFF2-40B4-BE49-F238E27FC236}">
                    <a16:creationId xmlns:a16="http://schemas.microsoft.com/office/drawing/2014/main" id="{73ADCC28-BE8D-BD28-CA5A-4AD5F06B2146}"/>
                  </a:ext>
                </a:extLst>
              </p:cNvPr>
              <p:cNvSpPr/>
              <p:nvPr/>
            </p:nvSpPr>
            <p:spPr>
              <a:xfrm>
                <a:off x="4747926"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0" name="Graphic 112">
              <a:extLst>
                <a:ext uri="{FF2B5EF4-FFF2-40B4-BE49-F238E27FC236}">
                  <a16:creationId xmlns:a16="http://schemas.microsoft.com/office/drawing/2014/main" id="{42453085-ED4A-DE4C-3F41-4A19B574B699}"/>
                </a:ext>
              </a:extLst>
            </p:cNvPr>
            <p:cNvGrpSpPr/>
            <p:nvPr/>
          </p:nvGrpSpPr>
          <p:grpSpPr>
            <a:xfrm>
              <a:off x="4755165" y="3261264"/>
              <a:ext cx="75723" cy="75628"/>
              <a:chOff x="4755165" y="3261264"/>
              <a:chExt cx="75723" cy="75628"/>
            </a:xfrm>
          </p:grpSpPr>
          <p:sp>
            <p:nvSpPr>
              <p:cNvPr id="1057" name="Freeform: Shape 1800">
                <a:extLst>
                  <a:ext uri="{FF2B5EF4-FFF2-40B4-BE49-F238E27FC236}">
                    <a16:creationId xmlns:a16="http://schemas.microsoft.com/office/drawing/2014/main" id="{AC9BA849-4AE5-86B6-DE68-F54229E89B79}"/>
                  </a:ext>
                </a:extLst>
              </p:cNvPr>
              <p:cNvSpPr/>
              <p:nvPr/>
            </p:nvSpPr>
            <p:spPr>
              <a:xfrm>
                <a:off x="4792980" y="3261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8" name="Freeform: Shape 1801">
                <a:extLst>
                  <a:ext uri="{FF2B5EF4-FFF2-40B4-BE49-F238E27FC236}">
                    <a16:creationId xmlns:a16="http://schemas.microsoft.com/office/drawing/2014/main" id="{5BEA4E13-3D4F-A2D8-72E7-7B912BD2BCE2}"/>
                  </a:ext>
                </a:extLst>
              </p:cNvPr>
              <p:cNvSpPr/>
              <p:nvPr/>
            </p:nvSpPr>
            <p:spPr>
              <a:xfrm>
                <a:off x="4755165" y="32990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1" name="Graphic 112">
              <a:extLst>
                <a:ext uri="{FF2B5EF4-FFF2-40B4-BE49-F238E27FC236}">
                  <a16:creationId xmlns:a16="http://schemas.microsoft.com/office/drawing/2014/main" id="{394965E4-99ED-5C03-EE4A-D3E310A5BE26}"/>
                </a:ext>
              </a:extLst>
            </p:cNvPr>
            <p:cNvGrpSpPr/>
            <p:nvPr/>
          </p:nvGrpSpPr>
          <p:grpSpPr>
            <a:xfrm>
              <a:off x="4436078" y="3075527"/>
              <a:ext cx="75723" cy="75628"/>
              <a:chOff x="4436078" y="3075527"/>
              <a:chExt cx="75723" cy="75628"/>
            </a:xfrm>
          </p:grpSpPr>
          <p:sp>
            <p:nvSpPr>
              <p:cNvPr id="1055" name="Freeform: Shape 1798">
                <a:extLst>
                  <a:ext uri="{FF2B5EF4-FFF2-40B4-BE49-F238E27FC236}">
                    <a16:creationId xmlns:a16="http://schemas.microsoft.com/office/drawing/2014/main" id="{1C15EB50-FA45-D008-7887-07C10844766C}"/>
                  </a:ext>
                </a:extLst>
              </p:cNvPr>
              <p:cNvSpPr/>
              <p:nvPr/>
            </p:nvSpPr>
            <p:spPr>
              <a:xfrm>
                <a:off x="4473987" y="30755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6" name="Freeform: Shape 1799">
                <a:extLst>
                  <a:ext uri="{FF2B5EF4-FFF2-40B4-BE49-F238E27FC236}">
                    <a16:creationId xmlns:a16="http://schemas.microsoft.com/office/drawing/2014/main" id="{06156547-A95F-1FAF-0C47-9CA06EC93DC6}"/>
                  </a:ext>
                </a:extLst>
              </p:cNvPr>
              <p:cNvSpPr/>
              <p:nvPr/>
            </p:nvSpPr>
            <p:spPr>
              <a:xfrm>
                <a:off x="4436078" y="31133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2" name="Graphic 112">
              <a:extLst>
                <a:ext uri="{FF2B5EF4-FFF2-40B4-BE49-F238E27FC236}">
                  <a16:creationId xmlns:a16="http://schemas.microsoft.com/office/drawing/2014/main" id="{10F61834-25BE-54A0-D4EA-7817D76682AE}"/>
                </a:ext>
              </a:extLst>
            </p:cNvPr>
            <p:cNvGrpSpPr/>
            <p:nvPr/>
          </p:nvGrpSpPr>
          <p:grpSpPr>
            <a:xfrm>
              <a:off x="4372927" y="3062954"/>
              <a:ext cx="75628" cy="75628"/>
              <a:chOff x="4372927" y="3062954"/>
              <a:chExt cx="75628" cy="75628"/>
            </a:xfrm>
          </p:grpSpPr>
          <p:sp>
            <p:nvSpPr>
              <p:cNvPr id="1053" name="Freeform: Shape 1796">
                <a:extLst>
                  <a:ext uri="{FF2B5EF4-FFF2-40B4-BE49-F238E27FC236}">
                    <a16:creationId xmlns:a16="http://schemas.microsoft.com/office/drawing/2014/main" id="{A33932B6-E4A1-BADC-1816-8F97227DF2A8}"/>
                  </a:ext>
                </a:extLst>
              </p:cNvPr>
              <p:cNvSpPr/>
              <p:nvPr/>
            </p:nvSpPr>
            <p:spPr>
              <a:xfrm>
                <a:off x="4410741" y="306295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4" name="Freeform: Shape 1797">
                <a:extLst>
                  <a:ext uri="{FF2B5EF4-FFF2-40B4-BE49-F238E27FC236}">
                    <a16:creationId xmlns:a16="http://schemas.microsoft.com/office/drawing/2014/main" id="{1BC55A9A-12CB-B648-37FC-0CC3A219D551}"/>
                  </a:ext>
                </a:extLst>
              </p:cNvPr>
              <p:cNvSpPr/>
              <p:nvPr/>
            </p:nvSpPr>
            <p:spPr>
              <a:xfrm>
                <a:off x="4372927" y="310076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3" name="Graphic 112">
              <a:extLst>
                <a:ext uri="{FF2B5EF4-FFF2-40B4-BE49-F238E27FC236}">
                  <a16:creationId xmlns:a16="http://schemas.microsoft.com/office/drawing/2014/main" id="{4803DE24-98FB-783C-09EA-1B988BC06B9E}"/>
                </a:ext>
              </a:extLst>
            </p:cNvPr>
            <p:cNvGrpSpPr/>
            <p:nvPr/>
          </p:nvGrpSpPr>
          <p:grpSpPr>
            <a:xfrm>
              <a:off x="4337589" y="3037617"/>
              <a:ext cx="75723" cy="75723"/>
              <a:chOff x="4337589" y="3037617"/>
              <a:chExt cx="75723" cy="75723"/>
            </a:xfrm>
          </p:grpSpPr>
          <p:sp>
            <p:nvSpPr>
              <p:cNvPr id="1051" name="Freeform: Shape 1794">
                <a:extLst>
                  <a:ext uri="{FF2B5EF4-FFF2-40B4-BE49-F238E27FC236}">
                    <a16:creationId xmlns:a16="http://schemas.microsoft.com/office/drawing/2014/main" id="{BE3E0428-AE5E-9FB0-699F-15814280ECC2}"/>
                  </a:ext>
                </a:extLst>
              </p:cNvPr>
              <p:cNvSpPr/>
              <p:nvPr/>
            </p:nvSpPr>
            <p:spPr>
              <a:xfrm>
                <a:off x="4375499"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2" name="Freeform: Shape 1795">
                <a:extLst>
                  <a:ext uri="{FF2B5EF4-FFF2-40B4-BE49-F238E27FC236}">
                    <a16:creationId xmlns:a16="http://schemas.microsoft.com/office/drawing/2014/main" id="{08607F5A-B764-929D-078C-934D09AC0E42}"/>
                  </a:ext>
                </a:extLst>
              </p:cNvPr>
              <p:cNvSpPr/>
              <p:nvPr/>
            </p:nvSpPr>
            <p:spPr>
              <a:xfrm>
                <a:off x="4337589"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4" name="Graphic 112">
              <a:extLst>
                <a:ext uri="{FF2B5EF4-FFF2-40B4-BE49-F238E27FC236}">
                  <a16:creationId xmlns:a16="http://schemas.microsoft.com/office/drawing/2014/main" id="{82DDB723-5E17-37F7-0256-208D8C720429}"/>
                </a:ext>
              </a:extLst>
            </p:cNvPr>
            <p:cNvGrpSpPr/>
            <p:nvPr/>
          </p:nvGrpSpPr>
          <p:grpSpPr>
            <a:xfrm>
              <a:off x="4343876" y="3037617"/>
              <a:ext cx="75723" cy="75723"/>
              <a:chOff x="4343876" y="3037617"/>
              <a:chExt cx="75723" cy="75723"/>
            </a:xfrm>
          </p:grpSpPr>
          <p:sp>
            <p:nvSpPr>
              <p:cNvPr id="1049" name="Freeform: Shape 1792">
                <a:extLst>
                  <a:ext uri="{FF2B5EF4-FFF2-40B4-BE49-F238E27FC236}">
                    <a16:creationId xmlns:a16="http://schemas.microsoft.com/office/drawing/2014/main" id="{60088567-1044-A2E8-A04A-8E65EF04EF42}"/>
                  </a:ext>
                </a:extLst>
              </p:cNvPr>
              <p:cNvSpPr/>
              <p:nvPr/>
            </p:nvSpPr>
            <p:spPr>
              <a:xfrm>
                <a:off x="4381785"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50" name="Freeform: Shape 1793">
                <a:extLst>
                  <a:ext uri="{FF2B5EF4-FFF2-40B4-BE49-F238E27FC236}">
                    <a16:creationId xmlns:a16="http://schemas.microsoft.com/office/drawing/2014/main" id="{7F23F3DF-B65F-E0EF-4385-52F266F38E60}"/>
                  </a:ext>
                </a:extLst>
              </p:cNvPr>
              <p:cNvSpPr/>
              <p:nvPr/>
            </p:nvSpPr>
            <p:spPr>
              <a:xfrm>
                <a:off x="4343876"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5" name="Graphic 112">
              <a:extLst>
                <a:ext uri="{FF2B5EF4-FFF2-40B4-BE49-F238E27FC236}">
                  <a16:creationId xmlns:a16="http://schemas.microsoft.com/office/drawing/2014/main" id="{20ECFEA9-23BD-119A-639C-199F0368A397}"/>
                </a:ext>
              </a:extLst>
            </p:cNvPr>
            <p:cNvGrpSpPr/>
            <p:nvPr/>
          </p:nvGrpSpPr>
          <p:grpSpPr>
            <a:xfrm>
              <a:off x="4350162" y="3037617"/>
              <a:ext cx="75723" cy="75723"/>
              <a:chOff x="4350162" y="3037617"/>
              <a:chExt cx="75723" cy="75723"/>
            </a:xfrm>
          </p:grpSpPr>
          <p:sp>
            <p:nvSpPr>
              <p:cNvPr id="1047" name="Freeform: Shape 1790">
                <a:extLst>
                  <a:ext uri="{FF2B5EF4-FFF2-40B4-BE49-F238E27FC236}">
                    <a16:creationId xmlns:a16="http://schemas.microsoft.com/office/drawing/2014/main" id="{506F86CE-78B8-85FA-3DDB-BDF2D62BF4E0}"/>
                  </a:ext>
                </a:extLst>
              </p:cNvPr>
              <p:cNvSpPr/>
              <p:nvPr/>
            </p:nvSpPr>
            <p:spPr>
              <a:xfrm>
                <a:off x="4388072" y="303761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8" name="Freeform: Shape 1791">
                <a:extLst>
                  <a:ext uri="{FF2B5EF4-FFF2-40B4-BE49-F238E27FC236}">
                    <a16:creationId xmlns:a16="http://schemas.microsoft.com/office/drawing/2014/main" id="{B0B97BC6-C79D-38F1-EA74-0AF38D068530}"/>
                  </a:ext>
                </a:extLst>
              </p:cNvPr>
              <p:cNvSpPr/>
              <p:nvPr/>
            </p:nvSpPr>
            <p:spPr>
              <a:xfrm>
                <a:off x="4350162" y="3075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6" name="Graphic 112">
              <a:extLst>
                <a:ext uri="{FF2B5EF4-FFF2-40B4-BE49-F238E27FC236}">
                  <a16:creationId xmlns:a16="http://schemas.microsoft.com/office/drawing/2014/main" id="{95C70276-F5FA-AC9D-DC5B-FF555248554A}"/>
                </a:ext>
              </a:extLst>
            </p:cNvPr>
            <p:cNvGrpSpPr/>
            <p:nvPr/>
          </p:nvGrpSpPr>
          <p:grpSpPr>
            <a:xfrm>
              <a:off x="4329112" y="2975895"/>
              <a:ext cx="75723" cy="75628"/>
              <a:chOff x="4329112" y="2975895"/>
              <a:chExt cx="75723" cy="75628"/>
            </a:xfrm>
          </p:grpSpPr>
          <p:sp>
            <p:nvSpPr>
              <p:cNvPr id="1045" name="Freeform: Shape 1788">
                <a:extLst>
                  <a:ext uri="{FF2B5EF4-FFF2-40B4-BE49-F238E27FC236}">
                    <a16:creationId xmlns:a16="http://schemas.microsoft.com/office/drawing/2014/main" id="{3FD4C160-1F23-2CFC-B74E-AF131D307B2F}"/>
                  </a:ext>
                </a:extLst>
              </p:cNvPr>
              <p:cNvSpPr/>
              <p:nvPr/>
            </p:nvSpPr>
            <p:spPr>
              <a:xfrm>
                <a:off x="4366926" y="29758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6" name="Freeform: Shape 1789">
                <a:extLst>
                  <a:ext uri="{FF2B5EF4-FFF2-40B4-BE49-F238E27FC236}">
                    <a16:creationId xmlns:a16="http://schemas.microsoft.com/office/drawing/2014/main" id="{F8359691-BE20-2DF5-4B40-0B29C543BC04}"/>
                  </a:ext>
                </a:extLst>
              </p:cNvPr>
              <p:cNvSpPr/>
              <p:nvPr/>
            </p:nvSpPr>
            <p:spPr>
              <a:xfrm>
                <a:off x="4329112" y="30137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7" name="Graphic 112">
              <a:extLst>
                <a:ext uri="{FF2B5EF4-FFF2-40B4-BE49-F238E27FC236}">
                  <a16:creationId xmlns:a16="http://schemas.microsoft.com/office/drawing/2014/main" id="{7986F6E8-BEEF-1588-B963-86F7901D16F7}"/>
                </a:ext>
              </a:extLst>
            </p:cNvPr>
            <p:cNvGrpSpPr/>
            <p:nvPr/>
          </p:nvGrpSpPr>
          <p:grpSpPr>
            <a:xfrm>
              <a:off x="4283487" y="2903696"/>
              <a:ext cx="75723" cy="75723"/>
              <a:chOff x="4283487" y="2903696"/>
              <a:chExt cx="75723" cy="75723"/>
            </a:xfrm>
          </p:grpSpPr>
          <p:sp>
            <p:nvSpPr>
              <p:cNvPr id="1043" name="Freeform: Shape 1786">
                <a:extLst>
                  <a:ext uri="{FF2B5EF4-FFF2-40B4-BE49-F238E27FC236}">
                    <a16:creationId xmlns:a16="http://schemas.microsoft.com/office/drawing/2014/main" id="{EF298EAD-B89B-87A1-2456-579109F6056B}"/>
                  </a:ext>
                </a:extLst>
              </p:cNvPr>
              <p:cNvSpPr/>
              <p:nvPr/>
            </p:nvSpPr>
            <p:spPr>
              <a:xfrm>
                <a:off x="4321302"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4" name="Freeform: Shape 1787">
                <a:extLst>
                  <a:ext uri="{FF2B5EF4-FFF2-40B4-BE49-F238E27FC236}">
                    <a16:creationId xmlns:a16="http://schemas.microsoft.com/office/drawing/2014/main" id="{EB187327-F971-B188-1D8C-448B610EC9A6}"/>
                  </a:ext>
                </a:extLst>
              </p:cNvPr>
              <p:cNvSpPr/>
              <p:nvPr/>
            </p:nvSpPr>
            <p:spPr>
              <a:xfrm>
                <a:off x="4283487"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8" name="Graphic 112">
              <a:extLst>
                <a:ext uri="{FF2B5EF4-FFF2-40B4-BE49-F238E27FC236}">
                  <a16:creationId xmlns:a16="http://schemas.microsoft.com/office/drawing/2014/main" id="{81C33F7F-AAA0-8EC5-FFCE-569ED7EAA4FB}"/>
                </a:ext>
              </a:extLst>
            </p:cNvPr>
            <p:cNvGrpSpPr/>
            <p:nvPr/>
          </p:nvGrpSpPr>
          <p:grpSpPr>
            <a:xfrm>
              <a:off x="4288345" y="2903696"/>
              <a:ext cx="75723" cy="75723"/>
              <a:chOff x="4288345" y="2903696"/>
              <a:chExt cx="75723" cy="75723"/>
            </a:xfrm>
          </p:grpSpPr>
          <p:sp>
            <p:nvSpPr>
              <p:cNvPr id="1041" name="Freeform: Shape 1784">
                <a:extLst>
                  <a:ext uri="{FF2B5EF4-FFF2-40B4-BE49-F238E27FC236}">
                    <a16:creationId xmlns:a16="http://schemas.microsoft.com/office/drawing/2014/main" id="{CFC650D3-3738-F3F8-0828-6084D1BD7F31}"/>
                  </a:ext>
                </a:extLst>
              </p:cNvPr>
              <p:cNvSpPr/>
              <p:nvPr/>
            </p:nvSpPr>
            <p:spPr>
              <a:xfrm>
                <a:off x="4326159" y="29036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2" name="Freeform: Shape 1785">
                <a:extLst>
                  <a:ext uri="{FF2B5EF4-FFF2-40B4-BE49-F238E27FC236}">
                    <a16:creationId xmlns:a16="http://schemas.microsoft.com/office/drawing/2014/main" id="{62518887-444E-9F15-B085-DF6E5ABC6F7C}"/>
                  </a:ext>
                </a:extLst>
              </p:cNvPr>
              <p:cNvSpPr/>
              <p:nvPr/>
            </p:nvSpPr>
            <p:spPr>
              <a:xfrm>
                <a:off x="4288345" y="29415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29" name="Graphic 112">
              <a:extLst>
                <a:ext uri="{FF2B5EF4-FFF2-40B4-BE49-F238E27FC236}">
                  <a16:creationId xmlns:a16="http://schemas.microsoft.com/office/drawing/2014/main" id="{096325B6-59AB-EA0B-431E-D86D09FD8D8C}"/>
                </a:ext>
              </a:extLst>
            </p:cNvPr>
            <p:cNvGrpSpPr/>
            <p:nvPr/>
          </p:nvGrpSpPr>
          <p:grpSpPr>
            <a:xfrm>
              <a:off x="4297394" y="2949892"/>
              <a:ext cx="75628" cy="75723"/>
              <a:chOff x="4297394" y="2949892"/>
              <a:chExt cx="75628" cy="75723"/>
            </a:xfrm>
          </p:grpSpPr>
          <p:sp>
            <p:nvSpPr>
              <p:cNvPr id="1039" name="Freeform: Shape 1782">
                <a:extLst>
                  <a:ext uri="{FF2B5EF4-FFF2-40B4-BE49-F238E27FC236}">
                    <a16:creationId xmlns:a16="http://schemas.microsoft.com/office/drawing/2014/main" id="{752B7AFA-26B5-4DAB-2C57-2C6536065EFD}"/>
                  </a:ext>
                </a:extLst>
              </p:cNvPr>
              <p:cNvSpPr/>
              <p:nvPr/>
            </p:nvSpPr>
            <p:spPr>
              <a:xfrm>
                <a:off x="4335208"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40" name="Freeform: Shape 1783">
                <a:extLst>
                  <a:ext uri="{FF2B5EF4-FFF2-40B4-BE49-F238E27FC236}">
                    <a16:creationId xmlns:a16="http://schemas.microsoft.com/office/drawing/2014/main" id="{816027EC-93ED-FEA0-C52C-24DC2680EB5D}"/>
                  </a:ext>
                </a:extLst>
              </p:cNvPr>
              <p:cNvSpPr/>
              <p:nvPr/>
            </p:nvSpPr>
            <p:spPr>
              <a:xfrm>
                <a:off x="4297394" y="29878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30" name="Graphic 112">
              <a:extLst>
                <a:ext uri="{FF2B5EF4-FFF2-40B4-BE49-F238E27FC236}">
                  <a16:creationId xmlns:a16="http://schemas.microsoft.com/office/drawing/2014/main" id="{7C2757DC-701C-2CB9-510D-5EBAAAF705F4}"/>
                </a:ext>
              </a:extLst>
            </p:cNvPr>
            <p:cNvGrpSpPr/>
            <p:nvPr/>
          </p:nvGrpSpPr>
          <p:grpSpPr>
            <a:xfrm>
              <a:off x="4304823" y="2949892"/>
              <a:ext cx="75723" cy="75723"/>
              <a:chOff x="4304823" y="2949892"/>
              <a:chExt cx="75723" cy="75723"/>
            </a:xfrm>
          </p:grpSpPr>
          <p:sp>
            <p:nvSpPr>
              <p:cNvPr id="1037" name="Freeform: Shape 1780">
                <a:extLst>
                  <a:ext uri="{FF2B5EF4-FFF2-40B4-BE49-F238E27FC236}">
                    <a16:creationId xmlns:a16="http://schemas.microsoft.com/office/drawing/2014/main" id="{FA977130-EED2-AFBF-CA8D-91524D63E435}"/>
                  </a:ext>
                </a:extLst>
              </p:cNvPr>
              <p:cNvSpPr/>
              <p:nvPr/>
            </p:nvSpPr>
            <p:spPr>
              <a:xfrm>
                <a:off x="4342733"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38" name="Freeform: Shape 1781">
                <a:extLst>
                  <a:ext uri="{FF2B5EF4-FFF2-40B4-BE49-F238E27FC236}">
                    <a16:creationId xmlns:a16="http://schemas.microsoft.com/office/drawing/2014/main" id="{1BAEAB8F-5BE5-2E61-A3BC-A227CDF5FF41}"/>
                  </a:ext>
                </a:extLst>
              </p:cNvPr>
              <p:cNvSpPr/>
              <p:nvPr/>
            </p:nvSpPr>
            <p:spPr>
              <a:xfrm>
                <a:off x="4304823"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31" name="Graphic 112">
              <a:extLst>
                <a:ext uri="{FF2B5EF4-FFF2-40B4-BE49-F238E27FC236}">
                  <a16:creationId xmlns:a16="http://schemas.microsoft.com/office/drawing/2014/main" id="{5C18F856-6700-8D20-293A-0629E803684F}"/>
                </a:ext>
              </a:extLst>
            </p:cNvPr>
            <p:cNvGrpSpPr/>
            <p:nvPr/>
          </p:nvGrpSpPr>
          <p:grpSpPr>
            <a:xfrm>
              <a:off x="4312348" y="2949892"/>
              <a:ext cx="75723" cy="75723"/>
              <a:chOff x="4312348" y="2949892"/>
              <a:chExt cx="75723" cy="75723"/>
            </a:xfrm>
          </p:grpSpPr>
          <p:sp>
            <p:nvSpPr>
              <p:cNvPr id="1035" name="Freeform: Shape 1778">
                <a:extLst>
                  <a:ext uri="{FF2B5EF4-FFF2-40B4-BE49-F238E27FC236}">
                    <a16:creationId xmlns:a16="http://schemas.microsoft.com/office/drawing/2014/main" id="{B2A1F0DA-0DC9-E342-0BAF-B72FE5DFB10B}"/>
                  </a:ext>
                </a:extLst>
              </p:cNvPr>
              <p:cNvSpPr/>
              <p:nvPr/>
            </p:nvSpPr>
            <p:spPr>
              <a:xfrm>
                <a:off x="4350162" y="29498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36" name="Freeform: Shape 1779">
                <a:extLst>
                  <a:ext uri="{FF2B5EF4-FFF2-40B4-BE49-F238E27FC236}">
                    <a16:creationId xmlns:a16="http://schemas.microsoft.com/office/drawing/2014/main" id="{9D883DA6-7DD9-2EE5-0080-46F606BFF9CF}"/>
                  </a:ext>
                </a:extLst>
              </p:cNvPr>
              <p:cNvSpPr/>
              <p:nvPr/>
            </p:nvSpPr>
            <p:spPr>
              <a:xfrm>
                <a:off x="4312348" y="2987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032" name="Graphic 112">
              <a:extLst>
                <a:ext uri="{FF2B5EF4-FFF2-40B4-BE49-F238E27FC236}">
                  <a16:creationId xmlns:a16="http://schemas.microsoft.com/office/drawing/2014/main" id="{1BF4887A-CC89-4AA7-56E2-25D75EF85E70}"/>
                </a:ext>
              </a:extLst>
            </p:cNvPr>
            <p:cNvGrpSpPr/>
            <p:nvPr/>
          </p:nvGrpSpPr>
          <p:grpSpPr>
            <a:xfrm>
              <a:off x="3888962" y="2740056"/>
              <a:ext cx="75628" cy="75723"/>
              <a:chOff x="3888962" y="2740056"/>
              <a:chExt cx="75628" cy="75723"/>
            </a:xfrm>
          </p:grpSpPr>
          <p:sp>
            <p:nvSpPr>
              <p:cNvPr id="1033" name="Freeform: Shape 1776">
                <a:extLst>
                  <a:ext uri="{FF2B5EF4-FFF2-40B4-BE49-F238E27FC236}">
                    <a16:creationId xmlns:a16="http://schemas.microsoft.com/office/drawing/2014/main" id="{8ED5A045-AEA6-A876-36E3-468C8FDB7DA0}"/>
                  </a:ext>
                </a:extLst>
              </p:cNvPr>
              <p:cNvSpPr/>
              <p:nvPr/>
            </p:nvSpPr>
            <p:spPr>
              <a:xfrm>
                <a:off x="3926776" y="27400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034" name="Freeform: Shape 1777">
                <a:extLst>
                  <a:ext uri="{FF2B5EF4-FFF2-40B4-BE49-F238E27FC236}">
                    <a16:creationId xmlns:a16="http://schemas.microsoft.com/office/drawing/2014/main" id="{FFB1ECDE-0B80-5CB8-DBD4-A27FE0B111EA}"/>
                  </a:ext>
                </a:extLst>
              </p:cNvPr>
              <p:cNvSpPr/>
              <p:nvPr/>
            </p:nvSpPr>
            <p:spPr>
              <a:xfrm>
                <a:off x="3888962" y="27779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grpSp>
        <p:nvGrpSpPr>
          <p:cNvPr id="1249" name="Group 1248">
            <a:extLst>
              <a:ext uri="{FF2B5EF4-FFF2-40B4-BE49-F238E27FC236}">
                <a16:creationId xmlns:a16="http://schemas.microsoft.com/office/drawing/2014/main" id="{09C4BB98-5316-DC63-6D62-6ED233C0D751}"/>
              </a:ext>
            </a:extLst>
          </p:cNvPr>
          <p:cNvGrpSpPr/>
          <p:nvPr/>
        </p:nvGrpSpPr>
        <p:grpSpPr>
          <a:xfrm>
            <a:off x="590723" y="1635673"/>
            <a:ext cx="6855505" cy="2159001"/>
            <a:chOff x="3486150" y="2509837"/>
            <a:chExt cx="5217128" cy="1841658"/>
          </a:xfrm>
        </p:grpSpPr>
        <p:grpSp>
          <p:nvGrpSpPr>
            <p:cNvPr id="1250" name="Graphic 745">
              <a:extLst>
                <a:ext uri="{FF2B5EF4-FFF2-40B4-BE49-F238E27FC236}">
                  <a16:creationId xmlns:a16="http://schemas.microsoft.com/office/drawing/2014/main" id="{860BAD67-735F-78D6-D944-77B45132F19E}"/>
                </a:ext>
              </a:extLst>
            </p:cNvPr>
            <p:cNvGrpSpPr/>
            <p:nvPr/>
          </p:nvGrpSpPr>
          <p:grpSpPr>
            <a:xfrm>
              <a:off x="3486150" y="2509837"/>
              <a:ext cx="5217128" cy="1841658"/>
              <a:chOff x="3486150" y="2509837"/>
              <a:chExt cx="5217128" cy="1841658"/>
            </a:xfrm>
          </p:grpSpPr>
          <p:grpSp>
            <p:nvGrpSpPr>
              <p:cNvPr id="1252" name="Graphic 745">
                <a:extLst>
                  <a:ext uri="{FF2B5EF4-FFF2-40B4-BE49-F238E27FC236}">
                    <a16:creationId xmlns:a16="http://schemas.microsoft.com/office/drawing/2014/main" id="{B2C1BBA2-6EFF-92B1-B609-8BF6BAC8CEEF}"/>
                  </a:ext>
                </a:extLst>
              </p:cNvPr>
              <p:cNvGrpSpPr/>
              <p:nvPr/>
            </p:nvGrpSpPr>
            <p:grpSpPr>
              <a:xfrm>
                <a:off x="8627554" y="4275772"/>
                <a:ext cx="75723" cy="75723"/>
                <a:chOff x="8627554" y="4275772"/>
                <a:chExt cx="75723" cy="75723"/>
              </a:xfrm>
            </p:grpSpPr>
            <p:sp>
              <p:nvSpPr>
                <p:cNvPr id="1559" name="Freeform: Shape 2302">
                  <a:extLst>
                    <a:ext uri="{FF2B5EF4-FFF2-40B4-BE49-F238E27FC236}">
                      <a16:creationId xmlns:a16="http://schemas.microsoft.com/office/drawing/2014/main" id="{95AB1582-4A23-605E-9E45-AD323D725C01}"/>
                    </a:ext>
                  </a:extLst>
                </p:cNvPr>
                <p:cNvSpPr/>
                <p:nvPr/>
              </p:nvSpPr>
              <p:spPr>
                <a:xfrm>
                  <a:off x="8665464"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60" name="Freeform: Shape 2303">
                  <a:extLst>
                    <a:ext uri="{FF2B5EF4-FFF2-40B4-BE49-F238E27FC236}">
                      <a16:creationId xmlns:a16="http://schemas.microsoft.com/office/drawing/2014/main" id="{704110DF-94AF-FC90-F96E-765FF890C7C7}"/>
                    </a:ext>
                  </a:extLst>
                </p:cNvPr>
                <p:cNvSpPr/>
                <p:nvPr/>
              </p:nvSpPr>
              <p:spPr>
                <a:xfrm>
                  <a:off x="8627554"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3" name="Graphic 745">
                <a:extLst>
                  <a:ext uri="{FF2B5EF4-FFF2-40B4-BE49-F238E27FC236}">
                    <a16:creationId xmlns:a16="http://schemas.microsoft.com/office/drawing/2014/main" id="{02592BAC-24A9-AA02-950C-D8077870C75F}"/>
                  </a:ext>
                </a:extLst>
              </p:cNvPr>
              <p:cNvGrpSpPr/>
              <p:nvPr/>
            </p:nvGrpSpPr>
            <p:grpSpPr>
              <a:xfrm>
                <a:off x="8617458" y="4275772"/>
                <a:ext cx="75628" cy="75723"/>
                <a:chOff x="8617458" y="4275772"/>
                <a:chExt cx="75628" cy="75723"/>
              </a:xfrm>
            </p:grpSpPr>
            <p:sp>
              <p:nvSpPr>
                <p:cNvPr id="1557" name="Freeform: Shape 2300">
                  <a:extLst>
                    <a:ext uri="{FF2B5EF4-FFF2-40B4-BE49-F238E27FC236}">
                      <a16:creationId xmlns:a16="http://schemas.microsoft.com/office/drawing/2014/main" id="{376FE4D1-E4F5-37B7-5AE3-42507936EC9F}"/>
                    </a:ext>
                  </a:extLst>
                </p:cNvPr>
                <p:cNvSpPr/>
                <p:nvPr/>
              </p:nvSpPr>
              <p:spPr>
                <a:xfrm>
                  <a:off x="8655272"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58" name="Freeform: Shape 2301">
                  <a:extLst>
                    <a:ext uri="{FF2B5EF4-FFF2-40B4-BE49-F238E27FC236}">
                      <a16:creationId xmlns:a16="http://schemas.microsoft.com/office/drawing/2014/main" id="{8DD07D86-D493-E4CA-51BB-A5FB168D617A}"/>
                    </a:ext>
                  </a:extLst>
                </p:cNvPr>
                <p:cNvSpPr/>
                <p:nvPr/>
              </p:nvSpPr>
              <p:spPr>
                <a:xfrm>
                  <a:off x="8617458" y="431368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4" name="Graphic 745">
                <a:extLst>
                  <a:ext uri="{FF2B5EF4-FFF2-40B4-BE49-F238E27FC236}">
                    <a16:creationId xmlns:a16="http://schemas.microsoft.com/office/drawing/2014/main" id="{388B48D3-83B3-EF21-3851-9270D2C8A6ED}"/>
                  </a:ext>
                </a:extLst>
              </p:cNvPr>
              <p:cNvGrpSpPr/>
              <p:nvPr/>
            </p:nvGrpSpPr>
            <p:grpSpPr>
              <a:xfrm>
                <a:off x="8244268" y="4275772"/>
                <a:ext cx="75628" cy="75723"/>
                <a:chOff x="8244268" y="4275772"/>
                <a:chExt cx="75628" cy="75723"/>
              </a:xfrm>
            </p:grpSpPr>
            <p:sp>
              <p:nvSpPr>
                <p:cNvPr id="1555" name="Freeform: Shape 2298">
                  <a:extLst>
                    <a:ext uri="{FF2B5EF4-FFF2-40B4-BE49-F238E27FC236}">
                      <a16:creationId xmlns:a16="http://schemas.microsoft.com/office/drawing/2014/main" id="{673095AE-D816-A0FA-6B8B-003FF26B9595}"/>
                    </a:ext>
                  </a:extLst>
                </p:cNvPr>
                <p:cNvSpPr/>
                <p:nvPr/>
              </p:nvSpPr>
              <p:spPr>
                <a:xfrm>
                  <a:off x="8282082"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56" name="Freeform: Shape 2299">
                  <a:extLst>
                    <a:ext uri="{FF2B5EF4-FFF2-40B4-BE49-F238E27FC236}">
                      <a16:creationId xmlns:a16="http://schemas.microsoft.com/office/drawing/2014/main" id="{BFD34040-3746-03D5-3371-4C168A4BFACC}"/>
                    </a:ext>
                  </a:extLst>
                </p:cNvPr>
                <p:cNvSpPr/>
                <p:nvPr/>
              </p:nvSpPr>
              <p:spPr>
                <a:xfrm>
                  <a:off x="8244268" y="431368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5" name="Graphic 745">
                <a:extLst>
                  <a:ext uri="{FF2B5EF4-FFF2-40B4-BE49-F238E27FC236}">
                    <a16:creationId xmlns:a16="http://schemas.microsoft.com/office/drawing/2014/main" id="{E3AA641C-3180-94F3-158F-94EAFAABF7EC}"/>
                  </a:ext>
                </a:extLst>
              </p:cNvPr>
              <p:cNvGrpSpPr/>
              <p:nvPr/>
            </p:nvGrpSpPr>
            <p:grpSpPr>
              <a:xfrm>
                <a:off x="8139684" y="4275772"/>
                <a:ext cx="75723" cy="75723"/>
                <a:chOff x="8139684" y="4275772"/>
                <a:chExt cx="75723" cy="75723"/>
              </a:xfrm>
            </p:grpSpPr>
            <p:sp>
              <p:nvSpPr>
                <p:cNvPr id="1553" name="Freeform: Shape 2296">
                  <a:extLst>
                    <a:ext uri="{FF2B5EF4-FFF2-40B4-BE49-F238E27FC236}">
                      <a16:creationId xmlns:a16="http://schemas.microsoft.com/office/drawing/2014/main" id="{6FC07848-84F4-28A9-83CD-369C4419DD5F}"/>
                    </a:ext>
                  </a:extLst>
                </p:cNvPr>
                <p:cNvSpPr/>
                <p:nvPr/>
              </p:nvSpPr>
              <p:spPr>
                <a:xfrm>
                  <a:off x="8177498"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54" name="Freeform: Shape 2297">
                  <a:extLst>
                    <a:ext uri="{FF2B5EF4-FFF2-40B4-BE49-F238E27FC236}">
                      <a16:creationId xmlns:a16="http://schemas.microsoft.com/office/drawing/2014/main" id="{F487C61B-56E9-B4BF-1674-812B984F083F}"/>
                    </a:ext>
                  </a:extLst>
                </p:cNvPr>
                <p:cNvSpPr/>
                <p:nvPr/>
              </p:nvSpPr>
              <p:spPr>
                <a:xfrm>
                  <a:off x="8139684"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6" name="Graphic 745">
                <a:extLst>
                  <a:ext uri="{FF2B5EF4-FFF2-40B4-BE49-F238E27FC236}">
                    <a16:creationId xmlns:a16="http://schemas.microsoft.com/office/drawing/2014/main" id="{0B53F323-1AD8-0241-509A-80BE0FCB36C2}"/>
                  </a:ext>
                </a:extLst>
              </p:cNvPr>
              <p:cNvGrpSpPr/>
              <p:nvPr/>
            </p:nvGrpSpPr>
            <p:grpSpPr>
              <a:xfrm>
                <a:off x="7737157" y="4275772"/>
                <a:ext cx="75723" cy="75723"/>
                <a:chOff x="7737157" y="4275772"/>
                <a:chExt cx="75723" cy="75723"/>
              </a:xfrm>
            </p:grpSpPr>
            <p:sp>
              <p:nvSpPr>
                <p:cNvPr id="1551" name="Freeform: Shape 2294">
                  <a:extLst>
                    <a:ext uri="{FF2B5EF4-FFF2-40B4-BE49-F238E27FC236}">
                      <a16:creationId xmlns:a16="http://schemas.microsoft.com/office/drawing/2014/main" id="{EA62CA6A-D349-6299-6EB6-DAA0E8828F76}"/>
                    </a:ext>
                  </a:extLst>
                </p:cNvPr>
                <p:cNvSpPr/>
                <p:nvPr/>
              </p:nvSpPr>
              <p:spPr>
                <a:xfrm>
                  <a:off x="7775067"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52" name="Freeform: Shape 2295">
                  <a:extLst>
                    <a:ext uri="{FF2B5EF4-FFF2-40B4-BE49-F238E27FC236}">
                      <a16:creationId xmlns:a16="http://schemas.microsoft.com/office/drawing/2014/main" id="{6980792F-FC62-0056-0C69-364A9927E834}"/>
                    </a:ext>
                  </a:extLst>
                </p:cNvPr>
                <p:cNvSpPr/>
                <p:nvPr/>
              </p:nvSpPr>
              <p:spPr>
                <a:xfrm>
                  <a:off x="7737157"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7" name="Graphic 745">
                <a:extLst>
                  <a:ext uri="{FF2B5EF4-FFF2-40B4-BE49-F238E27FC236}">
                    <a16:creationId xmlns:a16="http://schemas.microsoft.com/office/drawing/2014/main" id="{ECF9845B-1149-6E32-9FF0-9FE77F9E3EB4}"/>
                  </a:ext>
                </a:extLst>
              </p:cNvPr>
              <p:cNvGrpSpPr/>
              <p:nvPr/>
            </p:nvGrpSpPr>
            <p:grpSpPr>
              <a:xfrm>
                <a:off x="7382160" y="4275772"/>
                <a:ext cx="75628" cy="75723"/>
                <a:chOff x="7382160" y="4275772"/>
                <a:chExt cx="75628" cy="75723"/>
              </a:xfrm>
            </p:grpSpPr>
            <p:sp>
              <p:nvSpPr>
                <p:cNvPr id="1549" name="Freeform: Shape 2292">
                  <a:extLst>
                    <a:ext uri="{FF2B5EF4-FFF2-40B4-BE49-F238E27FC236}">
                      <a16:creationId xmlns:a16="http://schemas.microsoft.com/office/drawing/2014/main" id="{A8D65803-AE1C-FEF0-BB69-DA5B1DDBB6C1}"/>
                    </a:ext>
                  </a:extLst>
                </p:cNvPr>
                <p:cNvSpPr/>
                <p:nvPr/>
              </p:nvSpPr>
              <p:spPr>
                <a:xfrm>
                  <a:off x="7419975"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50" name="Freeform: Shape 2293">
                  <a:extLst>
                    <a:ext uri="{FF2B5EF4-FFF2-40B4-BE49-F238E27FC236}">
                      <a16:creationId xmlns:a16="http://schemas.microsoft.com/office/drawing/2014/main" id="{24EC92C9-7237-F693-8AB0-35E3A370F1AB}"/>
                    </a:ext>
                  </a:extLst>
                </p:cNvPr>
                <p:cNvSpPr/>
                <p:nvPr/>
              </p:nvSpPr>
              <p:spPr>
                <a:xfrm>
                  <a:off x="7382160" y="431368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8" name="Graphic 745">
                <a:extLst>
                  <a:ext uri="{FF2B5EF4-FFF2-40B4-BE49-F238E27FC236}">
                    <a16:creationId xmlns:a16="http://schemas.microsoft.com/office/drawing/2014/main" id="{5E3BA032-266A-86F8-2E46-B18AFDD026FC}"/>
                  </a:ext>
                </a:extLst>
              </p:cNvPr>
              <p:cNvGrpSpPr/>
              <p:nvPr/>
            </p:nvGrpSpPr>
            <p:grpSpPr>
              <a:xfrm>
                <a:off x="7337964" y="4242339"/>
                <a:ext cx="75723" cy="75723"/>
                <a:chOff x="7337964" y="4242339"/>
                <a:chExt cx="75723" cy="75723"/>
              </a:xfrm>
            </p:grpSpPr>
            <p:sp>
              <p:nvSpPr>
                <p:cNvPr id="1547" name="Freeform: Shape 2290">
                  <a:extLst>
                    <a:ext uri="{FF2B5EF4-FFF2-40B4-BE49-F238E27FC236}">
                      <a16:creationId xmlns:a16="http://schemas.microsoft.com/office/drawing/2014/main" id="{4983A6B2-4544-1EC9-2ADC-396C7246353E}"/>
                    </a:ext>
                  </a:extLst>
                </p:cNvPr>
                <p:cNvSpPr/>
                <p:nvPr/>
              </p:nvSpPr>
              <p:spPr>
                <a:xfrm>
                  <a:off x="7375779" y="42423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8" name="Freeform: Shape 2291">
                  <a:extLst>
                    <a:ext uri="{FF2B5EF4-FFF2-40B4-BE49-F238E27FC236}">
                      <a16:creationId xmlns:a16="http://schemas.microsoft.com/office/drawing/2014/main" id="{C3CBF382-7753-A8CC-70D6-051D48D2F69A}"/>
                    </a:ext>
                  </a:extLst>
                </p:cNvPr>
                <p:cNvSpPr/>
                <p:nvPr/>
              </p:nvSpPr>
              <p:spPr>
                <a:xfrm>
                  <a:off x="7337964" y="42802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59" name="Graphic 745">
                <a:extLst>
                  <a:ext uri="{FF2B5EF4-FFF2-40B4-BE49-F238E27FC236}">
                    <a16:creationId xmlns:a16="http://schemas.microsoft.com/office/drawing/2014/main" id="{4558D777-EDA7-3E3B-2D24-10E351C21CAE}"/>
                  </a:ext>
                </a:extLst>
              </p:cNvPr>
              <p:cNvGrpSpPr/>
              <p:nvPr/>
            </p:nvGrpSpPr>
            <p:grpSpPr>
              <a:xfrm>
                <a:off x="7347394" y="4242339"/>
                <a:ext cx="75628" cy="75723"/>
                <a:chOff x="7347394" y="4242339"/>
                <a:chExt cx="75628" cy="75723"/>
              </a:xfrm>
            </p:grpSpPr>
            <p:sp>
              <p:nvSpPr>
                <p:cNvPr id="1545" name="Freeform: Shape 2288">
                  <a:extLst>
                    <a:ext uri="{FF2B5EF4-FFF2-40B4-BE49-F238E27FC236}">
                      <a16:creationId xmlns:a16="http://schemas.microsoft.com/office/drawing/2014/main" id="{4FA8D8E2-78B1-B38E-F144-5B8502900EF8}"/>
                    </a:ext>
                  </a:extLst>
                </p:cNvPr>
                <p:cNvSpPr/>
                <p:nvPr/>
              </p:nvSpPr>
              <p:spPr>
                <a:xfrm>
                  <a:off x="7385208" y="42423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6" name="Freeform: Shape 2289">
                  <a:extLst>
                    <a:ext uri="{FF2B5EF4-FFF2-40B4-BE49-F238E27FC236}">
                      <a16:creationId xmlns:a16="http://schemas.microsoft.com/office/drawing/2014/main" id="{39A1B2B8-80E3-44A0-AA12-1C918297216B}"/>
                    </a:ext>
                  </a:extLst>
                </p:cNvPr>
                <p:cNvSpPr/>
                <p:nvPr/>
              </p:nvSpPr>
              <p:spPr>
                <a:xfrm>
                  <a:off x="7347394" y="428024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0" name="Graphic 745">
                <a:extLst>
                  <a:ext uri="{FF2B5EF4-FFF2-40B4-BE49-F238E27FC236}">
                    <a16:creationId xmlns:a16="http://schemas.microsoft.com/office/drawing/2014/main" id="{54B55401-D2F2-DA13-5DC2-8BD88DA50188}"/>
                  </a:ext>
                </a:extLst>
              </p:cNvPr>
              <p:cNvGrpSpPr/>
              <p:nvPr/>
            </p:nvGrpSpPr>
            <p:grpSpPr>
              <a:xfrm>
                <a:off x="7308151" y="4185284"/>
                <a:ext cx="75723" cy="75723"/>
                <a:chOff x="7308151" y="4185284"/>
                <a:chExt cx="75723" cy="75723"/>
              </a:xfrm>
            </p:grpSpPr>
            <p:sp>
              <p:nvSpPr>
                <p:cNvPr id="1543" name="Freeform: Shape 2286">
                  <a:extLst>
                    <a:ext uri="{FF2B5EF4-FFF2-40B4-BE49-F238E27FC236}">
                      <a16:creationId xmlns:a16="http://schemas.microsoft.com/office/drawing/2014/main" id="{B19FAF0C-ED25-9520-1971-9A6309F2B851}"/>
                    </a:ext>
                  </a:extLst>
                </p:cNvPr>
                <p:cNvSpPr/>
                <p:nvPr/>
              </p:nvSpPr>
              <p:spPr>
                <a:xfrm>
                  <a:off x="7345965"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4" name="Freeform: Shape 2287">
                  <a:extLst>
                    <a:ext uri="{FF2B5EF4-FFF2-40B4-BE49-F238E27FC236}">
                      <a16:creationId xmlns:a16="http://schemas.microsoft.com/office/drawing/2014/main" id="{DF68530D-7EDE-CD69-C37D-DF2D3A9AAF17}"/>
                    </a:ext>
                  </a:extLst>
                </p:cNvPr>
                <p:cNvSpPr/>
                <p:nvPr/>
              </p:nvSpPr>
              <p:spPr>
                <a:xfrm>
                  <a:off x="7308151" y="42231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1" name="Graphic 745">
                <a:extLst>
                  <a:ext uri="{FF2B5EF4-FFF2-40B4-BE49-F238E27FC236}">
                    <a16:creationId xmlns:a16="http://schemas.microsoft.com/office/drawing/2014/main" id="{6C50EF29-4167-706B-E2E6-EEE09DD0C3B7}"/>
                  </a:ext>
                </a:extLst>
              </p:cNvPr>
              <p:cNvGrpSpPr/>
              <p:nvPr/>
            </p:nvGrpSpPr>
            <p:grpSpPr>
              <a:xfrm>
                <a:off x="7319295" y="4185284"/>
                <a:ext cx="75628" cy="75723"/>
                <a:chOff x="7319295" y="4185284"/>
                <a:chExt cx="75628" cy="75723"/>
              </a:xfrm>
            </p:grpSpPr>
            <p:sp>
              <p:nvSpPr>
                <p:cNvPr id="1541" name="Freeform: Shape 2284">
                  <a:extLst>
                    <a:ext uri="{FF2B5EF4-FFF2-40B4-BE49-F238E27FC236}">
                      <a16:creationId xmlns:a16="http://schemas.microsoft.com/office/drawing/2014/main" id="{D3D0338C-1BD7-C5C0-1B5F-6F04CF5DB91B}"/>
                    </a:ext>
                  </a:extLst>
                </p:cNvPr>
                <p:cNvSpPr/>
                <p:nvPr/>
              </p:nvSpPr>
              <p:spPr>
                <a:xfrm>
                  <a:off x="7357110"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2" name="Freeform: Shape 2285">
                  <a:extLst>
                    <a:ext uri="{FF2B5EF4-FFF2-40B4-BE49-F238E27FC236}">
                      <a16:creationId xmlns:a16="http://schemas.microsoft.com/office/drawing/2014/main" id="{09EDC1DC-B885-627B-AE15-16A18FC644EA}"/>
                    </a:ext>
                  </a:extLst>
                </p:cNvPr>
                <p:cNvSpPr/>
                <p:nvPr/>
              </p:nvSpPr>
              <p:spPr>
                <a:xfrm>
                  <a:off x="7319295" y="42231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2" name="Graphic 745">
                <a:extLst>
                  <a:ext uri="{FF2B5EF4-FFF2-40B4-BE49-F238E27FC236}">
                    <a16:creationId xmlns:a16="http://schemas.microsoft.com/office/drawing/2014/main" id="{6F20C0BD-C939-E203-B17A-00D1F33CC0C2}"/>
                  </a:ext>
                </a:extLst>
              </p:cNvPr>
              <p:cNvGrpSpPr/>
              <p:nvPr/>
            </p:nvGrpSpPr>
            <p:grpSpPr>
              <a:xfrm>
                <a:off x="7330344" y="4185284"/>
                <a:ext cx="75723" cy="75723"/>
                <a:chOff x="7330344" y="4185284"/>
                <a:chExt cx="75723" cy="75723"/>
              </a:xfrm>
            </p:grpSpPr>
            <p:sp>
              <p:nvSpPr>
                <p:cNvPr id="1539" name="Freeform: Shape 2282">
                  <a:extLst>
                    <a:ext uri="{FF2B5EF4-FFF2-40B4-BE49-F238E27FC236}">
                      <a16:creationId xmlns:a16="http://schemas.microsoft.com/office/drawing/2014/main" id="{7678EC65-E269-BE17-187B-95EE751F23A8}"/>
                    </a:ext>
                  </a:extLst>
                </p:cNvPr>
                <p:cNvSpPr/>
                <p:nvPr/>
              </p:nvSpPr>
              <p:spPr>
                <a:xfrm>
                  <a:off x="7368159"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40" name="Freeform: Shape 2283">
                  <a:extLst>
                    <a:ext uri="{FF2B5EF4-FFF2-40B4-BE49-F238E27FC236}">
                      <a16:creationId xmlns:a16="http://schemas.microsoft.com/office/drawing/2014/main" id="{7BB73EA4-6F4B-E277-9797-C9E51BE107B0}"/>
                    </a:ext>
                  </a:extLst>
                </p:cNvPr>
                <p:cNvSpPr/>
                <p:nvPr/>
              </p:nvSpPr>
              <p:spPr>
                <a:xfrm>
                  <a:off x="7330344" y="42231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3" name="Graphic 745">
                <a:extLst>
                  <a:ext uri="{FF2B5EF4-FFF2-40B4-BE49-F238E27FC236}">
                    <a16:creationId xmlns:a16="http://schemas.microsoft.com/office/drawing/2014/main" id="{A86667FE-54EA-F3EF-F87D-9D8B72D103A8}"/>
                  </a:ext>
                </a:extLst>
              </p:cNvPr>
              <p:cNvGrpSpPr/>
              <p:nvPr/>
            </p:nvGrpSpPr>
            <p:grpSpPr>
              <a:xfrm>
                <a:off x="7009923" y="4185284"/>
                <a:ext cx="75723" cy="75723"/>
                <a:chOff x="7009923" y="4185284"/>
                <a:chExt cx="75723" cy="75723"/>
              </a:xfrm>
            </p:grpSpPr>
            <p:sp>
              <p:nvSpPr>
                <p:cNvPr id="1537" name="Freeform: Shape 2280">
                  <a:extLst>
                    <a:ext uri="{FF2B5EF4-FFF2-40B4-BE49-F238E27FC236}">
                      <a16:creationId xmlns:a16="http://schemas.microsoft.com/office/drawing/2014/main" id="{136A53BD-F649-BD6E-7C3C-B389FA2B4644}"/>
                    </a:ext>
                  </a:extLst>
                </p:cNvPr>
                <p:cNvSpPr/>
                <p:nvPr/>
              </p:nvSpPr>
              <p:spPr>
                <a:xfrm>
                  <a:off x="7047833"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38" name="Freeform: Shape 2281">
                  <a:extLst>
                    <a:ext uri="{FF2B5EF4-FFF2-40B4-BE49-F238E27FC236}">
                      <a16:creationId xmlns:a16="http://schemas.microsoft.com/office/drawing/2014/main" id="{55F7339A-68D6-1116-6541-7AB0684618E8}"/>
                    </a:ext>
                  </a:extLst>
                </p:cNvPr>
                <p:cNvSpPr/>
                <p:nvPr/>
              </p:nvSpPr>
              <p:spPr>
                <a:xfrm>
                  <a:off x="7009923" y="42231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4" name="Graphic 745">
                <a:extLst>
                  <a:ext uri="{FF2B5EF4-FFF2-40B4-BE49-F238E27FC236}">
                    <a16:creationId xmlns:a16="http://schemas.microsoft.com/office/drawing/2014/main" id="{465E7560-8E5E-AE5C-92FE-4D2DBC86B8D3}"/>
                  </a:ext>
                </a:extLst>
              </p:cNvPr>
              <p:cNvGrpSpPr/>
              <p:nvPr/>
            </p:nvGrpSpPr>
            <p:grpSpPr>
              <a:xfrm>
                <a:off x="7021068" y="4185284"/>
                <a:ext cx="75628" cy="75723"/>
                <a:chOff x="7021068" y="4185284"/>
                <a:chExt cx="75628" cy="75723"/>
              </a:xfrm>
            </p:grpSpPr>
            <p:sp>
              <p:nvSpPr>
                <p:cNvPr id="1535" name="Freeform: Shape 2278">
                  <a:extLst>
                    <a:ext uri="{FF2B5EF4-FFF2-40B4-BE49-F238E27FC236}">
                      <a16:creationId xmlns:a16="http://schemas.microsoft.com/office/drawing/2014/main" id="{3DC51AFB-FC36-53B6-7F56-69DC24A6342E}"/>
                    </a:ext>
                  </a:extLst>
                </p:cNvPr>
                <p:cNvSpPr/>
                <p:nvPr/>
              </p:nvSpPr>
              <p:spPr>
                <a:xfrm>
                  <a:off x="7058882"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36" name="Freeform: Shape 2279">
                  <a:extLst>
                    <a:ext uri="{FF2B5EF4-FFF2-40B4-BE49-F238E27FC236}">
                      <a16:creationId xmlns:a16="http://schemas.microsoft.com/office/drawing/2014/main" id="{EF323C4E-605D-91B3-C482-9D6B574963AE}"/>
                    </a:ext>
                  </a:extLst>
                </p:cNvPr>
                <p:cNvSpPr/>
                <p:nvPr/>
              </p:nvSpPr>
              <p:spPr>
                <a:xfrm>
                  <a:off x="7021068" y="42231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5" name="Graphic 745">
                <a:extLst>
                  <a:ext uri="{FF2B5EF4-FFF2-40B4-BE49-F238E27FC236}">
                    <a16:creationId xmlns:a16="http://schemas.microsoft.com/office/drawing/2014/main" id="{F197E11D-314E-03D1-8401-8D6ACE95D322}"/>
                  </a:ext>
                </a:extLst>
              </p:cNvPr>
              <p:cNvGrpSpPr/>
              <p:nvPr/>
            </p:nvGrpSpPr>
            <p:grpSpPr>
              <a:xfrm>
                <a:off x="6889051" y="4071937"/>
                <a:ext cx="75628" cy="75723"/>
                <a:chOff x="6889051" y="4071937"/>
                <a:chExt cx="75628" cy="75723"/>
              </a:xfrm>
            </p:grpSpPr>
            <p:sp>
              <p:nvSpPr>
                <p:cNvPr id="1533" name="Freeform: Shape 2276">
                  <a:extLst>
                    <a:ext uri="{FF2B5EF4-FFF2-40B4-BE49-F238E27FC236}">
                      <a16:creationId xmlns:a16="http://schemas.microsoft.com/office/drawing/2014/main" id="{ACB26B2D-0F2B-955F-979F-DEB2F1617A62}"/>
                    </a:ext>
                  </a:extLst>
                </p:cNvPr>
                <p:cNvSpPr/>
                <p:nvPr/>
              </p:nvSpPr>
              <p:spPr>
                <a:xfrm>
                  <a:off x="6926865" y="4071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34" name="Freeform: Shape 2277">
                  <a:extLst>
                    <a:ext uri="{FF2B5EF4-FFF2-40B4-BE49-F238E27FC236}">
                      <a16:creationId xmlns:a16="http://schemas.microsoft.com/office/drawing/2014/main" id="{9D1EC412-8094-9B5F-4151-282739DBEA82}"/>
                    </a:ext>
                  </a:extLst>
                </p:cNvPr>
                <p:cNvSpPr/>
                <p:nvPr/>
              </p:nvSpPr>
              <p:spPr>
                <a:xfrm>
                  <a:off x="6889051" y="410975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6" name="Graphic 745">
                <a:extLst>
                  <a:ext uri="{FF2B5EF4-FFF2-40B4-BE49-F238E27FC236}">
                    <a16:creationId xmlns:a16="http://schemas.microsoft.com/office/drawing/2014/main" id="{218FA657-35A2-0D6C-A47D-CB20B2ABC661}"/>
                  </a:ext>
                </a:extLst>
              </p:cNvPr>
              <p:cNvGrpSpPr/>
              <p:nvPr/>
            </p:nvGrpSpPr>
            <p:grpSpPr>
              <a:xfrm>
                <a:off x="6786372" y="4071937"/>
                <a:ext cx="75723" cy="75723"/>
                <a:chOff x="6786372" y="4071937"/>
                <a:chExt cx="75723" cy="75723"/>
              </a:xfrm>
            </p:grpSpPr>
            <p:sp>
              <p:nvSpPr>
                <p:cNvPr id="1531" name="Freeform: Shape 2274">
                  <a:extLst>
                    <a:ext uri="{FF2B5EF4-FFF2-40B4-BE49-F238E27FC236}">
                      <a16:creationId xmlns:a16="http://schemas.microsoft.com/office/drawing/2014/main" id="{0235B1EB-514D-4216-F770-A87C49BB2D7D}"/>
                    </a:ext>
                  </a:extLst>
                </p:cNvPr>
                <p:cNvSpPr/>
                <p:nvPr/>
              </p:nvSpPr>
              <p:spPr>
                <a:xfrm>
                  <a:off x="6824281" y="4071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32" name="Freeform: Shape 2275">
                  <a:extLst>
                    <a:ext uri="{FF2B5EF4-FFF2-40B4-BE49-F238E27FC236}">
                      <a16:creationId xmlns:a16="http://schemas.microsoft.com/office/drawing/2014/main" id="{A4B25FE2-F437-2F71-2CC3-C3031647B640}"/>
                    </a:ext>
                  </a:extLst>
                </p:cNvPr>
                <p:cNvSpPr/>
                <p:nvPr/>
              </p:nvSpPr>
              <p:spPr>
                <a:xfrm>
                  <a:off x="6786372" y="41097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7" name="Graphic 745">
                <a:extLst>
                  <a:ext uri="{FF2B5EF4-FFF2-40B4-BE49-F238E27FC236}">
                    <a16:creationId xmlns:a16="http://schemas.microsoft.com/office/drawing/2014/main" id="{AA2FDCE5-2114-C67B-8C7C-376CC864AA21}"/>
                  </a:ext>
                </a:extLst>
              </p:cNvPr>
              <p:cNvGrpSpPr/>
              <p:nvPr/>
            </p:nvGrpSpPr>
            <p:grpSpPr>
              <a:xfrm>
                <a:off x="6533864" y="4050886"/>
                <a:ext cx="75723" cy="75628"/>
                <a:chOff x="6533864" y="4050886"/>
                <a:chExt cx="75723" cy="75628"/>
              </a:xfrm>
            </p:grpSpPr>
            <p:sp>
              <p:nvSpPr>
                <p:cNvPr id="1529" name="Freeform: Shape 2272">
                  <a:extLst>
                    <a:ext uri="{FF2B5EF4-FFF2-40B4-BE49-F238E27FC236}">
                      <a16:creationId xmlns:a16="http://schemas.microsoft.com/office/drawing/2014/main" id="{BBF35D6B-48BA-915B-B8A6-3999DEA45767}"/>
                    </a:ext>
                  </a:extLst>
                </p:cNvPr>
                <p:cNvSpPr/>
                <p:nvPr/>
              </p:nvSpPr>
              <p:spPr>
                <a:xfrm>
                  <a:off x="6571773" y="405088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30" name="Freeform: Shape 2273">
                  <a:extLst>
                    <a:ext uri="{FF2B5EF4-FFF2-40B4-BE49-F238E27FC236}">
                      <a16:creationId xmlns:a16="http://schemas.microsoft.com/office/drawing/2014/main" id="{00EE2808-FC6A-451C-21DE-1F75B94E4C44}"/>
                    </a:ext>
                  </a:extLst>
                </p:cNvPr>
                <p:cNvSpPr/>
                <p:nvPr/>
              </p:nvSpPr>
              <p:spPr>
                <a:xfrm>
                  <a:off x="6533864" y="40887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8" name="Graphic 745">
                <a:extLst>
                  <a:ext uri="{FF2B5EF4-FFF2-40B4-BE49-F238E27FC236}">
                    <a16:creationId xmlns:a16="http://schemas.microsoft.com/office/drawing/2014/main" id="{DAC53DC3-AD67-6EF3-79B4-418B27646454}"/>
                  </a:ext>
                </a:extLst>
              </p:cNvPr>
              <p:cNvGrpSpPr/>
              <p:nvPr/>
            </p:nvGrpSpPr>
            <p:grpSpPr>
              <a:xfrm>
                <a:off x="6504717" y="4028598"/>
                <a:ext cx="75723" cy="75723"/>
                <a:chOff x="6504717" y="4028598"/>
                <a:chExt cx="75723" cy="75723"/>
              </a:xfrm>
            </p:grpSpPr>
            <p:sp>
              <p:nvSpPr>
                <p:cNvPr id="1527" name="Freeform: Shape 2270">
                  <a:extLst>
                    <a:ext uri="{FF2B5EF4-FFF2-40B4-BE49-F238E27FC236}">
                      <a16:creationId xmlns:a16="http://schemas.microsoft.com/office/drawing/2014/main" id="{67E0435F-D738-D544-2E98-D9926930F196}"/>
                    </a:ext>
                  </a:extLst>
                </p:cNvPr>
                <p:cNvSpPr/>
                <p:nvPr/>
              </p:nvSpPr>
              <p:spPr>
                <a:xfrm>
                  <a:off x="6542532" y="40285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8" name="Freeform: Shape 2271">
                  <a:extLst>
                    <a:ext uri="{FF2B5EF4-FFF2-40B4-BE49-F238E27FC236}">
                      <a16:creationId xmlns:a16="http://schemas.microsoft.com/office/drawing/2014/main" id="{393BBC7E-6C32-D847-4A09-46AB5AC57728}"/>
                    </a:ext>
                  </a:extLst>
                </p:cNvPr>
                <p:cNvSpPr/>
                <p:nvPr/>
              </p:nvSpPr>
              <p:spPr>
                <a:xfrm>
                  <a:off x="6504717" y="40665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69" name="Graphic 745">
                <a:extLst>
                  <a:ext uri="{FF2B5EF4-FFF2-40B4-BE49-F238E27FC236}">
                    <a16:creationId xmlns:a16="http://schemas.microsoft.com/office/drawing/2014/main" id="{E36A801E-AD09-5F70-EC07-4C6525FC1DC4}"/>
                  </a:ext>
                </a:extLst>
              </p:cNvPr>
              <p:cNvGrpSpPr/>
              <p:nvPr/>
            </p:nvGrpSpPr>
            <p:grpSpPr>
              <a:xfrm>
                <a:off x="6477952" y="4028598"/>
                <a:ext cx="75723" cy="75723"/>
                <a:chOff x="6477952" y="4028598"/>
                <a:chExt cx="75723" cy="75723"/>
              </a:xfrm>
            </p:grpSpPr>
            <p:sp>
              <p:nvSpPr>
                <p:cNvPr id="1525" name="Freeform: Shape 2268">
                  <a:extLst>
                    <a:ext uri="{FF2B5EF4-FFF2-40B4-BE49-F238E27FC236}">
                      <a16:creationId xmlns:a16="http://schemas.microsoft.com/office/drawing/2014/main" id="{45513496-6E6D-91CE-6AA9-2F170A155424}"/>
                    </a:ext>
                  </a:extLst>
                </p:cNvPr>
                <p:cNvSpPr/>
                <p:nvPr/>
              </p:nvSpPr>
              <p:spPr>
                <a:xfrm>
                  <a:off x="6515766" y="40285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6" name="Freeform: Shape 2269">
                  <a:extLst>
                    <a:ext uri="{FF2B5EF4-FFF2-40B4-BE49-F238E27FC236}">
                      <a16:creationId xmlns:a16="http://schemas.microsoft.com/office/drawing/2014/main" id="{12354E24-2DA6-3035-1C70-22BDBE223D0D}"/>
                    </a:ext>
                  </a:extLst>
                </p:cNvPr>
                <p:cNvSpPr/>
                <p:nvPr/>
              </p:nvSpPr>
              <p:spPr>
                <a:xfrm>
                  <a:off x="6477952" y="40665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0" name="Graphic 745">
                <a:extLst>
                  <a:ext uri="{FF2B5EF4-FFF2-40B4-BE49-F238E27FC236}">
                    <a16:creationId xmlns:a16="http://schemas.microsoft.com/office/drawing/2014/main" id="{AA1803A6-DF00-B15A-A615-901218937434}"/>
                  </a:ext>
                </a:extLst>
              </p:cNvPr>
              <p:cNvGrpSpPr/>
              <p:nvPr/>
            </p:nvGrpSpPr>
            <p:grpSpPr>
              <a:xfrm>
                <a:off x="6491382" y="4028598"/>
                <a:ext cx="75628" cy="75723"/>
                <a:chOff x="6491382" y="4028598"/>
                <a:chExt cx="75628" cy="75723"/>
              </a:xfrm>
            </p:grpSpPr>
            <p:sp>
              <p:nvSpPr>
                <p:cNvPr id="1523" name="Freeform: Shape 2266">
                  <a:extLst>
                    <a:ext uri="{FF2B5EF4-FFF2-40B4-BE49-F238E27FC236}">
                      <a16:creationId xmlns:a16="http://schemas.microsoft.com/office/drawing/2014/main" id="{C9B030EF-CCD0-F865-70F2-BA7771F01A1E}"/>
                    </a:ext>
                  </a:extLst>
                </p:cNvPr>
                <p:cNvSpPr/>
                <p:nvPr/>
              </p:nvSpPr>
              <p:spPr>
                <a:xfrm>
                  <a:off x="6529197" y="40285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4" name="Freeform: Shape 2267">
                  <a:extLst>
                    <a:ext uri="{FF2B5EF4-FFF2-40B4-BE49-F238E27FC236}">
                      <a16:creationId xmlns:a16="http://schemas.microsoft.com/office/drawing/2014/main" id="{B234FFB1-5736-310A-5B6B-184B9B69D42B}"/>
                    </a:ext>
                  </a:extLst>
                </p:cNvPr>
                <p:cNvSpPr/>
                <p:nvPr/>
              </p:nvSpPr>
              <p:spPr>
                <a:xfrm>
                  <a:off x="6491382" y="40665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1" name="Graphic 745">
                <a:extLst>
                  <a:ext uri="{FF2B5EF4-FFF2-40B4-BE49-F238E27FC236}">
                    <a16:creationId xmlns:a16="http://schemas.microsoft.com/office/drawing/2014/main" id="{539D9999-8493-73D6-82BD-CF3EA16B4EFC}"/>
                  </a:ext>
                </a:extLst>
              </p:cNvPr>
              <p:cNvGrpSpPr/>
              <p:nvPr/>
            </p:nvGrpSpPr>
            <p:grpSpPr>
              <a:xfrm>
                <a:off x="6347460" y="3952969"/>
                <a:ext cx="75723" cy="75628"/>
                <a:chOff x="6347460" y="3952969"/>
                <a:chExt cx="75723" cy="75628"/>
              </a:xfrm>
            </p:grpSpPr>
            <p:sp>
              <p:nvSpPr>
                <p:cNvPr id="1521" name="Freeform: Shape 2264">
                  <a:extLst>
                    <a:ext uri="{FF2B5EF4-FFF2-40B4-BE49-F238E27FC236}">
                      <a16:creationId xmlns:a16="http://schemas.microsoft.com/office/drawing/2014/main" id="{23E854C6-E9CC-9A41-AC89-C3D052924FCF}"/>
                    </a:ext>
                  </a:extLst>
                </p:cNvPr>
                <p:cNvSpPr/>
                <p:nvPr/>
              </p:nvSpPr>
              <p:spPr>
                <a:xfrm>
                  <a:off x="6385274" y="395296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2" name="Freeform: Shape 2265">
                  <a:extLst>
                    <a:ext uri="{FF2B5EF4-FFF2-40B4-BE49-F238E27FC236}">
                      <a16:creationId xmlns:a16="http://schemas.microsoft.com/office/drawing/2014/main" id="{FF43508A-38F0-72AE-4518-E535FA33076B}"/>
                    </a:ext>
                  </a:extLst>
                </p:cNvPr>
                <p:cNvSpPr/>
                <p:nvPr/>
              </p:nvSpPr>
              <p:spPr>
                <a:xfrm>
                  <a:off x="6347460" y="39907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2" name="Graphic 745">
                <a:extLst>
                  <a:ext uri="{FF2B5EF4-FFF2-40B4-BE49-F238E27FC236}">
                    <a16:creationId xmlns:a16="http://schemas.microsoft.com/office/drawing/2014/main" id="{557FD71C-526D-BC00-0451-3FB3C39281F0}"/>
                  </a:ext>
                </a:extLst>
              </p:cNvPr>
              <p:cNvGrpSpPr/>
              <p:nvPr/>
            </p:nvGrpSpPr>
            <p:grpSpPr>
              <a:xfrm>
                <a:off x="6402228" y="3952969"/>
                <a:ext cx="75723" cy="75628"/>
                <a:chOff x="6402228" y="3952969"/>
                <a:chExt cx="75723" cy="75628"/>
              </a:xfrm>
            </p:grpSpPr>
            <p:sp>
              <p:nvSpPr>
                <p:cNvPr id="1519" name="Freeform: Shape 2262">
                  <a:extLst>
                    <a:ext uri="{FF2B5EF4-FFF2-40B4-BE49-F238E27FC236}">
                      <a16:creationId xmlns:a16="http://schemas.microsoft.com/office/drawing/2014/main" id="{DAE8C365-E8C2-3869-46B8-7AC24933CEC8}"/>
                    </a:ext>
                  </a:extLst>
                </p:cNvPr>
                <p:cNvSpPr/>
                <p:nvPr/>
              </p:nvSpPr>
              <p:spPr>
                <a:xfrm>
                  <a:off x="6440138" y="395296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20" name="Freeform: Shape 2263">
                  <a:extLst>
                    <a:ext uri="{FF2B5EF4-FFF2-40B4-BE49-F238E27FC236}">
                      <a16:creationId xmlns:a16="http://schemas.microsoft.com/office/drawing/2014/main" id="{6B6550FB-1A02-9A99-2779-653DDC96535C}"/>
                    </a:ext>
                  </a:extLst>
                </p:cNvPr>
                <p:cNvSpPr/>
                <p:nvPr/>
              </p:nvSpPr>
              <p:spPr>
                <a:xfrm>
                  <a:off x="6402228" y="39907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3" name="Graphic 745">
                <a:extLst>
                  <a:ext uri="{FF2B5EF4-FFF2-40B4-BE49-F238E27FC236}">
                    <a16:creationId xmlns:a16="http://schemas.microsoft.com/office/drawing/2014/main" id="{4375EB08-C04E-AFB0-56F8-BA821D5CFFEB}"/>
                  </a:ext>
                </a:extLst>
              </p:cNvPr>
              <p:cNvGrpSpPr/>
              <p:nvPr/>
            </p:nvGrpSpPr>
            <p:grpSpPr>
              <a:xfrm>
                <a:off x="6437852" y="3966304"/>
                <a:ext cx="75723" cy="75723"/>
                <a:chOff x="6437852" y="3966304"/>
                <a:chExt cx="75723" cy="75723"/>
              </a:xfrm>
            </p:grpSpPr>
            <p:sp>
              <p:nvSpPr>
                <p:cNvPr id="1517" name="Freeform: Shape 2260">
                  <a:extLst>
                    <a:ext uri="{FF2B5EF4-FFF2-40B4-BE49-F238E27FC236}">
                      <a16:creationId xmlns:a16="http://schemas.microsoft.com/office/drawing/2014/main" id="{E7233BA6-0112-E9B5-2E20-BE8FC75C1E68}"/>
                    </a:ext>
                  </a:extLst>
                </p:cNvPr>
                <p:cNvSpPr/>
                <p:nvPr/>
              </p:nvSpPr>
              <p:spPr>
                <a:xfrm>
                  <a:off x="6475666" y="39663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18" name="Freeform: Shape 2261">
                  <a:extLst>
                    <a:ext uri="{FF2B5EF4-FFF2-40B4-BE49-F238E27FC236}">
                      <a16:creationId xmlns:a16="http://schemas.microsoft.com/office/drawing/2014/main" id="{3FC28BAD-54FB-A607-457E-EC14C0C2029D}"/>
                    </a:ext>
                  </a:extLst>
                </p:cNvPr>
                <p:cNvSpPr/>
                <p:nvPr/>
              </p:nvSpPr>
              <p:spPr>
                <a:xfrm>
                  <a:off x="6437852" y="40041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4" name="Graphic 745">
                <a:extLst>
                  <a:ext uri="{FF2B5EF4-FFF2-40B4-BE49-F238E27FC236}">
                    <a16:creationId xmlns:a16="http://schemas.microsoft.com/office/drawing/2014/main" id="{C5B3B095-E939-6B4C-78FC-C620D8474573}"/>
                  </a:ext>
                </a:extLst>
              </p:cNvPr>
              <p:cNvGrpSpPr/>
              <p:nvPr/>
            </p:nvGrpSpPr>
            <p:grpSpPr>
              <a:xfrm>
                <a:off x="6461379" y="3976877"/>
                <a:ext cx="75628" cy="75628"/>
                <a:chOff x="6461379" y="3976877"/>
                <a:chExt cx="75628" cy="75628"/>
              </a:xfrm>
            </p:grpSpPr>
            <p:sp>
              <p:nvSpPr>
                <p:cNvPr id="1515" name="Freeform: Shape 2258">
                  <a:extLst>
                    <a:ext uri="{FF2B5EF4-FFF2-40B4-BE49-F238E27FC236}">
                      <a16:creationId xmlns:a16="http://schemas.microsoft.com/office/drawing/2014/main" id="{4F81C762-24E6-F75D-817D-C792854EF528}"/>
                    </a:ext>
                  </a:extLst>
                </p:cNvPr>
                <p:cNvSpPr/>
                <p:nvPr/>
              </p:nvSpPr>
              <p:spPr>
                <a:xfrm>
                  <a:off x="6499193" y="397687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16" name="Freeform: Shape 2259">
                  <a:extLst>
                    <a:ext uri="{FF2B5EF4-FFF2-40B4-BE49-F238E27FC236}">
                      <a16:creationId xmlns:a16="http://schemas.microsoft.com/office/drawing/2014/main" id="{6C4ABAB0-5B1F-E1E2-531E-50B96126D8F5}"/>
                    </a:ext>
                  </a:extLst>
                </p:cNvPr>
                <p:cNvSpPr/>
                <p:nvPr/>
              </p:nvSpPr>
              <p:spPr>
                <a:xfrm>
                  <a:off x="6461379" y="401469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5" name="Graphic 745">
                <a:extLst>
                  <a:ext uri="{FF2B5EF4-FFF2-40B4-BE49-F238E27FC236}">
                    <a16:creationId xmlns:a16="http://schemas.microsoft.com/office/drawing/2014/main" id="{D54641C6-02E1-8F8C-172E-BD54B1232C05}"/>
                  </a:ext>
                </a:extLst>
              </p:cNvPr>
              <p:cNvGrpSpPr/>
              <p:nvPr/>
            </p:nvGrpSpPr>
            <p:grpSpPr>
              <a:xfrm>
                <a:off x="6475666" y="3986974"/>
                <a:ext cx="75723" cy="75723"/>
                <a:chOff x="6475666" y="3986974"/>
                <a:chExt cx="75723" cy="75723"/>
              </a:xfrm>
            </p:grpSpPr>
            <p:sp>
              <p:nvSpPr>
                <p:cNvPr id="1513" name="Freeform: Shape 2256">
                  <a:extLst>
                    <a:ext uri="{FF2B5EF4-FFF2-40B4-BE49-F238E27FC236}">
                      <a16:creationId xmlns:a16="http://schemas.microsoft.com/office/drawing/2014/main" id="{F96EECF8-E1FF-FE22-EEEA-D0946D9D288A}"/>
                    </a:ext>
                  </a:extLst>
                </p:cNvPr>
                <p:cNvSpPr/>
                <p:nvPr/>
              </p:nvSpPr>
              <p:spPr>
                <a:xfrm>
                  <a:off x="6513576" y="398697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14" name="Freeform: Shape 2257">
                  <a:extLst>
                    <a:ext uri="{FF2B5EF4-FFF2-40B4-BE49-F238E27FC236}">
                      <a16:creationId xmlns:a16="http://schemas.microsoft.com/office/drawing/2014/main" id="{F879B58B-98F5-E30B-8A3E-CD5B5C1F73E7}"/>
                    </a:ext>
                  </a:extLst>
                </p:cNvPr>
                <p:cNvSpPr/>
                <p:nvPr/>
              </p:nvSpPr>
              <p:spPr>
                <a:xfrm>
                  <a:off x="6475666" y="402478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6" name="Graphic 745">
                <a:extLst>
                  <a:ext uri="{FF2B5EF4-FFF2-40B4-BE49-F238E27FC236}">
                    <a16:creationId xmlns:a16="http://schemas.microsoft.com/office/drawing/2014/main" id="{9E97C5D2-2DE7-331C-6F28-03E0EA955E9C}"/>
                  </a:ext>
                </a:extLst>
              </p:cNvPr>
              <p:cNvGrpSpPr/>
              <p:nvPr/>
            </p:nvGrpSpPr>
            <p:grpSpPr>
              <a:xfrm>
                <a:off x="6229540" y="3936301"/>
                <a:ext cx="75628" cy="75723"/>
                <a:chOff x="6229540" y="3936301"/>
                <a:chExt cx="75628" cy="75723"/>
              </a:xfrm>
            </p:grpSpPr>
            <p:sp>
              <p:nvSpPr>
                <p:cNvPr id="1511" name="Freeform: Shape 2254">
                  <a:extLst>
                    <a:ext uri="{FF2B5EF4-FFF2-40B4-BE49-F238E27FC236}">
                      <a16:creationId xmlns:a16="http://schemas.microsoft.com/office/drawing/2014/main" id="{3816702F-2CBF-86E0-599A-C0B9B82D0B8F}"/>
                    </a:ext>
                  </a:extLst>
                </p:cNvPr>
                <p:cNvSpPr/>
                <p:nvPr/>
              </p:nvSpPr>
              <p:spPr>
                <a:xfrm>
                  <a:off x="6267354" y="393630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12" name="Freeform: Shape 2255">
                  <a:extLst>
                    <a:ext uri="{FF2B5EF4-FFF2-40B4-BE49-F238E27FC236}">
                      <a16:creationId xmlns:a16="http://schemas.microsoft.com/office/drawing/2014/main" id="{5A98D3E5-5C6E-29F6-CFAE-8E6FCF043282}"/>
                    </a:ext>
                  </a:extLst>
                </p:cNvPr>
                <p:cNvSpPr/>
                <p:nvPr/>
              </p:nvSpPr>
              <p:spPr>
                <a:xfrm>
                  <a:off x="6229540" y="397411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7" name="Graphic 745">
                <a:extLst>
                  <a:ext uri="{FF2B5EF4-FFF2-40B4-BE49-F238E27FC236}">
                    <a16:creationId xmlns:a16="http://schemas.microsoft.com/office/drawing/2014/main" id="{1E26CD0F-E7B7-60B2-65AF-F9D018FC7E01}"/>
                  </a:ext>
                </a:extLst>
              </p:cNvPr>
              <p:cNvGrpSpPr/>
              <p:nvPr/>
            </p:nvGrpSpPr>
            <p:grpSpPr>
              <a:xfrm>
                <a:off x="5918644" y="3830478"/>
                <a:ext cx="75628" cy="75723"/>
                <a:chOff x="5918644" y="3830478"/>
                <a:chExt cx="75628" cy="75723"/>
              </a:xfrm>
            </p:grpSpPr>
            <p:sp>
              <p:nvSpPr>
                <p:cNvPr id="1509" name="Freeform: Shape 2252">
                  <a:extLst>
                    <a:ext uri="{FF2B5EF4-FFF2-40B4-BE49-F238E27FC236}">
                      <a16:creationId xmlns:a16="http://schemas.microsoft.com/office/drawing/2014/main" id="{68014B05-3E1F-C56F-3C19-BB4B1CEE6ACD}"/>
                    </a:ext>
                  </a:extLst>
                </p:cNvPr>
                <p:cNvSpPr/>
                <p:nvPr/>
              </p:nvSpPr>
              <p:spPr>
                <a:xfrm>
                  <a:off x="5956458" y="3830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10" name="Freeform: Shape 2253">
                  <a:extLst>
                    <a:ext uri="{FF2B5EF4-FFF2-40B4-BE49-F238E27FC236}">
                      <a16:creationId xmlns:a16="http://schemas.microsoft.com/office/drawing/2014/main" id="{7082DC04-F7DA-C177-130F-EB43D8F78167}"/>
                    </a:ext>
                  </a:extLst>
                </p:cNvPr>
                <p:cNvSpPr/>
                <p:nvPr/>
              </p:nvSpPr>
              <p:spPr>
                <a:xfrm>
                  <a:off x="5918644" y="38683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8" name="Graphic 745">
                <a:extLst>
                  <a:ext uri="{FF2B5EF4-FFF2-40B4-BE49-F238E27FC236}">
                    <a16:creationId xmlns:a16="http://schemas.microsoft.com/office/drawing/2014/main" id="{7C289896-DFCD-7699-61A1-1F8D1C7DE46B}"/>
                  </a:ext>
                </a:extLst>
              </p:cNvPr>
              <p:cNvGrpSpPr/>
              <p:nvPr/>
            </p:nvGrpSpPr>
            <p:grpSpPr>
              <a:xfrm>
                <a:off x="5699379" y="3807427"/>
                <a:ext cx="75628" cy="75723"/>
                <a:chOff x="5699379" y="3807427"/>
                <a:chExt cx="75628" cy="75723"/>
              </a:xfrm>
            </p:grpSpPr>
            <p:sp>
              <p:nvSpPr>
                <p:cNvPr id="1507" name="Freeform: Shape 2250">
                  <a:extLst>
                    <a:ext uri="{FF2B5EF4-FFF2-40B4-BE49-F238E27FC236}">
                      <a16:creationId xmlns:a16="http://schemas.microsoft.com/office/drawing/2014/main" id="{04443259-FA55-E140-9FA9-B7E68478EA9A}"/>
                    </a:ext>
                  </a:extLst>
                </p:cNvPr>
                <p:cNvSpPr/>
                <p:nvPr/>
              </p:nvSpPr>
              <p:spPr>
                <a:xfrm>
                  <a:off x="5737193" y="38074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8" name="Freeform: Shape 2251">
                  <a:extLst>
                    <a:ext uri="{FF2B5EF4-FFF2-40B4-BE49-F238E27FC236}">
                      <a16:creationId xmlns:a16="http://schemas.microsoft.com/office/drawing/2014/main" id="{6EEF60BB-CD11-2199-FAFD-E3BDB07AF8AD}"/>
                    </a:ext>
                  </a:extLst>
                </p:cNvPr>
                <p:cNvSpPr/>
                <p:nvPr/>
              </p:nvSpPr>
              <p:spPr>
                <a:xfrm>
                  <a:off x="5699379" y="384524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79" name="Graphic 745">
                <a:extLst>
                  <a:ext uri="{FF2B5EF4-FFF2-40B4-BE49-F238E27FC236}">
                    <a16:creationId xmlns:a16="http://schemas.microsoft.com/office/drawing/2014/main" id="{91A05757-7C3A-DF1E-D4B7-33E3454806EF}"/>
                  </a:ext>
                </a:extLst>
              </p:cNvPr>
              <p:cNvGrpSpPr/>
              <p:nvPr/>
            </p:nvGrpSpPr>
            <p:grpSpPr>
              <a:xfrm>
                <a:off x="5574125" y="3710177"/>
                <a:ext cx="75628" cy="75628"/>
                <a:chOff x="5574125" y="3710177"/>
                <a:chExt cx="75628" cy="75628"/>
              </a:xfrm>
            </p:grpSpPr>
            <p:sp>
              <p:nvSpPr>
                <p:cNvPr id="1505" name="Freeform: Shape 2248">
                  <a:extLst>
                    <a:ext uri="{FF2B5EF4-FFF2-40B4-BE49-F238E27FC236}">
                      <a16:creationId xmlns:a16="http://schemas.microsoft.com/office/drawing/2014/main" id="{A0B16F07-8D37-41F6-650C-0CA9136133DA}"/>
                    </a:ext>
                  </a:extLst>
                </p:cNvPr>
                <p:cNvSpPr/>
                <p:nvPr/>
              </p:nvSpPr>
              <p:spPr>
                <a:xfrm>
                  <a:off x="5611939" y="371017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6" name="Freeform: Shape 2249">
                  <a:extLst>
                    <a:ext uri="{FF2B5EF4-FFF2-40B4-BE49-F238E27FC236}">
                      <a16:creationId xmlns:a16="http://schemas.microsoft.com/office/drawing/2014/main" id="{BC95AAD5-A4FF-409A-468A-A4DF8C646AF9}"/>
                    </a:ext>
                  </a:extLst>
                </p:cNvPr>
                <p:cNvSpPr/>
                <p:nvPr/>
              </p:nvSpPr>
              <p:spPr>
                <a:xfrm>
                  <a:off x="5574125" y="374799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0" name="Graphic 745">
                <a:extLst>
                  <a:ext uri="{FF2B5EF4-FFF2-40B4-BE49-F238E27FC236}">
                    <a16:creationId xmlns:a16="http://schemas.microsoft.com/office/drawing/2014/main" id="{8741A65A-CCA1-4A47-4B3D-D2058DE67D86}"/>
                  </a:ext>
                </a:extLst>
              </p:cNvPr>
              <p:cNvGrpSpPr/>
              <p:nvPr/>
            </p:nvGrpSpPr>
            <p:grpSpPr>
              <a:xfrm>
                <a:off x="5244941" y="3624643"/>
                <a:ext cx="75723" cy="75628"/>
                <a:chOff x="5244941" y="3624643"/>
                <a:chExt cx="75723" cy="75628"/>
              </a:xfrm>
            </p:grpSpPr>
            <p:sp>
              <p:nvSpPr>
                <p:cNvPr id="1503" name="Freeform: Shape 2246">
                  <a:extLst>
                    <a:ext uri="{FF2B5EF4-FFF2-40B4-BE49-F238E27FC236}">
                      <a16:creationId xmlns:a16="http://schemas.microsoft.com/office/drawing/2014/main" id="{D5DD8577-F67D-6BD6-E039-3F2F9C402450}"/>
                    </a:ext>
                  </a:extLst>
                </p:cNvPr>
                <p:cNvSpPr/>
                <p:nvPr/>
              </p:nvSpPr>
              <p:spPr>
                <a:xfrm>
                  <a:off x="5282850" y="36246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4" name="Freeform: Shape 2247">
                  <a:extLst>
                    <a:ext uri="{FF2B5EF4-FFF2-40B4-BE49-F238E27FC236}">
                      <a16:creationId xmlns:a16="http://schemas.microsoft.com/office/drawing/2014/main" id="{A2196294-7D5C-585F-8874-8D3CD93267C2}"/>
                    </a:ext>
                  </a:extLst>
                </p:cNvPr>
                <p:cNvSpPr/>
                <p:nvPr/>
              </p:nvSpPr>
              <p:spPr>
                <a:xfrm>
                  <a:off x="5244941" y="36624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1" name="Graphic 745">
                <a:extLst>
                  <a:ext uri="{FF2B5EF4-FFF2-40B4-BE49-F238E27FC236}">
                    <a16:creationId xmlns:a16="http://schemas.microsoft.com/office/drawing/2014/main" id="{A4470DBE-479A-9E75-5992-17EFFE18FAA8}"/>
                  </a:ext>
                </a:extLst>
              </p:cNvPr>
              <p:cNvGrpSpPr/>
              <p:nvPr/>
            </p:nvGrpSpPr>
            <p:grpSpPr>
              <a:xfrm>
                <a:off x="5150929" y="3447097"/>
                <a:ext cx="75723" cy="75723"/>
                <a:chOff x="5150929" y="3447097"/>
                <a:chExt cx="75723" cy="75723"/>
              </a:xfrm>
            </p:grpSpPr>
            <p:sp>
              <p:nvSpPr>
                <p:cNvPr id="1501" name="Freeform: Shape 2244">
                  <a:extLst>
                    <a:ext uri="{FF2B5EF4-FFF2-40B4-BE49-F238E27FC236}">
                      <a16:creationId xmlns:a16="http://schemas.microsoft.com/office/drawing/2014/main" id="{53A0B0EF-1C78-9E44-A2ED-2A4D22A76B1B}"/>
                    </a:ext>
                  </a:extLst>
                </p:cNvPr>
                <p:cNvSpPr/>
                <p:nvPr/>
              </p:nvSpPr>
              <p:spPr>
                <a:xfrm>
                  <a:off x="5188839" y="34470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2" name="Freeform: Shape 2245">
                  <a:extLst>
                    <a:ext uri="{FF2B5EF4-FFF2-40B4-BE49-F238E27FC236}">
                      <a16:creationId xmlns:a16="http://schemas.microsoft.com/office/drawing/2014/main" id="{58948B98-E275-663F-4919-0095F48A7564}"/>
                    </a:ext>
                  </a:extLst>
                </p:cNvPr>
                <p:cNvSpPr/>
                <p:nvPr/>
              </p:nvSpPr>
              <p:spPr>
                <a:xfrm>
                  <a:off x="5150929" y="34849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2" name="Graphic 745">
                <a:extLst>
                  <a:ext uri="{FF2B5EF4-FFF2-40B4-BE49-F238E27FC236}">
                    <a16:creationId xmlns:a16="http://schemas.microsoft.com/office/drawing/2014/main" id="{668938C1-72DD-847D-21B8-D87E4C7FFCA0}"/>
                  </a:ext>
                </a:extLst>
              </p:cNvPr>
              <p:cNvGrpSpPr/>
              <p:nvPr/>
            </p:nvGrpSpPr>
            <p:grpSpPr>
              <a:xfrm>
                <a:off x="4796694" y="3325081"/>
                <a:ext cx="75723" cy="75723"/>
                <a:chOff x="4796694" y="3325081"/>
                <a:chExt cx="75723" cy="75723"/>
              </a:xfrm>
            </p:grpSpPr>
            <p:sp>
              <p:nvSpPr>
                <p:cNvPr id="1499" name="Freeform: Shape 2242">
                  <a:extLst>
                    <a:ext uri="{FF2B5EF4-FFF2-40B4-BE49-F238E27FC236}">
                      <a16:creationId xmlns:a16="http://schemas.microsoft.com/office/drawing/2014/main" id="{B72BAC96-9B3B-2D9F-8FDD-9801937D3537}"/>
                    </a:ext>
                  </a:extLst>
                </p:cNvPr>
                <p:cNvSpPr/>
                <p:nvPr/>
              </p:nvSpPr>
              <p:spPr>
                <a:xfrm>
                  <a:off x="4834509" y="33250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500" name="Freeform: Shape 2243">
                  <a:extLst>
                    <a:ext uri="{FF2B5EF4-FFF2-40B4-BE49-F238E27FC236}">
                      <a16:creationId xmlns:a16="http://schemas.microsoft.com/office/drawing/2014/main" id="{84FA1C20-4AA2-0DFB-D5EC-F168EA1964DD}"/>
                    </a:ext>
                  </a:extLst>
                </p:cNvPr>
                <p:cNvSpPr/>
                <p:nvPr/>
              </p:nvSpPr>
              <p:spPr>
                <a:xfrm>
                  <a:off x="4796694" y="33628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3" name="Graphic 745">
                <a:extLst>
                  <a:ext uri="{FF2B5EF4-FFF2-40B4-BE49-F238E27FC236}">
                    <a16:creationId xmlns:a16="http://schemas.microsoft.com/office/drawing/2014/main" id="{981D9BCE-D835-2BD2-239D-29E11F9F2206}"/>
                  </a:ext>
                </a:extLst>
              </p:cNvPr>
              <p:cNvGrpSpPr/>
              <p:nvPr/>
            </p:nvGrpSpPr>
            <p:grpSpPr>
              <a:xfrm>
                <a:off x="4718494" y="3173920"/>
                <a:ext cx="75628" cy="75628"/>
                <a:chOff x="4718494" y="3173920"/>
                <a:chExt cx="75628" cy="75628"/>
              </a:xfrm>
            </p:grpSpPr>
            <p:sp>
              <p:nvSpPr>
                <p:cNvPr id="1497" name="Freeform: Shape 2240">
                  <a:extLst>
                    <a:ext uri="{FF2B5EF4-FFF2-40B4-BE49-F238E27FC236}">
                      <a16:creationId xmlns:a16="http://schemas.microsoft.com/office/drawing/2014/main" id="{FD7A9906-04DE-57F6-2402-A4FDBB899F2D}"/>
                    </a:ext>
                  </a:extLst>
                </p:cNvPr>
                <p:cNvSpPr/>
                <p:nvPr/>
              </p:nvSpPr>
              <p:spPr>
                <a:xfrm>
                  <a:off x="4756308" y="31739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98" name="Freeform: Shape 2241">
                  <a:extLst>
                    <a:ext uri="{FF2B5EF4-FFF2-40B4-BE49-F238E27FC236}">
                      <a16:creationId xmlns:a16="http://schemas.microsoft.com/office/drawing/2014/main" id="{A9A506B3-505A-2942-ACE9-192B37157FFD}"/>
                    </a:ext>
                  </a:extLst>
                </p:cNvPr>
                <p:cNvSpPr/>
                <p:nvPr/>
              </p:nvSpPr>
              <p:spPr>
                <a:xfrm>
                  <a:off x="4718494" y="32117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4" name="Graphic 745">
                <a:extLst>
                  <a:ext uri="{FF2B5EF4-FFF2-40B4-BE49-F238E27FC236}">
                    <a16:creationId xmlns:a16="http://schemas.microsoft.com/office/drawing/2014/main" id="{B583B7D7-E91C-8156-7FE9-A5488127B26E}"/>
                  </a:ext>
                </a:extLst>
              </p:cNvPr>
              <p:cNvGrpSpPr/>
              <p:nvPr/>
            </p:nvGrpSpPr>
            <p:grpSpPr>
              <a:xfrm>
                <a:off x="4527994" y="3072955"/>
                <a:ext cx="75628" cy="75723"/>
                <a:chOff x="4527994" y="3072955"/>
                <a:chExt cx="75628" cy="75723"/>
              </a:xfrm>
            </p:grpSpPr>
            <p:sp>
              <p:nvSpPr>
                <p:cNvPr id="1495" name="Freeform: Shape 2238">
                  <a:extLst>
                    <a:ext uri="{FF2B5EF4-FFF2-40B4-BE49-F238E27FC236}">
                      <a16:creationId xmlns:a16="http://schemas.microsoft.com/office/drawing/2014/main" id="{5B5AD97F-28FA-DE71-5D22-6A2143172B36}"/>
                    </a:ext>
                  </a:extLst>
                </p:cNvPr>
                <p:cNvSpPr/>
                <p:nvPr/>
              </p:nvSpPr>
              <p:spPr>
                <a:xfrm>
                  <a:off x="4565808" y="307295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96" name="Freeform: Shape 2239">
                  <a:extLst>
                    <a:ext uri="{FF2B5EF4-FFF2-40B4-BE49-F238E27FC236}">
                      <a16:creationId xmlns:a16="http://schemas.microsoft.com/office/drawing/2014/main" id="{ADFCC178-782C-9AEF-DF90-608FEEE09A0F}"/>
                    </a:ext>
                  </a:extLst>
                </p:cNvPr>
                <p:cNvSpPr/>
                <p:nvPr/>
              </p:nvSpPr>
              <p:spPr>
                <a:xfrm>
                  <a:off x="4527994" y="311086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5" name="Graphic 745">
                <a:extLst>
                  <a:ext uri="{FF2B5EF4-FFF2-40B4-BE49-F238E27FC236}">
                    <a16:creationId xmlns:a16="http://schemas.microsoft.com/office/drawing/2014/main" id="{728E0914-9CED-4F58-EBAF-5ED11A0751EB}"/>
                  </a:ext>
                </a:extLst>
              </p:cNvPr>
              <p:cNvGrpSpPr/>
              <p:nvPr/>
            </p:nvGrpSpPr>
            <p:grpSpPr>
              <a:xfrm>
                <a:off x="4457414" y="3047809"/>
                <a:ext cx="75723" cy="75723"/>
                <a:chOff x="4457414" y="3047809"/>
                <a:chExt cx="75723" cy="75723"/>
              </a:xfrm>
            </p:grpSpPr>
            <p:sp>
              <p:nvSpPr>
                <p:cNvPr id="1493" name="Freeform: Shape 2236">
                  <a:extLst>
                    <a:ext uri="{FF2B5EF4-FFF2-40B4-BE49-F238E27FC236}">
                      <a16:creationId xmlns:a16="http://schemas.microsoft.com/office/drawing/2014/main" id="{5CCD74FA-9404-A11E-9674-7710DBF746CF}"/>
                    </a:ext>
                  </a:extLst>
                </p:cNvPr>
                <p:cNvSpPr/>
                <p:nvPr/>
              </p:nvSpPr>
              <p:spPr>
                <a:xfrm>
                  <a:off x="4495323" y="30478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94" name="Freeform: Shape 2237">
                  <a:extLst>
                    <a:ext uri="{FF2B5EF4-FFF2-40B4-BE49-F238E27FC236}">
                      <a16:creationId xmlns:a16="http://schemas.microsoft.com/office/drawing/2014/main" id="{9737A770-AA2D-3733-6EEF-2D41DB4BCB5F}"/>
                    </a:ext>
                  </a:extLst>
                </p:cNvPr>
                <p:cNvSpPr/>
                <p:nvPr/>
              </p:nvSpPr>
              <p:spPr>
                <a:xfrm>
                  <a:off x="4457414" y="30857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6" name="Graphic 745">
                <a:extLst>
                  <a:ext uri="{FF2B5EF4-FFF2-40B4-BE49-F238E27FC236}">
                    <a16:creationId xmlns:a16="http://schemas.microsoft.com/office/drawing/2014/main" id="{898EA303-EAEF-BBA8-A2F2-9ACBB6195A8B}"/>
                  </a:ext>
                </a:extLst>
              </p:cNvPr>
              <p:cNvGrpSpPr/>
              <p:nvPr/>
            </p:nvGrpSpPr>
            <p:grpSpPr>
              <a:xfrm>
                <a:off x="4358925" y="3014471"/>
                <a:ext cx="75723" cy="75723"/>
                <a:chOff x="4358925" y="3014471"/>
                <a:chExt cx="75723" cy="75723"/>
              </a:xfrm>
            </p:grpSpPr>
            <p:sp>
              <p:nvSpPr>
                <p:cNvPr id="1491" name="Freeform: Shape 2234">
                  <a:extLst>
                    <a:ext uri="{FF2B5EF4-FFF2-40B4-BE49-F238E27FC236}">
                      <a16:creationId xmlns:a16="http://schemas.microsoft.com/office/drawing/2014/main" id="{E910451B-10FF-BE66-C150-088FCC65C125}"/>
                    </a:ext>
                  </a:extLst>
                </p:cNvPr>
                <p:cNvSpPr/>
                <p:nvPr/>
              </p:nvSpPr>
              <p:spPr>
                <a:xfrm>
                  <a:off x="4396835" y="30144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92" name="Freeform: Shape 2235">
                  <a:extLst>
                    <a:ext uri="{FF2B5EF4-FFF2-40B4-BE49-F238E27FC236}">
                      <a16:creationId xmlns:a16="http://schemas.microsoft.com/office/drawing/2014/main" id="{8E343E72-3CE5-EF11-DF85-D835CD02ECF8}"/>
                    </a:ext>
                  </a:extLst>
                </p:cNvPr>
                <p:cNvSpPr/>
                <p:nvPr/>
              </p:nvSpPr>
              <p:spPr>
                <a:xfrm>
                  <a:off x="4358925" y="30522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7" name="Graphic 745">
                <a:extLst>
                  <a:ext uri="{FF2B5EF4-FFF2-40B4-BE49-F238E27FC236}">
                    <a16:creationId xmlns:a16="http://schemas.microsoft.com/office/drawing/2014/main" id="{B6CC28BA-A3C4-2AD5-8282-C9E54256C7BA}"/>
                  </a:ext>
                </a:extLst>
              </p:cNvPr>
              <p:cNvGrpSpPr/>
              <p:nvPr/>
            </p:nvGrpSpPr>
            <p:grpSpPr>
              <a:xfrm>
                <a:off x="4350448" y="3001898"/>
                <a:ext cx="75723" cy="75723"/>
                <a:chOff x="4350448" y="3001898"/>
                <a:chExt cx="75723" cy="75723"/>
              </a:xfrm>
            </p:grpSpPr>
            <p:sp>
              <p:nvSpPr>
                <p:cNvPr id="1489" name="Freeform: Shape 2232">
                  <a:extLst>
                    <a:ext uri="{FF2B5EF4-FFF2-40B4-BE49-F238E27FC236}">
                      <a16:creationId xmlns:a16="http://schemas.microsoft.com/office/drawing/2014/main" id="{7DC3CAFD-2FFC-CE23-3833-68C3EFF3418E}"/>
                    </a:ext>
                  </a:extLst>
                </p:cNvPr>
                <p:cNvSpPr/>
                <p:nvPr/>
              </p:nvSpPr>
              <p:spPr>
                <a:xfrm>
                  <a:off x="4388262" y="3001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90" name="Freeform: Shape 2233">
                  <a:extLst>
                    <a:ext uri="{FF2B5EF4-FFF2-40B4-BE49-F238E27FC236}">
                      <a16:creationId xmlns:a16="http://schemas.microsoft.com/office/drawing/2014/main" id="{55224039-81BB-9D42-C27C-30AE02ACFCF9}"/>
                    </a:ext>
                  </a:extLst>
                </p:cNvPr>
                <p:cNvSpPr/>
                <p:nvPr/>
              </p:nvSpPr>
              <p:spPr>
                <a:xfrm>
                  <a:off x="4350448" y="3039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8" name="Graphic 745">
                <a:extLst>
                  <a:ext uri="{FF2B5EF4-FFF2-40B4-BE49-F238E27FC236}">
                    <a16:creationId xmlns:a16="http://schemas.microsoft.com/office/drawing/2014/main" id="{A50D3F4A-6903-9F72-0143-7CF5F345C41B}"/>
                  </a:ext>
                </a:extLst>
              </p:cNvPr>
              <p:cNvGrpSpPr/>
              <p:nvPr/>
            </p:nvGrpSpPr>
            <p:grpSpPr>
              <a:xfrm>
                <a:off x="4301775" y="2881883"/>
                <a:ext cx="75723" cy="75723"/>
                <a:chOff x="4301775" y="2881883"/>
                <a:chExt cx="75723" cy="75723"/>
              </a:xfrm>
            </p:grpSpPr>
            <p:sp>
              <p:nvSpPr>
                <p:cNvPr id="1487" name="Freeform: Shape 2230">
                  <a:extLst>
                    <a:ext uri="{FF2B5EF4-FFF2-40B4-BE49-F238E27FC236}">
                      <a16:creationId xmlns:a16="http://schemas.microsoft.com/office/drawing/2014/main" id="{2D9B4CE5-39C3-F76A-7AD5-5507C0B15DE4}"/>
                    </a:ext>
                  </a:extLst>
                </p:cNvPr>
                <p:cNvSpPr/>
                <p:nvPr/>
              </p:nvSpPr>
              <p:spPr>
                <a:xfrm>
                  <a:off x="4339685" y="28818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8" name="Freeform: Shape 2231">
                  <a:extLst>
                    <a:ext uri="{FF2B5EF4-FFF2-40B4-BE49-F238E27FC236}">
                      <a16:creationId xmlns:a16="http://schemas.microsoft.com/office/drawing/2014/main" id="{E95E9C29-AE6F-97B5-9A93-C5340A73C2CC}"/>
                    </a:ext>
                  </a:extLst>
                </p:cNvPr>
                <p:cNvSpPr/>
                <p:nvPr/>
              </p:nvSpPr>
              <p:spPr>
                <a:xfrm>
                  <a:off x="4301775" y="29197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89" name="Graphic 745">
                <a:extLst>
                  <a:ext uri="{FF2B5EF4-FFF2-40B4-BE49-F238E27FC236}">
                    <a16:creationId xmlns:a16="http://schemas.microsoft.com/office/drawing/2014/main" id="{B9A907FA-3ED2-3B66-F826-D21A5EC3476A}"/>
                  </a:ext>
                </a:extLst>
              </p:cNvPr>
              <p:cNvGrpSpPr/>
              <p:nvPr/>
            </p:nvGrpSpPr>
            <p:grpSpPr>
              <a:xfrm>
                <a:off x="3954018" y="2741485"/>
                <a:ext cx="75723" cy="75723"/>
                <a:chOff x="3954018" y="2741485"/>
                <a:chExt cx="75723" cy="75723"/>
              </a:xfrm>
            </p:grpSpPr>
            <p:sp>
              <p:nvSpPr>
                <p:cNvPr id="1485" name="Freeform: Shape 2228">
                  <a:extLst>
                    <a:ext uri="{FF2B5EF4-FFF2-40B4-BE49-F238E27FC236}">
                      <a16:creationId xmlns:a16="http://schemas.microsoft.com/office/drawing/2014/main" id="{2604ED7D-8876-C04B-2156-E8069B08EE34}"/>
                    </a:ext>
                  </a:extLst>
                </p:cNvPr>
                <p:cNvSpPr/>
                <p:nvPr/>
              </p:nvSpPr>
              <p:spPr>
                <a:xfrm>
                  <a:off x="3991927" y="27414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6" name="Freeform: Shape 2229">
                  <a:extLst>
                    <a:ext uri="{FF2B5EF4-FFF2-40B4-BE49-F238E27FC236}">
                      <a16:creationId xmlns:a16="http://schemas.microsoft.com/office/drawing/2014/main" id="{871C2F56-D4FE-12CF-53E7-DC30C56E5F6F}"/>
                    </a:ext>
                  </a:extLst>
                </p:cNvPr>
                <p:cNvSpPr/>
                <p:nvPr/>
              </p:nvSpPr>
              <p:spPr>
                <a:xfrm>
                  <a:off x="3954018" y="27792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0" name="Graphic 745">
                <a:extLst>
                  <a:ext uri="{FF2B5EF4-FFF2-40B4-BE49-F238E27FC236}">
                    <a16:creationId xmlns:a16="http://schemas.microsoft.com/office/drawing/2014/main" id="{A15D812D-9C78-9330-7ABE-832355E01BAA}"/>
                  </a:ext>
                </a:extLst>
              </p:cNvPr>
              <p:cNvGrpSpPr/>
              <p:nvPr/>
            </p:nvGrpSpPr>
            <p:grpSpPr>
              <a:xfrm>
                <a:off x="3935825" y="2741485"/>
                <a:ext cx="75628" cy="75723"/>
                <a:chOff x="3935825" y="2741485"/>
                <a:chExt cx="75628" cy="75723"/>
              </a:xfrm>
            </p:grpSpPr>
            <p:sp>
              <p:nvSpPr>
                <p:cNvPr id="1483" name="Freeform: Shape 2226">
                  <a:extLst>
                    <a:ext uri="{FF2B5EF4-FFF2-40B4-BE49-F238E27FC236}">
                      <a16:creationId xmlns:a16="http://schemas.microsoft.com/office/drawing/2014/main" id="{0EB7F616-1832-8025-5FB1-696371F81A14}"/>
                    </a:ext>
                  </a:extLst>
                </p:cNvPr>
                <p:cNvSpPr/>
                <p:nvPr/>
              </p:nvSpPr>
              <p:spPr>
                <a:xfrm>
                  <a:off x="3973639" y="27414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4" name="Freeform: Shape 2227">
                  <a:extLst>
                    <a:ext uri="{FF2B5EF4-FFF2-40B4-BE49-F238E27FC236}">
                      <a16:creationId xmlns:a16="http://schemas.microsoft.com/office/drawing/2014/main" id="{A30376E0-E7E9-0438-0284-924DB0EC2F2C}"/>
                    </a:ext>
                  </a:extLst>
                </p:cNvPr>
                <p:cNvSpPr/>
                <p:nvPr/>
              </p:nvSpPr>
              <p:spPr>
                <a:xfrm>
                  <a:off x="3935825" y="277929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1" name="Graphic 745">
                <a:extLst>
                  <a:ext uri="{FF2B5EF4-FFF2-40B4-BE49-F238E27FC236}">
                    <a16:creationId xmlns:a16="http://schemas.microsoft.com/office/drawing/2014/main" id="{0434A75E-28D7-9B19-800E-5B7DA2108742}"/>
                  </a:ext>
                </a:extLst>
              </p:cNvPr>
              <p:cNvGrpSpPr/>
              <p:nvPr/>
            </p:nvGrpSpPr>
            <p:grpSpPr>
              <a:xfrm>
                <a:off x="3916203" y="2706623"/>
                <a:ext cx="75723" cy="75723"/>
                <a:chOff x="3916203" y="2706623"/>
                <a:chExt cx="75723" cy="75723"/>
              </a:xfrm>
            </p:grpSpPr>
            <p:sp>
              <p:nvSpPr>
                <p:cNvPr id="1481" name="Freeform: Shape 2224">
                  <a:extLst>
                    <a:ext uri="{FF2B5EF4-FFF2-40B4-BE49-F238E27FC236}">
                      <a16:creationId xmlns:a16="http://schemas.microsoft.com/office/drawing/2014/main" id="{CB1C316B-3B2D-A0A1-92C1-558EEF9E8550}"/>
                    </a:ext>
                  </a:extLst>
                </p:cNvPr>
                <p:cNvSpPr/>
                <p:nvPr/>
              </p:nvSpPr>
              <p:spPr>
                <a:xfrm>
                  <a:off x="3954018" y="2706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2" name="Freeform: Shape 2225">
                  <a:extLst>
                    <a:ext uri="{FF2B5EF4-FFF2-40B4-BE49-F238E27FC236}">
                      <a16:creationId xmlns:a16="http://schemas.microsoft.com/office/drawing/2014/main" id="{95E84764-D0BA-CC73-E2BD-B03C2D89FFF9}"/>
                    </a:ext>
                  </a:extLst>
                </p:cNvPr>
                <p:cNvSpPr/>
                <p:nvPr/>
              </p:nvSpPr>
              <p:spPr>
                <a:xfrm>
                  <a:off x="3916203" y="27444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2" name="Graphic 745">
                <a:extLst>
                  <a:ext uri="{FF2B5EF4-FFF2-40B4-BE49-F238E27FC236}">
                    <a16:creationId xmlns:a16="http://schemas.microsoft.com/office/drawing/2014/main" id="{AE88BFD4-48ED-A8C4-3758-E483D8551E58}"/>
                  </a:ext>
                </a:extLst>
              </p:cNvPr>
              <p:cNvGrpSpPr/>
              <p:nvPr/>
            </p:nvGrpSpPr>
            <p:grpSpPr>
              <a:xfrm>
                <a:off x="3916203" y="2733293"/>
                <a:ext cx="75723" cy="75723"/>
                <a:chOff x="3916203" y="2733293"/>
                <a:chExt cx="75723" cy="75723"/>
              </a:xfrm>
            </p:grpSpPr>
            <p:sp>
              <p:nvSpPr>
                <p:cNvPr id="1479" name="Freeform: Shape 2222">
                  <a:extLst>
                    <a:ext uri="{FF2B5EF4-FFF2-40B4-BE49-F238E27FC236}">
                      <a16:creationId xmlns:a16="http://schemas.microsoft.com/office/drawing/2014/main" id="{3CE1EDE6-58E4-8500-B5A0-F1B43F8BECE3}"/>
                    </a:ext>
                  </a:extLst>
                </p:cNvPr>
                <p:cNvSpPr/>
                <p:nvPr/>
              </p:nvSpPr>
              <p:spPr>
                <a:xfrm>
                  <a:off x="3954018" y="2733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80" name="Freeform: Shape 2223">
                  <a:extLst>
                    <a:ext uri="{FF2B5EF4-FFF2-40B4-BE49-F238E27FC236}">
                      <a16:creationId xmlns:a16="http://schemas.microsoft.com/office/drawing/2014/main" id="{4E6C03DA-408C-0BBA-A122-4121FA90B9C3}"/>
                    </a:ext>
                  </a:extLst>
                </p:cNvPr>
                <p:cNvSpPr/>
                <p:nvPr/>
              </p:nvSpPr>
              <p:spPr>
                <a:xfrm>
                  <a:off x="3916203" y="27712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3" name="Graphic 745">
                <a:extLst>
                  <a:ext uri="{FF2B5EF4-FFF2-40B4-BE49-F238E27FC236}">
                    <a16:creationId xmlns:a16="http://schemas.microsoft.com/office/drawing/2014/main" id="{CAC00E1E-B0C9-07B1-55A3-1C9EAEE3316B}"/>
                  </a:ext>
                </a:extLst>
              </p:cNvPr>
              <p:cNvGrpSpPr/>
              <p:nvPr/>
            </p:nvGrpSpPr>
            <p:grpSpPr>
              <a:xfrm>
                <a:off x="3486150" y="2509837"/>
                <a:ext cx="75723" cy="75723"/>
                <a:chOff x="3486150" y="2509837"/>
                <a:chExt cx="75723" cy="75723"/>
              </a:xfrm>
            </p:grpSpPr>
            <p:sp>
              <p:nvSpPr>
                <p:cNvPr id="1477" name="Freeform: Shape 2220">
                  <a:extLst>
                    <a:ext uri="{FF2B5EF4-FFF2-40B4-BE49-F238E27FC236}">
                      <a16:creationId xmlns:a16="http://schemas.microsoft.com/office/drawing/2014/main" id="{08C1AFAC-850D-8369-0004-87FB0DEF81BB}"/>
                    </a:ext>
                  </a:extLst>
                </p:cNvPr>
                <p:cNvSpPr/>
                <p:nvPr/>
              </p:nvSpPr>
              <p:spPr>
                <a:xfrm>
                  <a:off x="3523964" y="25098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78" name="Freeform: Shape 2221">
                  <a:extLst>
                    <a:ext uri="{FF2B5EF4-FFF2-40B4-BE49-F238E27FC236}">
                      <a16:creationId xmlns:a16="http://schemas.microsoft.com/office/drawing/2014/main" id="{249CED95-A558-0224-7F73-529B6E450A89}"/>
                    </a:ext>
                  </a:extLst>
                </p:cNvPr>
                <p:cNvSpPr/>
                <p:nvPr/>
              </p:nvSpPr>
              <p:spPr>
                <a:xfrm>
                  <a:off x="3486150" y="25476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4" name="Graphic 745">
                <a:extLst>
                  <a:ext uri="{FF2B5EF4-FFF2-40B4-BE49-F238E27FC236}">
                    <a16:creationId xmlns:a16="http://schemas.microsoft.com/office/drawing/2014/main" id="{5DC9F6B2-8EB5-C20B-E796-F36F61E14307}"/>
                  </a:ext>
                </a:extLst>
              </p:cNvPr>
              <p:cNvGrpSpPr/>
              <p:nvPr/>
            </p:nvGrpSpPr>
            <p:grpSpPr>
              <a:xfrm>
                <a:off x="4306633" y="2894932"/>
                <a:ext cx="75723" cy="75628"/>
                <a:chOff x="4306633" y="2894932"/>
                <a:chExt cx="75723" cy="75628"/>
              </a:xfrm>
            </p:grpSpPr>
            <p:sp>
              <p:nvSpPr>
                <p:cNvPr id="1475" name="Freeform: Shape 2218">
                  <a:extLst>
                    <a:ext uri="{FF2B5EF4-FFF2-40B4-BE49-F238E27FC236}">
                      <a16:creationId xmlns:a16="http://schemas.microsoft.com/office/drawing/2014/main" id="{25A6D26B-944C-8EBD-CFC3-33DCEE20A531}"/>
                    </a:ext>
                  </a:extLst>
                </p:cNvPr>
                <p:cNvSpPr/>
                <p:nvPr/>
              </p:nvSpPr>
              <p:spPr>
                <a:xfrm>
                  <a:off x="4344543" y="289493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76" name="Freeform: Shape 2219">
                  <a:extLst>
                    <a:ext uri="{FF2B5EF4-FFF2-40B4-BE49-F238E27FC236}">
                      <a16:creationId xmlns:a16="http://schemas.microsoft.com/office/drawing/2014/main" id="{4515F9D4-C32B-6B1C-4E87-D16A7B220174}"/>
                    </a:ext>
                  </a:extLst>
                </p:cNvPr>
                <p:cNvSpPr/>
                <p:nvPr/>
              </p:nvSpPr>
              <p:spPr>
                <a:xfrm>
                  <a:off x="4306633" y="29327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5" name="Graphic 745">
                <a:extLst>
                  <a:ext uri="{FF2B5EF4-FFF2-40B4-BE49-F238E27FC236}">
                    <a16:creationId xmlns:a16="http://schemas.microsoft.com/office/drawing/2014/main" id="{C51EB65A-7D8E-A713-6FDB-4397CB2D68BC}"/>
                  </a:ext>
                </a:extLst>
              </p:cNvPr>
              <p:cNvGrpSpPr/>
              <p:nvPr/>
            </p:nvGrpSpPr>
            <p:grpSpPr>
              <a:xfrm>
                <a:off x="4312634" y="2905410"/>
                <a:ext cx="75628" cy="75723"/>
                <a:chOff x="4312634" y="2905410"/>
                <a:chExt cx="75628" cy="75723"/>
              </a:xfrm>
            </p:grpSpPr>
            <p:sp>
              <p:nvSpPr>
                <p:cNvPr id="1473" name="Freeform: Shape 2216">
                  <a:extLst>
                    <a:ext uri="{FF2B5EF4-FFF2-40B4-BE49-F238E27FC236}">
                      <a16:creationId xmlns:a16="http://schemas.microsoft.com/office/drawing/2014/main" id="{47F56DF5-910E-F5B8-9E21-75BEB8B6ECA6}"/>
                    </a:ext>
                  </a:extLst>
                </p:cNvPr>
                <p:cNvSpPr/>
                <p:nvPr/>
              </p:nvSpPr>
              <p:spPr>
                <a:xfrm>
                  <a:off x="4350448" y="29054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74" name="Freeform: Shape 2217">
                  <a:extLst>
                    <a:ext uri="{FF2B5EF4-FFF2-40B4-BE49-F238E27FC236}">
                      <a16:creationId xmlns:a16="http://schemas.microsoft.com/office/drawing/2014/main" id="{2D35A316-43EC-70FA-C974-A81F3916BB22}"/>
                    </a:ext>
                  </a:extLst>
                </p:cNvPr>
                <p:cNvSpPr/>
                <p:nvPr/>
              </p:nvSpPr>
              <p:spPr>
                <a:xfrm>
                  <a:off x="4312634" y="294331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6" name="Graphic 745">
                <a:extLst>
                  <a:ext uri="{FF2B5EF4-FFF2-40B4-BE49-F238E27FC236}">
                    <a16:creationId xmlns:a16="http://schemas.microsoft.com/office/drawing/2014/main" id="{68BE1C31-BE6B-A158-51A3-7475A53A55F6}"/>
                  </a:ext>
                </a:extLst>
              </p:cNvPr>
              <p:cNvGrpSpPr/>
              <p:nvPr/>
            </p:nvGrpSpPr>
            <p:grpSpPr>
              <a:xfrm>
                <a:off x="4321111" y="2915602"/>
                <a:ext cx="75723" cy="75628"/>
                <a:chOff x="4321111" y="2915602"/>
                <a:chExt cx="75723" cy="75628"/>
              </a:xfrm>
            </p:grpSpPr>
            <p:sp>
              <p:nvSpPr>
                <p:cNvPr id="1471" name="Freeform: Shape 2214">
                  <a:extLst>
                    <a:ext uri="{FF2B5EF4-FFF2-40B4-BE49-F238E27FC236}">
                      <a16:creationId xmlns:a16="http://schemas.microsoft.com/office/drawing/2014/main" id="{52450A02-96F4-F069-0BD7-78348DC8502A}"/>
                    </a:ext>
                  </a:extLst>
                </p:cNvPr>
                <p:cNvSpPr/>
                <p:nvPr/>
              </p:nvSpPr>
              <p:spPr>
                <a:xfrm>
                  <a:off x="4358925" y="29156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72" name="Freeform: Shape 2215">
                  <a:extLst>
                    <a:ext uri="{FF2B5EF4-FFF2-40B4-BE49-F238E27FC236}">
                      <a16:creationId xmlns:a16="http://schemas.microsoft.com/office/drawing/2014/main" id="{B388F884-BE16-67F6-4910-064950299A69}"/>
                    </a:ext>
                  </a:extLst>
                </p:cNvPr>
                <p:cNvSpPr/>
                <p:nvPr/>
              </p:nvSpPr>
              <p:spPr>
                <a:xfrm>
                  <a:off x="4321111" y="29534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7" name="Graphic 745">
                <a:extLst>
                  <a:ext uri="{FF2B5EF4-FFF2-40B4-BE49-F238E27FC236}">
                    <a16:creationId xmlns:a16="http://schemas.microsoft.com/office/drawing/2014/main" id="{828E9EAC-0158-2A58-44EB-709505D3B086}"/>
                  </a:ext>
                </a:extLst>
              </p:cNvPr>
              <p:cNvGrpSpPr/>
              <p:nvPr/>
            </p:nvGrpSpPr>
            <p:grpSpPr>
              <a:xfrm>
                <a:off x="4334256" y="2915602"/>
                <a:ext cx="75628" cy="75628"/>
                <a:chOff x="4334256" y="2915602"/>
                <a:chExt cx="75628" cy="75628"/>
              </a:xfrm>
            </p:grpSpPr>
            <p:sp>
              <p:nvSpPr>
                <p:cNvPr id="1469" name="Freeform: Shape 2212">
                  <a:extLst>
                    <a:ext uri="{FF2B5EF4-FFF2-40B4-BE49-F238E27FC236}">
                      <a16:creationId xmlns:a16="http://schemas.microsoft.com/office/drawing/2014/main" id="{7B3AAF71-1E76-AF18-0B71-59B497EE8ECA}"/>
                    </a:ext>
                  </a:extLst>
                </p:cNvPr>
                <p:cNvSpPr/>
                <p:nvPr/>
              </p:nvSpPr>
              <p:spPr>
                <a:xfrm>
                  <a:off x="4372070" y="29156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70" name="Freeform: Shape 2213">
                  <a:extLst>
                    <a:ext uri="{FF2B5EF4-FFF2-40B4-BE49-F238E27FC236}">
                      <a16:creationId xmlns:a16="http://schemas.microsoft.com/office/drawing/2014/main" id="{C44D3567-0A66-3028-FF3C-E9004D43CC9E}"/>
                    </a:ext>
                  </a:extLst>
                </p:cNvPr>
                <p:cNvSpPr/>
                <p:nvPr/>
              </p:nvSpPr>
              <p:spPr>
                <a:xfrm>
                  <a:off x="4334256" y="29534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8" name="Graphic 745">
                <a:extLst>
                  <a:ext uri="{FF2B5EF4-FFF2-40B4-BE49-F238E27FC236}">
                    <a16:creationId xmlns:a16="http://schemas.microsoft.com/office/drawing/2014/main" id="{97D6B270-2060-BBED-5AC5-8B9F009A5CF6}"/>
                  </a:ext>
                </a:extLst>
              </p:cNvPr>
              <p:cNvGrpSpPr/>
              <p:nvPr/>
            </p:nvGrpSpPr>
            <p:grpSpPr>
              <a:xfrm>
                <a:off x="4344543" y="2966656"/>
                <a:ext cx="75628" cy="75628"/>
                <a:chOff x="4344543" y="2966656"/>
                <a:chExt cx="75628" cy="75628"/>
              </a:xfrm>
            </p:grpSpPr>
            <p:sp>
              <p:nvSpPr>
                <p:cNvPr id="1467" name="Freeform: Shape 2210">
                  <a:extLst>
                    <a:ext uri="{FF2B5EF4-FFF2-40B4-BE49-F238E27FC236}">
                      <a16:creationId xmlns:a16="http://schemas.microsoft.com/office/drawing/2014/main" id="{4789FA1D-04A0-01B4-7A3D-017FFE70D7A1}"/>
                    </a:ext>
                  </a:extLst>
                </p:cNvPr>
                <p:cNvSpPr/>
                <p:nvPr/>
              </p:nvSpPr>
              <p:spPr>
                <a:xfrm>
                  <a:off x="4382357" y="29666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8" name="Freeform: Shape 2211">
                  <a:extLst>
                    <a:ext uri="{FF2B5EF4-FFF2-40B4-BE49-F238E27FC236}">
                      <a16:creationId xmlns:a16="http://schemas.microsoft.com/office/drawing/2014/main" id="{11C4442A-DEA8-9A20-22FC-5B4BB3B44917}"/>
                    </a:ext>
                  </a:extLst>
                </p:cNvPr>
                <p:cNvSpPr/>
                <p:nvPr/>
              </p:nvSpPr>
              <p:spPr>
                <a:xfrm>
                  <a:off x="4344543" y="30044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299" name="Graphic 745">
                <a:extLst>
                  <a:ext uri="{FF2B5EF4-FFF2-40B4-BE49-F238E27FC236}">
                    <a16:creationId xmlns:a16="http://schemas.microsoft.com/office/drawing/2014/main" id="{5C0998EE-E48B-E510-9179-5E56772534FD}"/>
                  </a:ext>
                </a:extLst>
              </p:cNvPr>
              <p:cNvGrpSpPr/>
              <p:nvPr/>
            </p:nvGrpSpPr>
            <p:grpSpPr>
              <a:xfrm>
                <a:off x="4344543" y="2981134"/>
                <a:ext cx="75628" cy="75723"/>
                <a:chOff x="4344543" y="2981134"/>
                <a:chExt cx="75628" cy="75723"/>
              </a:xfrm>
            </p:grpSpPr>
            <p:sp>
              <p:nvSpPr>
                <p:cNvPr id="1465" name="Freeform: Shape 2208">
                  <a:extLst>
                    <a:ext uri="{FF2B5EF4-FFF2-40B4-BE49-F238E27FC236}">
                      <a16:creationId xmlns:a16="http://schemas.microsoft.com/office/drawing/2014/main" id="{1BE557C2-8336-CE43-5B11-76E84154C260}"/>
                    </a:ext>
                  </a:extLst>
                </p:cNvPr>
                <p:cNvSpPr/>
                <p:nvPr/>
              </p:nvSpPr>
              <p:spPr>
                <a:xfrm>
                  <a:off x="4382357" y="298113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6" name="Freeform: Shape 2209">
                  <a:extLst>
                    <a:ext uri="{FF2B5EF4-FFF2-40B4-BE49-F238E27FC236}">
                      <a16:creationId xmlns:a16="http://schemas.microsoft.com/office/drawing/2014/main" id="{CFC1AD41-36C1-A821-D206-2514E720C5C4}"/>
                    </a:ext>
                  </a:extLst>
                </p:cNvPr>
                <p:cNvSpPr/>
                <p:nvPr/>
              </p:nvSpPr>
              <p:spPr>
                <a:xfrm>
                  <a:off x="4344543" y="301894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0" name="Graphic 745">
                <a:extLst>
                  <a:ext uri="{FF2B5EF4-FFF2-40B4-BE49-F238E27FC236}">
                    <a16:creationId xmlns:a16="http://schemas.microsoft.com/office/drawing/2014/main" id="{3371C38B-CA4C-C888-DC02-55F4B9EB4B53}"/>
                  </a:ext>
                </a:extLst>
              </p:cNvPr>
              <p:cNvGrpSpPr/>
              <p:nvPr/>
            </p:nvGrpSpPr>
            <p:grpSpPr>
              <a:xfrm>
                <a:off x="4350448" y="3006375"/>
                <a:ext cx="75723" cy="75723"/>
                <a:chOff x="4350448" y="3006375"/>
                <a:chExt cx="75723" cy="75723"/>
              </a:xfrm>
            </p:grpSpPr>
            <p:sp>
              <p:nvSpPr>
                <p:cNvPr id="1463" name="Freeform: Shape 2206">
                  <a:extLst>
                    <a:ext uri="{FF2B5EF4-FFF2-40B4-BE49-F238E27FC236}">
                      <a16:creationId xmlns:a16="http://schemas.microsoft.com/office/drawing/2014/main" id="{26677715-4F33-CC19-7895-78313986C79B}"/>
                    </a:ext>
                  </a:extLst>
                </p:cNvPr>
                <p:cNvSpPr/>
                <p:nvPr/>
              </p:nvSpPr>
              <p:spPr>
                <a:xfrm>
                  <a:off x="4388262" y="3006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4" name="Freeform: Shape 2207">
                  <a:extLst>
                    <a:ext uri="{FF2B5EF4-FFF2-40B4-BE49-F238E27FC236}">
                      <a16:creationId xmlns:a16="http://schemas.microsoft.com/office/drawing/2014/main" id="{21421D3F-1831-31D7-48BB-6341EE596D56}"/>
                    </a:ext>
                  </a:extLst>
                </p:cNvPr>
                <p:cNvSpPr/>
                <p:nvPr/>
              </p:nvSpPr>
              <p:spPr>
                <a:xfrm>
                  <a:off x="4350448" y="30442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1" name="Graphic 745">
                <a:extLst>
                  <a:ext uri="{FF2B5EF4-FFF2-40B4-BE49-F238E27FC236}">
                    <a16:creationId xmlns:a16="http://schemas.microsoft.com/office/drawing/2014/main" id="{96674141-04DC-319A-7F1B-B3C27D5E0255}"/>
                  </a:ext>
                </a:extLst>
              </p:cNvPr>
              <p:cNvGrpSpPr/>
              <p:nvPr/>
            </p:nvGrpSpPr>
            <p:grpSpPr>
              <a:xfrm>
                <a:off x="4727829" y="3184397"/>
                <a:ext cx="75628" cy="75723"/>
                <a:chOff x="4727829" y="3184397"/>
                <a:chExt cx="75628" cy="75723"/>
              </a:xfrm>
            </p:grpSpPr>
            <p:sp>
              <p:nvSpPr>
                <p:cNvPr id="1461" name="Freeform: Shape 2204">
                  <a:extLst>
                    <a:ext uri="{FF2B5EF4-FFF2-40B4-BE49-F238E27FC236}">
                      <a16:creationId xmlns:a16="http://schemas.microsoft.com/office/drawing/2014/main" id="{5CAF10A8-5675-6400-B8ED-3211A307C679}"/>
                    </a:ext>
                  </a:extLst>
                </p:cNvPr>
                <p:cNvSpPr/>
                <p:nvPr/>
              </p:nvSpPr>
              <p:spPr>
                <a:xfrm>
                  <a:off x="4765643" y="318439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2" name="Freeform: Shape 2205">
                  <a:extLst>
                    <a:ext uri="{FF2B5EF4-FFF2-40B4-BE49-F238E27FC236}">
                      <a16:creationId xmlns:a16="http://schemas.microsoft.com/office/drawing/2014/main" id="{8B2038A2-EA94-FF71-EF03-DA1803B47F7E}"/>
                    </a:ext>
                  </a:extLst>
                </p:cNvPr>
                <p:cNvSpPr/>
                <p:nvPr/>
              </p:nvSpPr>
              <p:spPr>
                <a:xfrm>
                  <a:off x="4727829" y="322230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2" name="Graphic 745">
                <a:extLst>
                  <a:ext uri="{FF2B5EF4-FFF2-40B4-BE49-F238E27FC236}">
                    <a16:creationId xmlns:a16="http://schemas.microsoft.com/office/drawing/2014/main" id="{739C0199-3B72-1CA1-1353-4F87325CC0C8}"/>
                  </a:ext>
                </a:extLst>
              </p:cNvPr>
              <p:cNvGrpSpPr/>
              <p:nvPr/>
            </p:nvGrpSpPr>
            <p:grpSpPr>
              <a:xfrm>
                <a:off x="4736973" y="3189350"/>
                <a:ext cx="75723" cy="75628"/>
                <a:chOff x="4736973" y="3189350"/>
                <a:chExt cx="75723" cy="75628"/>
              </a:xfrm>
            </p:grpSpPr>
            <p:sp>
              <p:nvSpPr>
                <p:cNvPr id="1459" name="Freeform: Shape 2202">
                  <a:extLst>
                    <a:ext uri="{FF2B5EF4-FFF2-40B4-BE49-F238E27FC236}">
                      <a16:creationId xmlns:a16="http://schemas.microsoft.com/office/drawing/2014/main" id="{DA76D56D-FEB1-6538-D22A-0BB64E14DD45}"/>
                    </a:ext>
                  </a:extLst>
                </p:cNvPr>
                <p:cNvSpPr/>
                <p:nvPr/>
              </p:nvSpPr>
              <p:spPr>
                <a:xfrm>
                  <a:off x="4774787" y="318935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60" name="Freeform: Shape 2203">
                  <a:extLst>
                    <a:ext uri="{FF2B5EF4-FFF2-40B4-BE49-F238E27FC236}">
                      <a16:creationId xmlns:a16="http://schemas.microsoft.com/office/drawing/2014/main" id="{56D002C0-F005-B25C-074B-867CB95D1B27}"/>
                    </a:ext>
                  </a:extLst>
                </p:cNvPr>
                <p:cNvSpPr/>
                <p:nvPr/>
              </p:nvSpPr>
              <p:spPr>
                <a:xfrm>
                  <a:off x="4736973" y="32271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3" name="Graphic 745">
                <a:extLst>
                  <a:ext uri="{FF2B5EF4-FFF2-40B4-BE49-F238E27FC236}">
                    <a16:creationId xmlns:a16="http://schemas.microsoft.com/office/drawing/2014/main" id="{AC7260B7-63BF-D9E1-95DE-4A37E28D8B15}"/>
                  </a:ext>
                </a:extLst>
              </p:cNvPr>
              <p:cNvGrpSpPr/>
              <p:nvPr/>
            </p:nvGrpSpPr>
            <p:grpSpPr>
              <a:xfrm>
                <a:off x="4749165" y="3206305"/>
                <a:ext cx="75628" cy="75723"/>
                <a:chOff x="4749165" y="3206305"/>
                <a:chExt cx="75628" cy="75723"/>
              </a:xfrm>
            </p:grpSpPr>
            <p:sp>
              <p:nvSpPr>
                <p:cNvPr id="1457" name="Freeform: Shape 2200">
                  <a:extLst>
                    <a:ext uri="{FF2B5EF4-FFF2-40B4-BE49-F238E27FC236}">
                      <a16:creationId xmlns:a16="http://schemas.microsoft.com/office/drawing/2014/main" id="{F8B7E9D2-702A-8B9A-4852-C4D63AAC7058}"/>
                    </a:ext>
                  </a:extLst>
                </p:cNvPr>
                <p:cNvSpPr/>
                <p:nvPr/>
              </p:nvSpPr>
              <p:spPr>
                <a:xfrm>
                  <a:off x="4786979" y="32063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58" name="Freeform: Shape 2201">
                  <a:extLst>
                    <a:ext uri="{FF2B5EF4-FFF2-40B4-BE49-F238E27FC236}">
                      <a16:creationId xmlns:a16="http://schemas.microsoft.com/office/drawing/2014/main" id="{A940BEDA-B63D-F8EB-01A7-6E6389652833}"/>
                    </a:ext>
                  </a:extLst>
                </p:cNvPr>
                <p:cNvSpPr/>
                <p:nvPr/>
              </p:nvSpPr>
              <p:spPr>
                <a:xfrm>
                  <a:off x="4749165" y="32442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4" name="Graphic 745">
                <a:extLst>
                  <a:ext uri="{FF2B5EF4-FFF2-40B4-BE49-F238E27FC236}">
                    <a16:creationId xmlns:a16="http://schemas.microsoft.com/office/drawing/2014/main" id="{DD152434-C049-EA04-A1F9-FB87D39BD808}"/>
                  </a:ext>
                </a:extLst>
              </p:cNvPr>
              <p:cNvGrpSpPr/>
              <p:nvPr/>
            </p:nvGrpSpPr>
            <p:grpSpPr>
              <a:xfrm>
                <a:off x="4756308" y="3216496"/>
                <a:ext cx="75723" cy="75628"/>
                <a:chOff x="4756308" y="3216496"/>
                <a:chExt cx="75723" cy="75628"/>
              </a:xfrm>
            </p:grpSpPr>
            <p:sp>
              <p:nvSpPr>
                <p:cNvPr id="1455" name="Freeform: Shape 2198">
                  <a:extLst>
                    <a:ext uri="{FF2B5EF4-FFF2-40B4-BE49-F238E27FC236}">
                      <a16:creationId xmlns:a16="http://schemas.microsoft.com/office/drawing/2014/main" id="{54F1365D-E6FC-10C6-54AA-E68FC855D6E6}"/>
                    </a:ext>
                  </a:extLst>
                </p:cNvPr>
                <p:cNvSpPr/>
                <p:nvPr/>
              </p:nvSpPr>
              <p:spPr>
                <a:xfrm>
                  <a:off x="4794123" y="321649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56" name="Freeform: Shape 2199">
                  <a:extLst>
                    <a:ext uri="{FF2B5EF4-FFF2-40B4-BE49-F238E27FC236}">
                      <a16:creationId xmlns:a16="http://schemas.microsoft.com/office/drawing/2014/main" id="{A46CFA38-DA78-28BC-7B16-369B65266CC5}"/>
                    </a:ext>
                  </a:extLst>
                </p:cNvPr>
                <p:cNvSpPr/>
                <p:nvPr/>
              </p:nvSpPr>
              <p:spPr>
                <a:xfrm>
                  <a:off x="4756308" y="32543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5" name="Graphic 745">
                <a:extLst>
                  <a:ext uri="{FF2B5EF4-FFF2-40B4-BE49-F238E27FC236}">
                    <a16:creationId xmlns:a16="http://schemas.microsoft.com/office/drawing/2014/main" id="{5F50798B-B6DA-E594-0F6E-58435FABEC0B}"/>
                  </a:ext>
                </a:extLst>
              </p:cNvPr>
              <p:cNvGrpSpPr/>
              <p:nvPr/>
            </p:nvGrpSpPr>
            <p:grpSpPr>
              <a:xfrm>
                <a:off x="4758880" y="3238785"/>
                <a:ext cx="75628" cy="75628"/>
                <a:chOff x="4758880" y="3238785"/>
                <a:chExt cx="75628" cy="75628"/>
              </a:xfrm>
            </p:grpSpPr>
            <p:sp>
              <p:nvSpPr>
                <p:cNvPr id="1453" name="Freeform: Shape 2196">
                  <a:extLst>
                    <a:ext uri="{FF2B5EF4-FFF2-40B4-BE49-F238E27FC236}">
                      <a16:creationId xmlns:a16="http://schemas.microsoft.com/office/drawing/2014/main" id="{64E3A737-3ADC-F00D-D26C-85F81B479847}"/>
                    </a:ext>
                  </a:extLst>
                </p:cNvPr>
                <p:cNvSpPr/>
                <p:nvPr/>
              </p:nvSpPr>
              <p:spPr>
                <a:xfrm>
                  <a:off x="4796694" y="323878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54" name="Freeform: Shape 2197">
                  <a:extLst>
                    <a:ext uri="{FF2B5EF4-FFF2-40B4-BE49-F238E27FC236}">
                      <a16:creationId xmlns:a16="http://schemas.microsoft.com/office/drawing/2014/main" id="{CAEFCEAE-896D-90D1-6036-E0063AFE19E1}"/>
                    </a:ext>
                  </a:extLst>
                </p:cNvPr>
                <p:cNvSpPr/>
                <p:nvPr/>
              </p:nvSpPr>
              <p:spPr>
                <a:xfrm>
                  <a:off x="4758880" y="32765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6" name="Graphic 745">
                <a:extLst>
                  <a:ext uri="{FF2B5EF4-FFF2-40B4-BE49-F238E27FC236}">
                    <a16:creationId xmlns:a16="http://schemas.microsoft.com/office/drawing/2014/main" id="{29A65510-F092-99CA-2460-1A5B36D628C0}"/>
                  </a:ext>
                </a:extLst>
              </p:cNvPr>
              <p:cNvGrpSpPr/>
              <p:nvPr/>
            </p:nvGrpSpPr>
            <p:grpSpPr>
              <a:xfrm>
                <a:off x="4765643" y="3249548"/>
                <a:ext cx="75723" cy="75723"/>
                <a:chOff x="4765643" y="3249548"/>
                <a:chExt cx="75723" cy="75723"/>
              </a:xfrm>
            </p:grpSpPr>
            <p:sp>
              <p:nvSpPr>
                <p:cNvPr id="1451" name="Freeform: Shape 2194">
                  <a:extLst>
                    <a:ext uri="{FF2B5EF4-FFF2-40B4-BE49-F238E27FC236}">
                      <a16:creationId xmlns:a16="http://schemas.microsoft.com/office/drawing/2014/main" id="{F2CD4081-61D2-2F53-AC3E-C345FB97AFFF}"/>
                    </a:ext>
                  </a:extLst>
                </p:cNvPr>
                <p:cNvSpPr/>
                <p:nvPr/>
              </p:nvSpPr>
              <p:spPr>
                <a:xfrm>
                  <a:off x="4803457" y="32495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52" name="Freeform: Shape 2195">
                  <a:extLst>
                    <a:ext uri="{FF2B5EF4-FFF2-40B4-BE49-F238E27FC236}">
                      <a16:creationId xmlns:a16="http://schemas.microsoft.com/office/drawing/2014/main" id="{CE698685-EAAA-9182-1473-138B48929E7C}"/>
                    </a:ext>
                  </a:extLst>
                </p:cNvPr>
                <p:cNvSpPr/>
                <p:nvPr/>
              </p:nvSpPr>
              <p:spPr>
                <a:xfrm>
                  <a:off x="4765643" y="32874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7" name="Graphic 745">
                <a:extLst>
                  <a:ext uri="{FF2B5EF4-FFF2-40B4-BE49-F238E27FC236}">
                    <a16:creationId xmlns:a16="http://schemas.microsoft.com/office/drawing/2014/main" id="{B8A8B9B5-F747-0133-6833-331C0917E65B}"/>
                  </a:ext>
                </a:extLst>
              </p:cNvPr>
              <p:cNvGrpSpPr/>
              <p:nvPr/>
            </p:nvGrpSpPr>
            <p:grpSpPr>
              <a:xfrm>
                <a:off x="4768881" y="3267169"/>
                <a:ext cx="75723" cy="75628"/>
                <a:chOff x="4768881" y="3267169"/>
                <a:chExt cx="75723" cy="75628"/>
              </a:xfrm>
            </p:grpSpPr>
            <p:sp>
              <p:nvSpPr>
                <p:cNvPr id="1449" name="Freeform: Shape 2192">
                  <a:extLst>
                    <a:ext uri="{FF2B5EF4-FFF2-40B4-BE49-F238E27FC236}">
                      <a16:creationId xmlns:a16="http://schemas.microsoft.com/office/drawing/2014/main" id="{6EEE4FAE-31CD-FF59-DBBF-2AA5DA9B524F}"/>
                    </a:ext>
                  </a:extLst>
                </p:cNvPr>
                <p:cNvSpPr/>
                <p:nvPr/>
              </p:nvSpPr>
              <p:spPr>
                <a:xfrm>
                  <a:off x="4806696" y="326716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50" name="Freeform: Shape 2193">
                  <a:extLst>
                    <a:ext uri="{FF2B5EF4-FFF2-40B4-BE49-F238E27FC236}">
                      <a16:creationId xmlns:a16="http://schemas.microsoft.com/office/drawing/2014/main" id="{66CDA75B-D6C5-021E-7A6F-540566B8FFA5}"/>
                    </a:ext>
                  </a:extLst>
                </p:cNvPr>
                <p:cNvSpPr/>
                <p:nvPr/>
              </p:nvSpPr>
              <p:spPr>
                <a:xfrm>
                  <a:off x="4768881" y="33049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8" name="Graphic 745">
                <a:extLst>
                  <a:ext uri="{FF2B5EF4-FFF2-40B4-BE49-F238E27FC236}">
                    <a16:creationId xmlns:a16="http://schemas.microsoft.com/office/drawing/2014/main" id="{4314034E-4B70-0C14-F08F-E8D5951F1E43}"/>
                  </a:ext>
                </a:extLst>
              </p:cNvPr>
              <p:cNvGrpSpPr/>
              <p:nvPr/>
            </p:nvGrpSpPr>
            <p:grpSpPr>
              <a:xfrm>
                <a:off x="4771739" y="3287458"/>
                <a:ext cx="75628" cy="75723"/>
                <a:chOff x="4771739" y="3287458"/>
                <a:chExt cx="75628" cy="75723"/>
              </a:xfrm>
            </p:grpSpPr>
            <p:sp>
              <p:nvSpPr>
                <p:cNvPr id="1447" name="Freeform: Shape 2190">
                  <a:extLst>
                    <a:ext uri="{FF2B5EF4-FFF2-40B4-BE49-F238E27FC236}">
                      <a16:creationId xmlns:a16="http://schemas.microsoft.com/office/drawing/2014/main" id="{71CD5057-1926-FBD0-FC19-2E2D706CB25E}"/>
                    </a:ext>
                  </a:extLst>
                </p:cNvPr>
                <p:cNvSpPr/>
                <p:nvPr/>
              </p:nvSpPr>
              <p:spPr>
                <a:xfrm>
                  <a:off x="4809553" y="328745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8" name="Freeform: Shape 2191">
                  <a:extLst>
                    <a:ext uri="{FF2B5EF4-FFF2-40B4-BE49-F238E27FC236}">
                      <a16:creationId xmlns:a16="http://schemas.microsoft.com/office/drawing/2014/main" id="{7E6F0B0D-1187-4389-EAA8-49945975C166}"/>
                    </a:ext>
                  </a:extLst>
                </p:cNvPr>
                <p:cNvSpPr/>
                <p:nvPr/>
              </p:nvSpPr>
              <p:spPr>
                <a:xfrm>
                  <a:off x="4771739" y="33252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09" name="Graphic 745">
                <a:extLst>
                  <a:ext uri="{FF2B5EF4-FFF2-40B4-BE49-F238E27FC236}">
                    <a16:creationId xmlns:a16="http://schemas.microsoft.com/office/drawing/2014/main" id="{E870504F-EF89-5A99-8FE8-DBE400F9C8CA}"/>
                  </a:ext>
                </a:extLst>
              </p:cNvPr>
              <p:cNvGrpSpPr/>
              <p:nvPr/>
            </p:nvGrpSpPr>
            <p:grpSpPr>
              <a:xfrm>
                <a:off x="4771739" y="3299935"/>
                <a:ext cx="75628" cy="75723"/>
                <a:chOff x="4771739" y="3299935"/>
                <a:chExt cx="75628" cy="75723"/>
              </a:xfrm>
            </p:grpSpPr>
            <p:sp>
              <p:nvSpPr>
                <p:cNvPr id="1445" name="Freeform: Shape 2188">
                  <a:extLst>
                    <a:ext uri="{FF2B5EF4-FFF2-40B4-BE49-F238E27FC236}">
                      <a16:creationId xmlns:a16="http://schemas.microsoft.com/office/drawing/2014/main" id="{6E00DEC7-E4A5-4ACC-1672-2E523F0CD648}"/>
                    </a:ext>
                  </a:extLst>
                </p:cNvPr>
                <p:cNvSpPr/>
                <p:nvPr/>
              </p:nvSpPr>
              <p:spPr>
                <a:xfrm>
                  <a:off x="4809553" y="32999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6" name="Freeform: Shape 2189">
                  <a:extLst>
                    <a:ext uri="{FF2B5EF4-FFF2-40B4-BE49-F238E27FC236}">
                      <a16:creationId xmlns:a16="http://schemas.microsoft.com/office/drawing/2014/main" id="{A46851B2-FA26-B794-013A-2A090C33056E}"/>
                    </a:ext>
                  </a:extLst>
                </p:cNvPr>
                <p:cNvSpPr/>
                <p:nvPr/>
              </p:nvSpPr>
              <p:spPr>
                <a:xfrm>
                  <a:off x="4771739" y="33378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0" name="Graphic 745">
                <a:extLst>
                  <a:ext uri="{FF2B5EF4-FFF2-40B4-BE49-F238E27FC236}">
                    <a16:creationId xmlns:a16="http://schemas.microsoft.com/office/drawing/2014/main" id="{EE9DFA87-9501-AFDB-6154-7B4158CEC677}"/>
                  </a:ext>
                </a:extLst>
              </p:cNvPr>
              <p:cNvGrpSpPr/>
              <p:nvPr/>
            </p:nvGrpSpPr>
            <p:grpSpPr>
              <a:xfrm>
                <a:off x="4771739" y="3310127"/>
                <a:ext cx="75628" cy="75628"/>
                <a:chOff x="4771739" y="3310127"/>
                <a:chExt cx="75628" cy="75628"/>
              </a:xfrm>
            </p:grpSpPr>
            <p:sp>
              <p:nvSpPr>
                <p:cNvPr id="1443" name="Freeform: Shape 2186">
                  <a:extLst>
                    <a:ext uri="{FF2B5EF4-FFF2-40B4-BE49-F238E27FC236}">
                      <a16:creationId xmlns:a16="http://schemas.microsoft.com/office/drawing/2014/main" id="{73E55BDF-68C2-022F-CB6D-F0A2FA9A2F41}"/>
                    </a:ext>
                  </a:extLst>
                </p:cNvPr>
                <p:cNvSpPr/>
                <p:nvPr/>
              </p:nvSpPr>
              <p:spPr>
                <a:xfrm>
                  <a:off x="4809553" y="331012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4" name="Freeform: Shape 2187">
                  <a:extLst>
                    <a:ext uri="{FF2B5EF4-FFF2-40B4-BE49-F238E27FC236}">
                      <a16:creationId xmlns:a16="http://schemas.microsoft.com/office/drawing/2014/main" id="{55581E73-FA07-442C-D361-6C10C0FB6DDD}"/>
                    </a:ext>
                  </a:extLst>
                </p:cNvPr>
                <p:cNvSpPr/>
                <p:nvPr/>
              </p:nvSpPr>
              <p:spPr>
                <a:xfrm>
                  <a:off x="4771739" y="33479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1" name="Graphic 745">
                <a:extLst>
                  <a:ext uri="{FF2B5EF4-FFF2-40B4-BE49-F238E27FC236}">
                    <a16:creationId xmlns:a16="http://schemas.microsoft.com/office/drawing/2014/main" id="{4D0D0F3C-1EAF-DC3C-1B20-A0D7FF9DB36B}"/>
                  </a:ext>
                </a:extLst>
              </p:cNvPr>
              <p:cNvGrpSpPr/>
              <p:nvPr/>
            </p:nvGrpSpPr>
            <p:grpSpPr>
              <a:xfrm>
                <a:off x="4778502" y="3316604"/>
                <a:ext cx="75723" cy="75628"/>
                <a:chOff x="4778502" y="3316604"/>
                <a:chExt cx="75723" cy="75628"/>
              </a:xfrm>
            </p:grpSpPr>
            <p:sp>
              <p:nvSpPr>
                <p:cNvPr id="1441" name="Freeform: Shape 2184">
                  <a:extLst>
                    <a:ext uri="{FF2B5EF4-FFF2-40B4-BE49-F238E27FC236}">
                      <a16:creationId xmlns:a16="http://schemas.microsoft.com/office/drawing/2014/main" id="{D2BB4259-8749-0600-306C-67C005AF5F4C}"/>
                    </a:ext>
                  </a:extLst>
                </p:cNvPr>
                <p:cNvSpPr/>
                <p:nvPr/>
              </p:nvSpPr>
              <p:spPr>
                <a:xfrm>
                  <a:off x="4816316" y="331660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2" name="Freeform: Shape 2185">
                  <a:extLst>
                    <a:ext uri="{FF2B5EF4-FFF2-40B4-BE49-F238E27FC236}">
                      <a16:creationId xmlns:a16="http://schemas.microsoft.com/office/drawing/2014/main" id="{C50D7018-A065-0A38-CCFB-262C2EF6BF71}"/>
                    </a:ext>
                  </a:extLst>
                </p:cNvPr>
                <p:cNvSpPr/>
                <p:nvPr/>
              </p:nvSpPr>
              <p:spPr>
                <a:xfrm>
                  <a:off x="4778502" y="33544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2" name="Graphic 745">
                <a:extLst>
                  <a:ext uri="{FF2B5EF4-FFF2-40B4-BE49-F238E27FC236}">
                    <a16:creationId xmlns:a16="http://schemas.microsoft.com/office/drawing/2014/main" id="{1C11C48D-30FC-053F-7359-0CD37BB2BCD8}"/>
                  </a:ext>
                </a:extLst>
              </p:cNvPr>
              <p:cNvGrpSpPr/>
              <p:nvPr/>
            </p:nvGrpSpPr>
            <p:grpSpPr>
              <a:xfrm>
                <a:off x="5163883" y="3466528"/>
                <a:ext cx="75723" cy="75723"/>
                <a:chOff x="5163883" y="3466528"/>
                <a:chExt cx="75723" cy="75723"/>
              </a:xfrm>
            </p:grpSpPr>
            <p:sp>
              <p:nvSpPr>
                <p:cNvPr id="1439" name="Freeform: Shape 2182">
                  <a:extLst>
                    <a:ext uri="{FF2B5EF4-FFF2-40B4-BE49-F238E27FC236}">
                      <a16:creationId xmlns:a16="http://schemas.microsoft.com/office/drawing/2014/main" id="{5127EDB0-323D-F29C-166C-B2B7A9A0B32C}"/>
                    </a:ext>
                  </a:extLst>
                </p:cNvPr>
                <p:cNvSpPr/>
                <p:nvPr/>
              </p:nvSpPr>
              <p:spPr>
                <a:xfrm>
                  <a:off x="5201793" y="34665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40" name="Freeform: Shape 2183">
                  <a:extLst>
                    <a:ext uri="{FF2B5EF4-FFF2-40B4-BE49-F238E27FC236}">
                      <a16:creationId xmlns:a16="http://schemas.microsoft.com/office/drawing/2014/main" id="{14EC5BDE-4AD8-0D53-6E85-B59252C556C6}"/>
                    </a:ext>
                  </a:extLst>
                </p:cNvPr>
                <p:cNvSpPr/>
                <p:nvPr/>
              </p:nvSpPr>
              <p:spPr>
                <a:xfrm>
                  <a:off x="5163883" y="35043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3" name="Graphic 745">
                <a:extLst>
                  <a:ext uri="{FF2B5EF4-FFF2-40B4-BE49-F238E27FC236}">
                    <a16:creationId xmlns:a16="http://schemas.microsoft.com/office/drawing/2014/main" id="{240065E1-B687-BF71-18CF-A7F7F80B4D14}"/>
                  </a:ext>
                </a:extLst>
              </p:cNvPr>
              <p:cNvGrpSpPr/>
              <p:nvPr/>
            </p:nvGrpSpPr>
            <p:grpSpPr>
              <a:xfrm>
                <a:off x="5180171" y="3471385"/>
                <a:ext cx="75628" cy="75723"/>
                <a:chOff x="5180171" y="3471385"/>
                <a:chExt cx="75628" cy="75723"/>
              </a:xfrm>
            </p:grpSpPr>
            <p:sp>
              <p:nvSpPr>
                <p:cNvPr id="1437" name="Freeform: Shape 2180">
                  <a:extLst>
                    <a:ext uri="{FF2B5EF4-FFF2-40B4-BE49-F238E27FC236}">
                      <a16:creationId xmlns:a16="http://schemas.microsoft.com/office/drawing/2014/main" id="{4FA7337D-7692-243C-FB95-29DBB89400E7}"/>
                    </a:ext>
                  </a:extLst>
                </p:cNvPr>
                <p:cNvSpPr/>
                <p:nvPr/>
              </p:nvSpPr>
              <p:spPr>
                <a:xfrm>
                  <a:off x="5217985" y="3471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38" name="Freeform: Shape 2181">
                  <a:extLst>
                    <a:ext uri="{FF2B5EF4-FFF2-40B4-BE49-F238E27FC236}">
                      <a16:creationId xmlns:a16="http://schemas.microsoft.com/office/drawing/2014/main" id="{E6637F75-8638-2321-EC0F-C2A62FB727F0}"/>
                    </a:ext>
                  </a:extLst>
                </p:cNvPr>
                <p:cNvSpPr/>
                <p:nvPr/>
              </p:nvSpPr>
              <p:spPr>
                <a:xfrm>
                  <a:off x="5180171" y="350929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4" name="Graphic 745">
                <a:extLst>
                  <a:ext uri="{FF2B5EF4-FFF2-40B4-BE49-F238E27FC236}">
                    <a16:creationId xmlns:a16="http://schemas.microsoft.com/office/drawing/2014/main" id="{C4ED3509-5925-5543-5C3D-2E5DC5A4FE63}"/>
                  </a:ext>
                </a:extLst>
              </p:cNvPr>
              <p:cNvGrpSpPr/>
              <p:nvPr/>
            </p:nvGrpSpPr>
            <p:grpSpPr>
              <a:xfrm>
                <a:off x="5196554" y="3504342"/>
                <a:ext cx="75723" cy="75723"/>
                <a:chOff x="5196554" y="3504342"/>
                <a:chExt cx="75723" cy="75723"/>
              </a:xfrm>
            </p:grpSpPr>
            <p:sp>
              <p:nvSpPr>
                <p:cNvPr id="1435" name="Freeform: Shape 2178">
                  <a:extLst>
                    <a:ext uri="{FF2B5EF4-FFF2-40B4-BE49-F238E27FC236}">
                      <a16:creationId xmlns:a16="http://schemas.microsoft.com/office/drawing/2014/main" id="{0F11AFAD-CE2D-AD19-074B-CC2859D798AD}"/>
                    </a:ext>
                  </a:extLst>
                </p:cNvPr>
                <p:cNvSpPr/>
                <p:nvPr/>
              </p:nvSpPr>
              <p:spPr>
                <a:xfrm>
                  <a:off x="5234463" y="35043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36" name="Freeform: Shape 2179">
                  <a:extLst>
                    <a:ext uri="{FF2B5EF4-FFF2-40B4-BE49-F238E27FC236}">
                      <a16:creationId xmlns:a16="http://schemas.microsoft.com/office/drawing/2014/main" id="{ACBD4DC8-2BA8-7639-B360-1A222621449D}"/>
                    </a:ext>
                  </a:extLst>
                </p:cNvPr>
                <p:cNvSpPr/>
                <p:nvPr/>
              </p:nvSpPr>
              <p:spPr>
                <a:xfrm>
                  <a:off x="5196554" y="35422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5" name="Graphic 745">
                <a:extLst>
                  <a:ext uri="{FF2B5EF4-FFF2-40B4-BE49-F238E27FC236}">
                    <a16:creationId xmlns:a16="http://schemas.microsoft.com/office/drawing/2014/main" id="{2968708C-9C90-25C7-75D2-EBAAA12CC0CF}"/>
                  </a:ext>
                </a:extLst>
              </p:cNvPr>
              <p:cNvGrpSpPr/>
              <p:nvPr/>
            </p:nvGrpSpPr>
            <p:grpSpPr>
              <a:xfrm>
                <a:off x="5196554" y="3535870"/>
                <a:ext cx="75723" cy="75628"/>
                <a:chOff x="5196554" y="3535870"/>
                <a:chExt cx="75723" cy="75628"/>
              </a:xfrm>
            </p:grpSpPr>
            <p:sp>
              <p:nvSpPr>
                <p:cNvPr id="1433" name="Freeform: Shape 2176">
                  <a:extLst>
                    <a:ext uri="{FF2B5EF4-FFF2-40B4-BE49-F238E27FC236}">
                      <a16:creationId xmlns:a16="http://schemas.microsoft.com/office/drawing/2014/main" id="{96749812-23ED-5BFB-B658-A4A799FA7522}"/>
                    </a:ext>
                  </a:extLst>
                </p:cNvPr>
                <p:cNvSpPr/>
                <p:nvPr/>
              </p:nvSpPr>
              <p:spPr>
                <a:xfrm>
                  <a:off x="5234463" y="35358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34" name="Freeform: Shape 2177">
                  <a:extLst>
                    <a:ext uri="{FF2B5EF4-FFF2-40B4-BE49-F238E27FC236}">
                      <a16:creationId xmlns:a16="http://schemas.microsoft.com/office/drawing/2014/main" id="{3036DFA4-DC37-544F-740A-32C94F9BB27F}"/>
                    </a:ext>
                  </a:extLst>
                </p:cNvPr>
                <p:cNvSpPr/>
                <p:nvPr/>
              </p:nvSpPr>
              <p:spPr>
                <a:xfrm>
                  <a:off x="5196554" y="35736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6" name="Graphic 745">
                <a:extLst>
                  <a:ext uri="{FF2B5EF4-FFF2-40B4-BE49-F238E27FC236}">
                    <a16:creationId xmlns:a16="http://schemas.microsoft.com/office/drawing/2014/main" id="{9281FAA3-582B-DDDA-8018-3BAD439371C6}"/>
                  </a:ext>
                </a:extLst>
              </p:cNvPr>
              <p:cNvGrpSpPr/>
              <p:nvPr/>
            </p:nvGrpSpPr>
            <p:grpSpPr>
              <a:xfrm>
                <a:off x="5201793" y="3560158"/>
                <a:ext cx="75628" cy="75723"/>
                <a:chOff x="5201793" y="3560158"/>
                <a:chExt cx="75628" cy="75723"/>
              </a:xfrm>
            </p:grpSpPr>
            <p:sp>
              <p:nvSpPr>
                <p:cNvPr id="1431" name="Freeform: Shape 2174">
                  <a:extLst>
                    <a:ext uri="{FF2B5EF4-FFF2-40B4-BE49-F238E27FC236}">
                      <a16:creationId xmlns:a16="http://schemas.microsoft.com/office/drawing/2014/main" id="{CBCB9AF7-61BD-D3D8-6327-5B943C2A64E6}"/>
                    </a:ext>
                  </a:extLst>
                </p:cNvPr>
                <p:cNvSpPr/>
                <p:nvPr/>
              </p:nvSpPr>
              <p:spPr>
                <a:xfrm>
                  <a:off x="5239607" y="356015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32" name="Freeform: Shape 2175">
                  <a:extLst>
                    <a:ext uri="{FF2B5EF4-FFF2-40B4-BE49-F238E27FC236}">
                      <a16:creationId xmlns:a16="http://schemas.microsoft.com/office/drawing/2014/main" id="{0B411E25-CF2A-A5D7-283D-C9EA0362E79F}"/>
                    </a:ext>
                  </a:extLst>
                </p:cNvPr>
                <p:cNvSpPr/>
                <p:nvPr/>
              </p:nvSpPr>
              <p:spPr>
                <a:xfrm>
                  <a:off x="5201793" y="35979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7" name="Graphic 745">
                <a:extLst>
                  <a:ext uri="{FF2B5EF4-FFF2-40B4-BE49-F238E27FC236}">
                    <a16:creationId xmlns:a16="http://schemas.microsoft.com/office/drawing/2014/main" id="{285BB35F-574C-77FC-4C14-06B01C68B393}"/>
                  </a:ext>
                </a:extLst>
              </p:cNvPr>
              <p:cNvGrpSpPr/>
              <p:nvPr/>
            </p:nvGrpSpPr>
            <p:grpSpPr>
              <a:xfrm>
                <a:off x="5204174" y="3580066"/>
                <a:ext cx="75723" cy="75723"/>
                <a:chOff x="5204174" y="3580066"/>
                <a:chExt cx="75723" cy="75723"/>
              </a:xfrm>
            </p:grpSpPr>
            <p:sp>
              <p:nvSpPr>
                <p:cNvPr id="1429" name="Freeform: Shape 2172">
                  <a:extLst>
                    <a:ext uri="{FF2B5EF4-FFF2-40B4-BE49-F238E27FC236}">
                      <a16:creationId xmlns:a16="http://schemas.microsoft.com/office/drawing/2014/main" id="{2D0D622B-70E1-DCAA-6C6A-7D3C6CF826A2}"/>
                    </a:ext>
                  </a:extLst>
                </p:cNvPr>
                <p:cNvSpPr/>
                <p:nvPr/>
              </p:nvSpPr>
              <p:spPr>
                <a:xfrm>
                  <a:off x="5242083" y="35800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30" name="Freeform: Shape 2173">
                  <a:extLst>
                    <a:ext uri="{FF2B5EF4-FFF2-40B4-BE49-F238E27FC236}">
                      <a16:creationId xmlns:a16="http://schemas.microsoft.com/office/drawing/2014/main" id="{4BC5F870-134A-A283-24F5-F28B92FA5E29}"/>
                    </a:ext>
                  </a:extLst>
                </p:cNvPr>
                <p:cNvSpPr/>
                <p:nvPr/>
              </p:nvSpPr>
              <p:spPr>
                <a:xfrm>
                  <a:off x="5204174" y="36179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8" name="Graphic 745">
                <a:extLst>
                  <a:ext uri="{FF2B5EF4-FFF2-40B4-BE49-F238E27FC236}">
                    <a16:creationId xmlns:a16="http://schemas.microsoft.com/office/drawing/2014/main" id="{C75471D1-6879-9474-98E8-48B0A5E9ED1A}"/>
                  </a:ext>
                </a:extLst>
              </p:cNvPr>
              <p:cNvGrpSpPr/>
              <p:nvPr/>
            </p:nvGrpSpPr>
            <p:grpSpPr>
              <a:xfrm>
                <a:off x="5217985" y="3580066"/>
                <a:ext cx="75723" cy="75723"/>
                <a:chOff x="5217985" y="3580066"/>
                <a:chExt cx="75723" cy="75723"/>
              </a:xfrm>
            </p:grpSpPr>
            <p:sp>
              <p:nvSpPr>
                <p:cNvPr id="1427" name="Freeform: Shape 2170">
                  <a:extLst>
                    <a:ext uri="{FF2B5EF4-FFF2-40B4-BE49-F238E27FC236}">
                      <a16:creationId xmlns:a16="http://schemas.microsoft.com/office/drawing/2014/main" id="{D0F25B35-6AC7-F45D-F33E-58EA7A38D8E1}"/>
                    </a:ext>
                  </a:extLst>
                </p:cNvPr>
                <p:cNvSpPr/>
                <p:nvPr/>
              </p:nvSpPr>
              <p:spPr>
                <a:xfrm>
                  <a:off x="5255799" y="35800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8" name="Freeform: Shape 2171">
                  <a:extLst>
                    <a:ext uri="{FF2B5EF4-FFF2-40B4-BE49-F238E27FC236}">
                      <a16:creationId xmlns:a16="http://schemas.microsoft.com/office/drawing/2014/main" id="{35F7C696-6E1D-583D-9998-DB26D58E691E}"/>
                    </a:ext>
                  </a:extLst>
                </p:cNvPr>
                <p:cNvSpPr/>
                <p:nvPr/>
              </p:nvSpPr>
              <p:spPr>
                <a:xfrm>
                  <a:off x="5217985" y="36179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19" name="Graphic 745">
                <a:extLst>
                  <a:ext uri="{FF2B5EF4-FFF2-40B4-BE49-F238E27FC236}">
                    <a16:creationId xmlns:a16="http://schemas.microsoft.com/office/drawing/2014/main" id="{A8474448-289A-76E5-BEC3-F85246EFDB8C}"/>
                  </a:ext>
                </a:extLst>
              </p:cNvPr>
              <p:cNvGrpSpPr/>
              <p:nvPr/>
            </p:nvGrpSpPr>
            <p:grpSpPr>
              <a:xfrm>
                <a:off x="5196554" y="3517772"/>
                <a:ext cx="75723" cy="75723"/>
                <a:chOff x="5196554" y="3517772"/>
                <a:chExt cx="75723" cy="75723"/>
              </a:xfrm>
            </p:grpSpPr>
            <p:sp>
              <p:nvSpPr>
                <p:cNvPr id="1425" name="Freeform: Shape 2168">
                  <a:extLst>
                    <a:ext uri="{FF2B5EF4-FFF2-40B4-BE49-F238E27FC236}">
                      <a16:creationId xmlns:a16="http://schemas.microsoft.com/office/drawing/2014/main" id="{54E640A7-D724-D1DE-DE63-EB5B2B605257}"/>
                    </a:ext>
                  </a:extLst>
                </p:cNvPr>
                <p:cNvSpPr/>
                <p:nvPr/>
              </p:nvSpPr>
              <p:spPr>
                <a:xfrm>
                  <a:off x="5234463" y="3517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6" name="Freeform: Shape 2169">
                  <a:extLst>
                    <a:ext uri="{FF2B5EF4-FFF2-40B4-BE49-F238E27FC236}">
                      <a16:creationId xmlns:a16="http://schemas.microsoft.com/office/drawing/2014/main" id="{A37BC470-DD4E-0299-1E43-2E3E2D1A7730}"/>
                    </a:ext>
                  </a:extLst>
                </p:cNvPr>
                <p:cNvSpPr/>
                <p:nvPr/>
              </p:nvSpPr>
              <p:spPr>
                <a:xfrm>
                  <a:off x="5196554" y="35555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0" name="Graphic 745">
                <a:extLst>
                  <a:ext uri="{FF2B5EF4-FFF2-40B4-BE49-F238E27FC236}">
                    <a16:creationId xmlns:a16="http://schemas.microsoft.com/office/drawing/2014/main" id="{E9F46CF4-AAF6-DE13-A68E-258CB0DA9C31}"/>
                  </a:ext>
                </a:extLst>
              </p:cNvPr>
              <p:cNvGrpSpPr/>
              <p:nvPr/>
            </p:nvGrpSpPr>
            <p:grpSpPr>
              <a:xfrm>
                <a:off x="5234463" y="3624643"/>
                <a:ext cx="75628" cy="75628"/>
                <a:chOff x="5234463" y="3624643"/>
                <a:chExt cx="75628" cy="75628"/>
              </a:xfrm>
            </p:grpSpPr>
            <p:sp>
              <p:nvSpPr>
                <p:cNvPr id="1423" name="Freeform: Shape 2166">
                  <a:extLst>
                    <a:ext uri="{FF2B5EF4-FFF2-40B4-BE49-F238E27FC236}">
                      <a16:creationId xmlns:a16="http://schemas.microsoft.com/office/drawing/2014/main" id="{15F2D380-EA76-CA58-EF31-107EFC9A2B0F}"/>
                    </a:ext>
                  </a:extLst>
                </p:cNvPr>
                <p:cNvSpPr/>
                <p:nvPr/>
              </p:nvSpPr>
              <p:spPr>
                <a:xfrm>
                  <a:off x="5272278" y="362464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4" name="Freeform: Shape 2167">
                  <a:extLst>
                    <a:ext uri="{FF2B5EF4-FFF2-40B4-BE49-F238E27FC236}">
                      <a16:creationId xmlns:a16="http://schemas.microsoft.com/office/drawing/2014/main" id="{78B5B388-C468-4EC2-8C37-08B63336F11F}"/>
                    </a:ext>
                  </a:extLst>
                </p:cNvPr>
                <p:cNvSpPr/>
                <p:nvPr/>
              </p:nvSpPr>
              <p:spPr>
                <a:xfrm>
                  <a:off x="5234463" y="36624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1" name="Graphic 745">
                <a:extLst>
                  <a:ext uri="{FF2B5EF4-FFF2-40B4-BE49-F238E27FC236}">
                    <a16:creationId xmlns:a16="http://schemas.microsoft.com/office/drawing/2014/main" id="{F1032A4C-7A47-2BA3-FE85-2AD0FAD394B8}"/>
                  </a:ext>
                </a:extLst>
              </p:cNvPr>
              <p:cNvGrpSpPr/>
              <p:nvPr/>
            </p:nvGrpSpPr>
            <p:grpSpPr>
              <a:xfrm>
                <a:off x="5591079" y="3728751"/>
                <a:ext cx="75723" cy="75723"/>
                <a:chOff x="5591079" y="3728751"/>
                <a:chExt cx="75723" cy="75723"/>
              </a:xfrm>
            </p:grpSpPr>
            <p:sp>
              <p:nvSpPr>
                <p:cNvPr id="1421" name="Freeform: Shape 2164">
                  <a:extLst>
                    <a:ext uri="{FF2B5EF4-FFF2-40B4-BE49-F238E27FC236}">
                      <a16:creationId xmlns:a16="http://schemas.microsoft.com/office/drawing/2014/main" id="{1FABFBC2-D70D-1B49-6803-CA3607721477}"/>
                    </a:ext>
                  </a:extLst>
                </p:cNvPr>
                <p:cNvSpPr/>
                <p:nvPr/>
              </p:nvSpPr>
              <p:spPr>
                <a:xfrm>
                  <a:off x="5628989" y="37287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2" name="Freeform: Shape 2165">
                  <a:extLst>
                    <a:ext uri="{FF2B5EF4-FFF2-40B4-BE49-F238E27FC236}">
                      <a16:creationId xmlns:a16="http://schemas.microsoft.com/office/drawing/2014/main" id="{FDE8A3B5-11DF-FDEA-475E-5FF6769D8136}"/>
                    </a:ext>
                  </a:extLst>
                </p:cNvPr>
                <p:cNvSpPr/>
                <p:nvPr/>
              </p:nvSpPr>
              <p:spPr>
                <a:xfrm>
                  <a:off x="5591079" y="37666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2" name="Graphic 745">
                <a:extLst>
                  <a:ext uri="{FF2B5EF4-FFF2-40B4-BE49-F238E27FC236}">
                    <a16:creationId xmlns:a16="http://schemas.microsoft.com/office/drawing/2014/main" id="{B8EAD587-73B6-D1BB-516C-7B586B0BC522}"/>
                  </a:ext>
                </a:extLst>
              </p:cNvPr>
              <p:cNvGrpSpPr/>
              <p:nvPr/>
            </p:nvGrpSpPr>
            <p:grpSpPr>
              <a:xfrm>
                <a:off x="5602509" y="3737323"/>
                <a:ext cx="75628" cy="75628"/>
                <a:chOff x="5602509" y="3737323"/>
                <a:chExt cx="75628" cy="75628"/>
              </a:xfrm>
            </p:grpSpPr>
            <p:sp>
              <p:nvSpPr>
                <p:cNvPr id="1419" name="Freeform: Shape 2162">
                  <a:extLst>
                    <a:ext uri="{FF2B5EF4-FFF2-40B4-BE49-F238E27FC236}">
                      <a16:creationId xmlns:a16="http://schemas.microsoft.com/office/drawing/2014/main" id="{4FB5F650-F3D3-4696-C066-ABBF5BD7344C}"/>
                    </a:ext>
                  </a:extLst>
                </p:cNvPr>
                <p:cNvSpPr/>
                <p:nvPr/>
              </p:nvSpPr>
              <p:spPr>
                <a:xfrm>
                  <a:off x="5640324" y="373732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20" name="Freeform: Shape 2163">
                  <a:extLst>
                    <a:ext uri="{FF2B5EF4-FFF2-40B4-BE49-F238E27FC236}">
                      <a16:creationId xmlns:a16="http://schemas.microsoft.com/office/drawing/2014/main" id="{68B7369E-5690-92E9-924E-52C5F46A2A0F}"/>
                    </a:ext>
                  </a:extLst>
                </p:cNvPr>
                <p:cNvSpPr/>
                <p:nvPr/>
              </p:nvSpPr>
              <p:spPr>
                <a:xfrm>
                  <a:off x="5602509" y="377513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3" name="Graphic 745">
                <a:extLst>
                  <a:ext uri="{FF2B5EF4-FFF2-40B4-BE49-F238E27FC236}">
                    <a16:creationId xmlns:a16="http://schemas.microsoft.com/office/drawing/2014/main" id="{4A7D28AD-857C-4F7B-BE23-CBFAC294B3E5}"/>
                  </a:ext>
                </a:extLst>
              </p:cNvPr>
              <p:cNvGrpSpPr/>
              <p:nvPr/>
            </p:nvGrpSpPr>
            <p:grpSpPr>
              <a:xfrm>
                <a:off x="5615844" y="3747991"/>
                <a:ext cx="75723" cy="75723"/>
                <a:chOff x="5615844" y="3747991"/>
                <a:chExt cx="75723" cy="75723"/>
              </a:xfrm>
            </p:grpSpPr>
            <p:sp>
              <p:nvSpPr>
                <p:cNvPr id="1417" name="Freeform: Shape 2160">
                  <a:extLst>
                    <a:ext uri="{FF2B5EF4-FFF2-40B4-BE49-F238E27FC236}">
                      <a16:creationId xmlns:a16="http://schemas.microsoft.com/office/drawing/2014/main" id="{A48283CA-5FBD-0A3F-2C9E-DB44C16F92F1}"/>
                    </a:ext>
                  </a:extLst>
                </p:cNvPr>
                <p:cNvSpPr/>
                <p:nvPr/>
              </p:nvSpPr>
              <p:spPr>
                <a:xfrm>
                  <a:off x="5653659" y="37479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18" name="Freeform: Shape 2161">
                  <a:extLst>
                    <a:ext uri="{FF2B5EF4-FFF2-40B4-BE49-F238E27FC236}">
                      <a16:creationId xmlns:a16="http://schemas.microsoft.com/office/drawing/2014/main" id="{588DAFE2-25C1-D947-885D-30DB4E6CF018}"/>
                    </a:ext>
                  </a:extLst>
                </p:cNvPr>
                <p:cNvSpPr/>
                <p:nvPr/>
              </p:nvSpPr>
              <p:spPr>
                <a:xfrm>
                  <a:off x="5615844" y="37858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4" name="Graphic 745">
                <a:extLst>
                  <a:ext uri="{FF2B5EF4-FFF2-40B4-BE49-F238E27FC236}">
                    <a16:creationId xmlns:a16="http://schemas.microsoft.com/office/drawing/2014/main" id="{D227D24E-B9D4-991D-7917-CC4335362470}"/>
                  </a:ext>
                </a:extLst>
              </p:cNvPr>
              <p:cNvGrpSpPr/>
              <p:nvPr/>
            </p:nvGrpSpPr>
            <p:grpSpPr>
              <a:xfrm>
                <a:off x="5631275" y="3761803"/>
                <a:ext cx="75628" cy="75628"/>
                <a:chOff x="5631275" y="3761803"/>
                <a:chExt cx="75628" cy="75628"/>
              </a:xfrm>
            </p:grpSpPr>
            <p:sp>
              <p:nvSpPr>
                <p:cNvPr id="1415" name="Freeform: Shape 2158">
                  <a:extLst>
                    <a:ext uri="{FF2B5EF4-FFF2-40B4-BE49-F238E27FC236}">
                      <a16:creationId xmlns:a16="http://schemas.microsoft.com/office/drawing/2014/main" id="{81155420-F793-2067-9899-AFFB74C19DF7}"/>
                    </a:ext>
                  </a:extLst>
                </p:cNvPr>
                <p:cNvSpPr/>
                <p:nvPr/>
              </p:nvSpPr>
              <p:spPr>
                <a:xfrm>
                  <a:off x="5669089" y="376180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16" name="Freeform: Shape 2159">
                  <a:extLst>
                    <a:ext uri="{FF2B5EF4-FFF2-40B4-BE49-F238E27FC236}">
                      <a16:creationId xmlns:a16="http://schemas.microsoft.com/office/drawing/2014/main" id="{3C79E2E0-828D-188A-0534-EEEC2CAC82EC}"/>
                    </a:ext>
                  </a:extLst>
                </p:cNvPr>
                <p:cNvSpPr/>
                <p:nvPr/>
              </p:nvSpPr>
              <p:spPr>
                <a:xfrm>
                  <a:off x="5631275" y="379961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5" name="Graphic 745">
                <a:extLst>
                  <a:ext uri="{FF2B5EF4-FFF2-40B4-BE49-F238E27FC236}">
                    <a16:creationId xmlns:a16="http://schemas.microsoft.com/office/drawing/2014/main" id="{00D04F9D-95DB-843F-5F98-D99F53BF3FD3}"/>
                  </a:ext>
                </a:extLst>
              </p:cNvPr>
              <p:cNvGrpSpPr/>
              <p:nvPr/>
            </p:nvGrpSpPr>
            <p:grpSpPr>
              <a:xfrm>
                <a:off x="5642229" y="3780948"/>
                <a:ext cx="75628" cy="75723"/>
                <a:chOff x="5642229" y="3780948"/>
                <a:chExt cx="75628" cy="75723"/>
              </a:xfrm>
            </p:grpSpPr>
            <p:sp>
              <p:nvSpPr>
                <p:cNvPr id="1413" name="Freeform: Shape 2156">
                  <a:extLst>
                    <a:ext uri="{FF2B5EF4-FFF2-40B4-BE49-F238E27FC236}">
                      <a16:creationId xmlns:a16="http://schemas.microsoft.com/office/drawing/2014/main" id="{66C67982-0769-EFFB-340D-E7FAB8C9551D}"/>
                    </a:ext>
                  </a:extLst>
                </p:cNvPr>
                <p:cNvSpPr/>
                <p:nvPr/>
              </p:nvSpPr>
              <p:spPr>
                <a:xfrm>
                  <a:off x="5680043" y="37809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14" name="Freeform: Shape 2157">
                  <a:extLst>
                    <a:ext uri="{FF2B5EF4-FFF2-40B4-BE49-F238E27FC236}">
                      <a16:creationId xmlns:a16="http://schemas.microsoft.com/office/drawing/2014/main" id="{0BC79EDD-E9DA-0EE3-A26B-67B3D718830D}"/>
                    </a:ext>
                  </a:extLst>
                </p:cNvPr>
                <p:cNvSpPr/>
                <p:nvPr/>
              </p:nvSpPr>
              <p:spPr>
                <a:xfrm>
                  <a:off x="5642229" y="381885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6" name="Graphic 745">
                <a:extLst>
                  <a:ext uri="{FF2B5EF4-FFF2-40B4-BE49-F238E27FC236}">
                    <a16:creationId xmlns:a16="http://schemas.microsoft.com/office/drawing/2014/main" id="{CE10D2FB-ACAE-A65D-6BA1-8AD957872B10}"/>
                  </a:ext>
                </a:extLst>
              </p:cNvPr>
              <p:cNvGrpSpPr/>
              <p:nvPr/>
            </p:nvGrpSpPr>
            <p:grpSpPr>
              <a:xfrm>
                <a:off x="5649753" y="3792664"/>
                <a:ext cx="75723" cy="75723"/>
                <a:chOff x="5649753" y="3792664"/>
                <a:chExt cx="75723" cy="75723"/>
              </a:xfrm>
            </p:grpSpPr>
            <p:sp>
              <p:nvSpPr>
                <p:cNvPr id="1411" name="Freeform: Shape 2154">
                  <a:extLst>
                    <a:ext uri="{FF2B5EF4-FFF2-40B4-BE49-F238E27FC236}">
                      <a16:creationId xmlns:a16="http://schemas.microsoft.com/office/drawing/2014/main" id="{88C8D153-77D1-3B54-0E61-D017FE043A1A}"/>
                    </a:ext>
                  </a:extLst>
                </p:cNvPr>
                <p:cNvSpPr/>
                <p:nvPr/>
              </p:nvSpPr>
              <p:spPr>
                <a:xfrm>
                  <a:off x="5687663" y="37926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12" name="Freeform: Shape 2155">
                  <a:extLst>
                    <a:ext uri="{FF2B5EF4-FFF2-40B4-BE49-F238E27FC236}">
                      <a16:creationId xmlns:a16="http://schemas.microsoft.com/office/drawing/2014/main" id="{7F4633E9-0065-B10C-9EE0-9E7301903A2D}"/>
                    </a:ext>
                  </a:extLst>
                </p:cNvPr>
                <p:cNvSpPr/>
                <p:nvPr/>
              </p:nvSpPr>
              <p:spPr>
                <a:xfrm>
                  <a:off x="5649753" y="38304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7" name="Graphic 745">
                <a:extLst>
                  <a:ext uri="{FF2B5EF4-FFF2-40B4-BE49-F238E27FC236}">
                    <a16:creationId xmlns:a16="http://schemas.microsoft.com/office/drawing/2014/main" id="{183572C4-51B4-61B5-1414-4827B23FDA9F}"/>
                  </a:ext>
                </a:extLst>
              </p:cNvPr>
              <p:cNvGrpSpPr/>
              <p:nvPr/>
            </p:nvGrpSpPr>
            <p:grpSpPr>
              <a:xfrm>
                <a:off x="5666803" y="3792664"/>
                <a:ext cx="75723" cy="75723"/>
                <a:chOff x="5666803" y="3792664"/>
                <a:chExt cx="75723" cy="75723"/>
              </a:xfrm>
            </p:grpSpPr>
            <p:sp>
              <p:nvSpPr>
                <p:cNvPr id="1409" name="Freeform: Shape 2152">
                  <a:extLst>
                    <a:ext uri="{FF2B5EF4-FFF2-40B4-BE49-F238E27FC236}">
                      <a16:creationId xmlns:a16="http://schemas.microsoft.com/office/drawing/2014/main" id="{30045B8F-7D9E-E531-4D65-720FF030EE8D}"/>
                    </a:ext>
                  </a:extLst>
                </p:cNvPr>
                <p:cNvSpPr/>
                <p:nvPr/>
              </p:nvSpPr>
              <p:spPr>
                <a:xfrm>
                  <a:off x="5704617" y="37926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10" name="Freeform: Shape 2153">
                  <a:extLst>
                    <a:ext uri="{FF2B5EF4-FFF2-40B4-BE49-F238E27FC236}">
                      <a16:creationId xmlns:a16="http://schemas.microsoft.com/office/drawing/2014/main" id="{9CD8C979-3E8E-6C2E-568B-437B54AE44C8}"/>
                    </a:ext>
                  </a:extLst>
                </p:cNvPr>
                <p:cNvSpPr/>
                <p:nvPr/>
              </p:nvSpPr>
              <p:spPr>
                <a:xfrm>
                  <a:off x="5666803" y="38304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8" name="Graphic 745">
                <a:extLst>
                  <a:ext uri="{FF2B5EF4-FFF2-40B4-BE49-F238E27FC236}">
                    <a16:creationId xmlns:a16="http://schemas.microsoft.com/office/drawing/2014/main" id="{5E7FB10F-E8CD-2B5C-2BC1-EAB012A34AB4}"/>
                  </a:ext>
                </a:extLst>
              </p:cNvPr>
              <p:cNvGrpSpPr/>
              <p:nvPr/>
            </p:nvGrpSpPr>
            <p:grpSpPr>
              <a:xfrm>
                <a:off x="5680043" y="3792664"/>
                <a:ext cx="75723" cy="75723"/>
                <a:chOff x="5680043" y="3792664"/>
                <a:chExt cx="75723" cy="75723"/>
              </a:xfrm>
            </p:grpSpPr>
            <p:sp>
              <p:nvSpPr>
                <p:cNvPr id="1407" name="Freeform: Shape 2150">
                  <a:extLst>
                    <a:ext uri="{FF2B5EF4-FFF2-40B4-BE49-F238E27FC236}">
                      <a16:creationId xmlns:a16="http://schemas.microsoft.com/office/drawing/2014/main" id="{18D9F8E7-95DC-F7FC-32D4-DF3C416A7A65}"/>
                    </a:ext>
                  </a:extLst>
                </p:cNvPr>
                <p:cNvSpPr/>
                <p:nvPr/>
              </p:nvSpPr>
              <p:spPr>
                <a:xfrm>
                  <a:off x="5717857" y="37926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8" name="Freeform: Shape 2151">
                  <a:extLst>
                    <a:ext uri="{FF2B5EF4-FFF2-40B4-BE49-F238E27FC236}">
                      <a16:creationId xmlns:a16="http://schemas.microsoft.com/office/drawing/2014/main" id="{77E0C10C-0C81-C455-644B-BC8B8B5C719B}"/>
                    </a:ext>
                  </a:extLst>
                </p:cNvPr>
                <p:cNvSpPr/>
                <p:nvPr/>
              </p:nvSpPr>
              <p:spPr>
                <a:xfrm>
                  <a:off x="5680043" y="38304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29" name="Graphic 745">
                <a:extLst>
                  <a:ext uri="{FF2B5EF4-FFF2-40B4-BE49-F238E27FC236}">
                    <a16:creationId xmlns:a16="http://schemas.microsoft.com/office/drawing/2014/main" id="{94530B08-9756-B15C-CD9D-DAD3CC1A58DA}"/>
                  </a:ext>
                </a:extLst>
              </p:cNvPr>
              <p:cNvGrpSpPr/>
              <p:nvPr/>
            </p:nvGrpSpPr>
            <p:grpSpPr>
              <a:xfrm>
                <a:off x="5972937" y="3841051"/>
                <a:ext cx="75723" cy="75723"/>
                <a:chOff x="5972937" y="3841051"/>
                <a:chExt cx="75723" cy="75723"/>
              </a:xfrm>
            </p:grpSpPr>
            <p:sp>
              <p:nvSpPr>
                <p:cNvPr id="1405" name="Freeform: Shape 2148">
                  <a:extLst>
                    <a:ext uri="{FF2B5EF4-FFF2-40B4-BE49-F238E27FC236}">
                      <a16:creationId xmlns:a16="http://schemas.microsoft.com/office/drawing/2014/main" id="{5DBB35F7-1D47-6AA4-613E-DCEC8D143013}"/>
                    </a:ext>
                  </a:extLst>
                </p:cNvPr>
                <p:cNvSpPr/>
                <p:nvPr/>
              </p:nvSpPr>
              <p:spPr>
                <a:xfrm>
                  <a:off x="6010751" y="38410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6" name="Freeform: Shape 2149">
                  <a:extLst>
                    <a:ext uri="{FF2B5EF4-FFF2-40B4-BE49-F238E27FC236}">
                      <a16:creationId xmlns:a16="http://schemas.microsoft.com/office/drawing/2014/main" id="{F7055BD5-0DBC-19C1-0089-DD53EBB47BD0}"/>
                    </a:ext>
                  </a:extLst>
                </p:cNvPr>
                <p:cNvSpPr/>
                <p:nvPr/>
              </p:nvSpPr>
              <p:spPr>
                <a:xfrm>
                  <a:off x="5972937" y="38788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0" name="Graphic 745">
                <a:extLst>
                  <a:ext uri="{FF2B5EF4-FFF2-40B4-BE49-F238E27FC236}">
                    <a16:creationId xmlns:a16="http://schemas.microsoft.com/office/drawing/2014/main" id="{D53DCA4E-D998-67C4-EDC6-ABBE119BC6D5}"/>
                  </a:ext>
                </a:extLst>
              </p:cNvPr>
              <p:cNvGrpSpPr/>
              <p:nvPr/>
            </p:nvGrpSpPr>
            <p:grpSpPr>
              <a:xfrm>
                <a:off x="6008560" y="3841051"/>
                <a:ext cx="75723" cy="75723"/>
                <a:chOff x="6008560" y="3841051"/>
                <a:chExt cx="75723" cy="75723"/>
              </a:xfrm>
            </p:grpSpPr>
            <p:sp>
              <p:nvSpPr>
                <p:cNvPr id="1403" name="Freeform: Shape 2146">
                  <a:extLst>
                    <a:ext uri="{FF2B5EF4-FFF2-40B4-BE49-F238E27FC236}">
                      <a16:creationId xmlns:a16="http://schemas.microsoft.com/office/drawing/2014/main" id="{9E67FFC0-7400-14FC-E3E2-852C34F34385}"/>
                    </a:ext>
                  </a:extLst>
                </p:cNvPr>
                <p:cNvSpPr/>
                <p:nvPr/>
              </p:nvSpPr>
              <p:spPr>
                <a:xfrm>
                  <a:off x="6046470" y="38410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4" name="Freeform: Shape 2147">
                  <a:extLst>
                    <a:ext uri="{FF2B5EF4-FFF2-40B4-BE49-F238E27FC236}">
                      <a16:creationId xmlns:a16="http://schemas.microsoft.com/office/drawing/2014/main" id="{1A619AAD-B483-8DD7-DD4E-AE0EF70723CE}"/>
                    </a:ext>
                  </a:extLst>
                </p:cNvPr>
                <p:cNvSpPr/>
                <p:nvPr/>
              </p:nvSpPr>
              <p:spPr>
                <a:xfrm>
                  <a:off x="6008560" y="38788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1" name="Graphic 745">
                <a:extLst>
                  <a:ext uri="{FF2B5EF4-FFF2-40B4-BE49-F238E27FC236}">
                    <a16:creationId xmlns:a16="http://schemas.microsoft.com/office/drawing/2014/main" id="{75E2AD26-5463-0ADB-C0A2-A1E0100AE729}"/>
                  </a:ext>
                </a:extLst>
              </p:cNvPr>
              <p:cNvGrpSpPr/>
              <p:nvPr/>
            </p:nvGrpSpPr>
            <p:grpSpPr>
              <a:xfrm>
                <a:off x="6024848" y="3841051"/>
                <a:ext cx="75628" cy="75723"/>
                <a:chOff x="6024848" y="3841051"/>
                <a:chExt cx="75628" cy="75723"/>
              </a:xfrm>
            </p:grpSpPr>
            <p:sp>
              <p:nvSpPr>
                <p:cNvPr id="1401" name="Freeform: Shape 2144">
                  <a:extLst>
                    <a:ext uri="{FF2B5EF4-FFF2-40B4-BE49-F238E27FC236}">
                      <a16:creationId xmlns:a16="http://schemas.microsoft.com/office/drawing/2014/main" id="{46CDF242-517D-5471-9549-01A921C83549}"/>
                    </a:ext>
                  </a:extLst>
                </p:cNvPr>
                <p:cNvSpPr/>
                <p:nvPr/>
              </p:nvSpPr>
              <p:spPr>
                <a:xfrm>
                  <a:off x="6062662" y="38410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2" name="Freeform: Shape 2145">
                  <a:extLst>
                    <a:ext uri="{FF2B5EF4-FFF2-40B4-BE49-F238E27FC236}">
                      <a16:creationId xmlns:a16="http://schemas.microsoft.com/office/drawing/2014/main" id="{96DAFF78-5185-23BE-45E9-F15FE000CA62}"/>
                    </a:ext>
                  </a:extLst>
                </p:cNvPr>
                <p:cNvSpPr/>
                <p:nvPr/>
              </p:nvSpPr>
              <p:spPr>
                <a:xfrm>
                  <a:off x="6024848" y="387886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2" name="Graphic 745">
                <a:extLst>
                  <a:ext uri="{FF2B5EF4-FFF2-40B4-BE49-F238E27FC236}">
                    <a16:creationId xmlns:a16="http://schemas.microsoft.com/office/drawing/2014/main" id="{AFED60E5-F479-5D94-5B3B-F3501773E434}"/>
                  </a:ext>
                </a:extLst>
              </p:cNvPr>
              <p:cNvGrpSpPr/>
              <p:nvPr/>
            </p:nvGrpSpPr>
            <p:grpSpPr>
              <a:xfrm>
                <a:off x="6036564" y="3841051"/>
                <a:ext cx="75723" cy="75723"/>
                <a:chOff x="6036564" y="3841051"/>
                <a:chExt cx="75723" cy="75723"/>
              </a:xfrm>
            </p:grpSpPr>
            <p:sp>
              <p:nvSpPr>
                <p:cNvPr id="1399" name="Freeform: Shape 2142">
                  <a:extLst>
                    <a:ext uri="{FF2B5EF4-FFF2-40B4-BE49-F238E27FC236}">
                      <a16:creationId xmlns:a16="http://schemas.microsoft.com/office/drawing/2014/main" id="{33ED7275-48E9-6302-AF9F-5112A7207854}"/>
                    </a:ext>
                  </a:extLst>
                </p:cNvPr>
                <p:cNvSpPr/>
                <p:nvPr/>
              </p:nvSpPr>
              <p:spPr>
                <a:xfrm>
                  <a:off x="6074378" y="38410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400" name="Freeform: Shape 2143">
                  <a:extLst>
                    <a:ext uri="{FF2B5EF4-FFF2-40B4-BE49-F238E27FC236}">
                      <a16:creationId xmlns:a16="http://schemas.microsoft.com/office/drawing/2014/main" id="{D3B62295-1BA0-6ADA-0AB0-747E7DC26024}"/>
                    </a:ext>
                  </a:extLst>
                </p:cNvPr>
                <p:cNvSpPr/>
                <p:nvPr/>
              </p:nvSpPr>
              <p:spPr>
                <a:xfrm>
                  <a:off x="6036564" y="387886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3" name="Graphic 745">
                <a:extLst>
                  <a:ext uri="{FF2B5EF4-FFF2-40B4-BE49-F238E27FC236}">
                    <a16:creationId xmlns:a16="http://schemas.microsoft.com/office/drawing/2014/main" id="{98F19193-56CE-8E63-9371-75F92DE7298F}"/>
                  </a:ext>
                </a:extLst>
              </p:cNvPr>
              <p:cNvGrpSpPr/>
              <p:nvPr/>
            </p:nvGrpSpPr>
            <p:grpSpPr>
              <a:xfrm>
                <a:off x="6052756" y="3871435"/>
                <a:ext cx="75723" cy="75723"/>
                <a:chOff x="6052756" y="3871435"/>
                <a:chExt cx="75723" cy="75723"/>
              </a:xfrm>
            </p:grpSpPr>
            <p:sp>
              <p:nvSpPr>
                <p:cNvPr id="1397" name="Freeform: Shape 2140">
                  <a:extLst>
                    <a:ext uri="{FF2B5EF4-FFF2-40B4-BE49-F238E27FC236}">
                      <a16:creationId xmlns:a16="http://schemas.microsoft.com/office/drawing/2014/main" id="{D432E288-2B46-B616-80C3-3E9B43E3FDCC}"/>
                    </a:ext>
                  </a:extLst>
                </p:cNvPr>
                <p:cNvSpPr/>
                <p:nvPr/>
              </p:nvSpPr>
              <p:spPr>
                <a:xfrm>
                  <a:off x="6090666" y="38714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98" name="Freeform: Shape 2141">
                  <a:extLst>
                    <a:ext uri="{FF2B5EF4-FFF2-40B4-BE49-F238E27FC236}">
                      <a16:creationId xmlns:a16="http://schemas.microsoft.com/office/drawing/2014/main" id="{2183135B-A148-47C9-6B10-29232F9FB7D2}"/>
                    </a:ext>
                  </a:extLst>
                </p:cNvPr>
                <p:cNvSpPr/>
                <p:nvPr/>
              </p:nvSpPr>
              <p:spPr>
                <a:xfrm>
                  <a:off x="6052756" y="39093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4" name="Graphic 745">
                <a:extLst>
                  <a:ext uri="{FF2B5EF4-FFF2-40B4-BE49-F238E27FC236}">
                    <a16:creationId xmlns:a16="http://schemas.microsoft.com/office/drawing/2014/main" id="{99115F5A-DBEA-1095-A414-FDC967CD71D2}"/>
                  </a:ext>
                </a:extLst>
              </p:cNvPr>
              <p:cNvGrpSpPr/>
              <p:nvPr/>
            </p:nvGrpSpPr>
            <p:grpSpPr>
              <a:xfrm>
                <a:off x="6066567" y="3871435"/>
                <a:ext cx="75723" cy="75723"/>
                <a:chOff x="6066567" y="3871435"/>
                <a:chExt cx="75723" cy="75723"/>
              </a:xfrm>
            </p:grpSpPr>
            <p:sp>
              <p:nvSpPr>
                <p:cNvPr id="1395" name="Freeform: Shape 2138">
                  <a:extLst>
                    <a:ext uri="{FF2B5EF4-FFF2-40B4-BE49-F238E27FC236}">
                      <a16:creationId xmlns:a16="http://schemas.microsoft.com/office/drawing/2014/main" id="{42FEB155-429C-D715-9917-2936B2E62395}"/>
                    </a:ext>
                  </a:extLst>
                </p:cNvPr>
                <p:cNvSpPr/>
                <p:nvPr/>
              </p:nvSpPr>
              <p:spPr>
                <a:xfrm>
                  <a:off x="6104382" y="38714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96" name="Freeform: Shape 2139">
                  <a:extLst>
                    <a:ext uri="{FF2B5EF4-FFF2-40B4-BE49-F238E27FC236}">
                      <a16:creationId xmlns:a16="http://schemas.microsoft.com/office/drawing/2014/main" id="{39DDCE4C-AE39-B54C-8A85-0C6AD22CF1B8}"/>
                    </a:ext>
                  </a:extLst>
                </p:cNvPr>
                <p:cNvSpPr/>
                <p:nvPr/>
              </p:nvSpPr>
              <p:spPr>
                <a:xfrm>
                  <a:off x="6066567" y="39093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5" name="Graphic 745">
                <a:extLst>
                  <a:ext uri="{FF2B5EF4-FFF2-40B4-BE49-F238E27FC236}">
                    <a16:creationId xmlns:a16="http://schemas.microsoft.com/office/drawing/2014/main" id="{4791B2CF-BBBF-C729-E231-754EAECE4042}"/>
                  </a:ext>
                </a:extLst>
              </p:cNvPr>
              <p:cNvGrpSpPr/>
              <p:nvPr/>
            </p:nvGrpSpPr>
            <p:grpSpPr>
              <a:xfrm>
                <a:off x="6074378" y="3888104"/>
                <a:ext cx="75723" cy="75628"/>
                <a:chOff x="6074378" y="3888104"/>
                <a:chExt cx="75723" cy="75628"/>
              </a:xfrm>
            </p:grpSpPr>
            <p:sp>
              <p:nvSpPr>
                <p:cNvPr id="1393" name="Freeform: Shape 2136">
                  <a:extLst>
                    <a:ext uri="{FF2B5EF4-FFF2-40B4-BE49-F238E27FC236}">
                      <a16:creationId xmlns:a16="http://schemas.microsoft.com/office/drawing/2014/main" id="{A79F7437-8B48-81BE-F6ED-2949A54E0702}"/>
                    </a:ext>
                  </a:extLst>
                </p:cNvPr>
                <p:cNvSpPr/>
                <p:nvPr/>
              </p:nvSpPr>
              <p:spPr>
                <a:xfrm>
                  <a:off x="6112287" y="388810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94" name="Freeform: Shape 2137">
                  <a:extLst>
                    <a:ext uri="{FF2B5EF4-FFF2-40B4-BE49-F238E27FC236}">
                      <a16:creationId xmlns:a16="http://schemas.microsoft.com/office/drawing/2014/main" id="{E2E03376-5677-F233-C463-918619D6CEC0}"/>
                    </a:ext>
                  </a:extLst>
                </p:cNvPr>
                <p:cNvSpPr/>
                <p:nvPr/>
              </p:nvSpPr>
              <p:spPr>
                <a:xfrm>
                  <a:off x="6074378" y="39259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6" name="Graphic 745">
                <a:extLst>
                  <a:ext uri="{FF2B5EF4-FFF2-40B4-BE49-F238E27FC236}">
                    <a16:creationId xmlns:a16="http://schemas.microsoft.com/office/drawing/2014/main" id="{4FD4E871-0745-5FB5-2DF0-AF17FC0A3AFD}"/>
                  </a:ext>
                </a:extLst>
              </p:cNvPr>
              <p:cNvGrpSpPr/>
              <p:nvPr/>
            </p:nvGrpSpPr>
            <p:grpSpPr>
              <a:xfrm>
                <a:off x="6088856" y="3909345"/>
                <a:ext cx="75723" cy="75628"/>
                <a:chOff x="6088856" y="3909345"/>
                <a:chExt cx="75723" cy="75628"/>
              </a:xfrm>
            </p:grpSpPr>
            <p:sp>
              <p:nvSpPr>
                <p:cNvPr id="1391" name="Freeform: Shape 2134">
                  <a:extLst>
                    <a:ext uri="{FF2B5EF4-FFF2-40B4-BE49-F238E27FC236}">
                      <a16:creationId xmlns:a16="http://schemas.microsoft.com/office/drawing/2014/main" id="{F5800F3A-B1AE-CAB8-7344-8BB67DA3CBD7}"/>
                    </a:ext>
                  </a:extLst>
                </p:cNvPr>
                <p:cNvSpPr/>
                <p:nvPr/>
              </p:nvSpPr>
              <p:spPr>
                <a:xfrm>
                  <a:off x="6126670" y="39093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92" name="Freeform: Shape 2135">
                  <a:extLst>
                    <a:ext uri="{FF2B5EF4-FFF2-40B4-BE49-F238E27FC236}">
                      <a16:creationId xmlns:a16="http://schemas.microsoft.com/office/drawing/2014/main" id="{3FC76A15-F4F1-F7FB-B2B7-E5316494567E}"/>
                    </a:ext>
                  </a:extLst>
                </p:cNvPr>
                <p:cNvSpPr/>
                <p:nvPr/>
              </p:nvSpPr>
              <p:spPr>
                <a:xfrm>
                  <a:off x="6088856" y="394715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7" name="Graphic 745">
                <a:extLst>
                  <a:ext uri="{FF2B5EF4-FFF2-40B4-BE49-F238E27FC236}">
                    <a16:creationId xmlns:a16="http://schemas.microsoft.com/office/drawing/2014/main" id="{C39542A3-B77B-4F8F-D288-66A71F298769}"/>
                  </a:ext>
                </a:extLst>
              </p:cNvPr>
              <p:cNvGrpSpPr/>
              <p:nvPr/>
            </p:nvGrpSpPr>
            <p:grpSpPr>
              <a:xfrm>
                <a:off x="6112287" y="3909345"/>
                <a:ext cx="75628" cy="75628"/>
                <a:chOff x="6112287" y="3909345"/>
                <a:chExt cx="75628" cy="75628"/>
              </a:xfrm>
            </p:grpSpPr>
            <p:sp>
              <p:nvSpPr>
                <p:cNvPr id="1389" name="Freeform: Shape 2132">
                  <a:extLst>
                    <a:ext uri="{FF2B5EF4-FFF2-40B4-BE49-F238E27FC236}">
                      <a16:creationId xmlns:a16="http://schemas.microsoft.com/office/drawing/2014/main" id="{27EE89C4-7754-74EE-D8E0-FF2BC8D8A442}"/>
                    </a:ext>
                  </a:extLst>
                </p:cNvPr>
                <p:cNvSpPr/>
                <p:nvPr/>
              </p:nvSpPr>
              <p:spPr>
                <a:xfrm>
                  <a:off x="6150102" y="39093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90" name="Freeform: Shape 2133">
                  <a:extLst>
                    <a:ext uri="{FF2B5EF4-FFF2-40B4-BE49-F238E27FC236}">
                      <a16:creationId xmlns:a16="http://schemas.microsoft.com/office/drawing/2014/main" id="{C344472A-801E-08BE-F23A-43D1F57578F8}"/>
                    </a:ext>
                  </a:extLst>
                </p:cNvPr>
                <p:cNvSpPr/>
                <p:nvPr/>
              </p:nvSpPr>
              <p:spPr>
                <a:xfrm>
                  <a:off x="6112287" y="394715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8" name="Graphic 745">
                <a:extLst>
                  <a:ext uri="{FF2B5EF4-FFF2-40B4-BE49-F238E27FC236}">
                    <a16:creationId xmlns:a16="http://schemas.microsoft.com/office/drawing/2014/main" id="{9494AE2B-B72A-6D26-541D-487223FA0AE9}"/>
                  </a:ext>
                </a:extLst>
              </p:cNvPr>
              <p:cNvGrpSpPr/>
              <p:nvPr/>
            </p:nvGrpSpPr>
            <p:grpSpPr>
              <a:xfrm>
                <a:off x="6100476" y="3909345"/>
                <a:ext cx="75723" cy="75628"/>
                <a:chOff x="6100476" y="3909345"/>
                <a:chExt cx="75723" cy="75628"/>
              </a:xfrm>
            </p:grpSpPr>
            <p:sp>
              <p:nvSpPr>
                <p:cNvPr id="1387" name="Freeform: Shape 2130">
                  <a:extLst>
                    <a:ext uri="{FF2B5EF4-FFF2-40B4-BE49-F238E27FC236}">
                      <a16:creationId xmlns:a16="http://schemas.microsoft.com/office/drawing/2014/main" id="{21A9C249-069B-52BE-78BA-03F6E3523497}"/>
                    </a:ext>
                  </a:extLst>
                </p:cNvPr>
                <p:cNvSpPr/>
                <p:nvPr/>
              </p:nvSpPr>
              <p:spPr>
                <a:xfrm>
                  <a:off x="6138386" y="390934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8" name="Freeform: Shape 2131">
                  <a:extLst>
                    <a:ext uri="{FF2B5EF4-FFF2-40B4-BE49-F238E27FC236}">
                      <a16:creationId xmlns:a16="http://schemas.microsoft.com/office/drawing/2014/main" id="{10307113-D8CF-0527-14B3-EA44B85DAC81}"/>
                    </a:ext>
                  </a:extLst>
                </p:cNvPr>
                <p:cNvSpPr/>
                <p:nvPr/>
              </p:nvSpPr>
              <p:spPr>
                <a:xfrm>
                  <a:off x="6100476" y="394715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39" name="Graphic 745">
                <a:extLst>
                  <a:ext uri="{FF2B5EF4-FFF2-40B4-BE49-F238E27FC236}">
                    <a16:creationId xmlns:a16="http://schemas.microsoft.com/office/drawing/2014/main" id="{839696BE-7B1A-E19B-7E25-11F30AF8C281}"/>
                  </a:ext>
                </a:extLst>
              </p:cNvPr>
              <p:cNvGrpSpPr/>
              <p:nvPr/>
            </p:nvGrpSpPr>
            <p:grpSpPr>
              <a:xfrm>
                <a:off x="6900100" y="4071937"/>
                <a:ext cx="75723" cy="75723"/>
                <a:chOff x="6900100" y="4071937"/>
                <a:chExt cx="75723" cy="75723"/>
              </a:xfrm>
            </p:grpSpPr>
            <p:sp>
              <p:nvSpPr>
                <p:cNvPr id="1385" name="Freeform: Shape 2128">
                  <a:extLst>
                    <a:ext uri="{FF2B5EF4-FFF2-40B4-BE49-F238E27FC236}">
                      <a16:creationId xmlns:a16="http://schemas.microsoft.com/office/drawing/2014/main" id="{5AC9FCA7-113C-7F7B-CAAA-FB630EC17E8C}"/>
                    </a:ext>
                  </a:extLst>
                </p:cNvPr>
                <p:cNvSpPr/>
                <p:nvPr/>
              </p:nvSpPr>
              <p:spPr>
                <a:xfrm>
                  <a:off x="6938010" y="40719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6" name="Freeform: Shape 2129">
                  <a:extLst>
                    <a:ext uri="{FF2B5EF4-FFF2-40B4-BE49-F238E27FC236}">
                      <a16:creationId xmlns:a16="http://schemas.microsoft.com/office/drawing/2014/main" id="{DF9269C7-5914-D263-643E-5F2C1AB0A8B3}"/>
                    </a:ext>
                  </a:extLst>
                </p:cNvPr>
                <p:cNvSpPr/>
                <p:nvPr/>
              </p:nvSpPr>
              <p:spPr>
                <a:xfrm>
                  <a:off x="6900100" y="41097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0" name="Graphic 745">
                <a:extLst>
                  <a:ext uri="{FF2B5EF4-FFF2-40B4-BE49-F238E27FC236}">
                    <a16:creationId xmlns:a16="http://schemas.microsoft.com/office/drawing/2014/main" id="{04C98F96-D5E8-03E6-2F33-CDC417FA9882}"/>
                  </a:ext>
                </a:extLst>
              </p:cNvPr>
              <p:cNvGrpSpPr/>
              <p:nvPr/>
            </p:nvGrpSpPr>
            <p:grpSpPr>
              <a:xfrm>
                <a:off x="6962298" y="4156328"/>
                <a:ext cx="75723" cy="75628"/>
                <a:chOff x="6962298" y="4156328"/>
                <a:chExt cx="75723" cy="75628"/>
              </a:xfrm>
            </p:grpSpPr>
            <p:sp>
              <p:nvSpPr>
                <p:cNvPr id="1383" name="Freeform: Shape 2126">
                  <a:extLst>
                    <a:ext uri="{FF2B5EF4-FFF2-40B4-BE49-F238E27FC236}">
                      <a16:creationId xmlns:a16="http://schemas.microsoft.com/office/drawing/2014/main" id="{C42A6F39-87F3-ECFE-88F1-71558C1AB6E2}"/>
                    </a:ext>
                  </a:extLst>
                </p:cNvPr>
                <p:cNvSpPr/>
                <p:nvPr/>
              </p:nvSpPr>
              <p:spPr>
                <a:xfrm>
                  <a:off x="7000113" y="415632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4" name="Freeform: Shape 2127">
                  <a:extLst>
                    <a:ext uri="{FF2B5EF4-FFF2-40B4-BE49-F238E27FC236}">
                      <a16:creationId xmlns:a16="http://schemas.microsoft.com/office/drawing/2014/main" id="{351E1D2C-12A6-8F0C-81DA-A2753BA0F9ED}"/>
                    </a:ext>
                  </a:extLst>
                </p:cNvPr>
                <p:cNvSpPr/>
                <p:nvPr/>
              </p:nvSpPr>
              <p:spPr>
                <a:xfrm>
                  <a:off x="6962298" y="4194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1" name="Graphic 745">
                <a:extLst>
                  <a:ext uri="{FF2B5EF4-FFF2-40B4-BE49-F238E27FC236}">
                    <a16:creationId xmlns:a16="http://schemas.microsoft.com/office/drawing/2014/main" id="{76A48A73-6176-45E4-BE51-89AE826D5D96}"/>
                  </a:ext>
                </a:extLst>
              </p:cNvPr>
              <p:cNvGrpSpPr/>
              <p:nvPr/>
            </p:nvGrpSpPr>
            <p:grpSpPr>
              <a:xfrm>
                <a:off x="6946773" y="4131087"/>
                <a:ext cx="75723" cy="75628"/>
                <a:chOff x="6946773" y="4131087"/>
                <a:chExt cx="75723" cy="75628"/>
              </a:xfrm>
            </p:grpSpPr>
            <p:sp>
              <p:nvSpPr>
                <p:cNvPr id="1381" name="Freeform: Shape 2124">
                  <a:extLst>
                    <a:ext uri="{FF2B5EF4-FFF2-40B4-BE49-F238E27FC236}">
                      <a16:creationId xmlns:a16="http://schemas.microsoft.com/office/drawing/2014/main" id="{CCEBBF0A-452C-CFBF-5CCE-301036E49E2B}"/>
                    </a:ext>
                  </a:extLst>
                </p:cNvPr>
                <p:cNvSpPr/>
                <p:nvPr/>
              </p:nvSpPr>
              <p:spPr>
                <a:xfrm>
                  <a:off x="6984682" y="413108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2" name="Freeform: Shape 2125">
                  <a:extLst>
                    <a:ext uri="{FF2B5EF4-FFF2-40B4-BE49-F238E27FC236}">
                      <a16:creationId xmlns:a16="http://schemas.microsoft.com/office/drawing/2014/main" id="{750831DA-C332-9583-CCAF-5DF954302954}"/>
                    </a:ext>
                  </a:extLst>
                </p:cNvPr>
                <p:cNvSpPr/>
                <p:nvPr/>
              </p:nvSpPr>
              <p:spPr>
                <a:xfrm>
                  <a:off x="6946773" y="41689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2" name="Graphic 745">
                <a:extLst>
                  <a:ext uri="{FF2B5EF4-FFF2-40B4-BE49-F238E27FC236}">
                    <a16:creationId xmlns:a16="http://schemas.microsoft.com/office/drawing/2014/main" id="{8532FBF6-5AB5-4803-F78E-6A401F642C2F}"/>
                  </a:ext>
                </a:extLst>
              </p:cNvPr>
              <p:cNvGrpSpPr/>
              <p:nvPr/>
            </p:nvGrpSpPr>
            <p:grpSpPr>
              <a:xfrm>
                <a:off x="6926865" y="4104322"/>
                <a:ext cx="75723" cy="75723"/>
                <a:chOff x="6926865" y="4104322"/>
                <a:chExt cx="75723" cy="75723"/>
              </a:xfrm>
            </p:grpSpPr>
            <p:sp>
              <p:nvSpPr>
                <p:cNvPr id="1379" name="Freeform: Shape 2122">
                  <a:extLst>
                    <a:ext uri="{FF2B5EF4-FFF2-40B4-BE49-F238E27FC236}">
                      <a16:creationId xmlns:a16="http://schemas.microsoft.com/office/drawing/2014/main" id="{74170B89-1594-5B35-F66C-667D4D9E476D}"/>
                    </a:ext>
                  </a:extLst>
                </p:cNvPr>
                <p:cNvSpPr/>
                <p:nvPr/>
              </p:nvSpPr>
              <p:spPr>
                <a:xfrm>
                  <a:off x="6964680" y="41043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80" name="Freeform: Shape 2123">
                  <a:extLst>
                    <a:ext uri="{FF2B5EF4-FFF2-40B4-BE49-F238E27FC236}">
                      <a16:creationId xmlns:a16="http://schemas.microsoft.com/office/drawing/2014/main" id="{C41D817E-6558-91F6-9F5A-54E390C3ADEA}"/>
                    </a:ext>
                  </a:extLst>
                </p:cNvPr>
                <p:cNvSpPr/>
                <p:nvPr/>
              </p:nvSpPr>
              <p:spPr>
                <a:xfrm>
                  <a:off x="6926865" y="41421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3" name="Graphic 745">
                <a:extLst>
                  <a:ext uri="{FF2B5EF4-FFF2-40B4-BE49-F238E27FC236}">
                    <a16:creationId xmlns:a16="http://schemas.microsoft.com/office/drawing/2014/main" id="{BE8A9004-75B4-5DC6-5F31-96B7D28B01C3}"/>
                  </a:ext>
                </a:extLst>
              </p:cNvPr>
              <p:cNvGrpSpPr/>
              <p:nvPr/>
            </p:nvGrpSpPr>
            <p:grpSpPr>
              <a:xfrm>
                <a:off x="6912864" y="4104322"/>
                <a:ext cx="75723" cy="75723"/>
                <a:chOff x="6912864" y="4104322"/>
                <a:chExt cx="75723" cy="75723"/>
              </a:xfrm>
            </p:grpSpPr>
            <p:sp>
              <p:nvSpPr>
                <p:cNvPr id="1377" name="Freeform: Shape 2120">
                  <a:extLst>
                    <a:ext uri="{FF2B5EF4-FFF2-40B4-BE49-F238E27FC236}">
                      <a16:creationId xmlns:a16="http://schemas.microsoft.com/office/drawing/2014/main" id="{DD299EC6-03B5-7EE9-0260-CE789289BC08}"/>
                    </a:ext>
                  </a:extLst>
                </p:cNvPr>
                <p:cNvSpPr/>
                <p:nvPr/>
              </p:nvSpPr>
              <p:spPr>
                <a:xfrm>
                  <a:off x="6950773" y="41043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78" name="Freeform: Shape 2121">
                  <a:extLst>
                    <a:ext uri="{FF2B5EF4-FFF2-40B4-BE49-F238E27FC236}">
                      <a16:creationId xmlns:a16="http://schemas.microsoft.com/office/drawing/2014/main" id="{E6870EF0-5E31-AC32-9D09-AAA84EC61537}"/>
                    </a:ext>
                  </a:extLst>
                </p:cNvPr>
                <p:cNvSpPr/>
                <p:nvPr/>
              </p:nvSpPr>
              <p:spPr>
                <a:xfrm>
                  <a:off x="6912864" y="41421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4" name="Graphic 745">
                <a:extLst>
                  <a:ext uri="{FF2B5EF4-FFF2-40B4-BE49-F238E27FC236}">
                    <a16:creationId xmlns:a16="http://schemas.microsoft.com/office/drawing/2014/main" id="{17CB1437-6948-1DD4-6F05-BCE32084E310}"/>
                  </a:ext>
                </a:extLst>
              </p:cNvPr>
              <p:cNvGrpSpPr/>
              <p:nvPr/>
            </p:nvGrpSpPr>
            <p:grpSpPr>
              <a:xfrm>
                <a:off x="7032117" y="4185284"/>
                <a:ext cx="75723" cy="75723"/>
                <a:chOff x="7032117" y="4185284"/>
                <a:chExt cx="75723" cy="75723"/>
              </a:xfrm>
            </p:grpSpPr>
            <p:sp>
              <p:nvSpPr>
                <p:cNvPr id="1375" name="Freeform: Shape 2118">
                  <a:extLst>
                    <a:ext uri="{FF2B5EF4-FFF2-40B4-BE49-F238E27FC236}">
                      <a16:creationId xmlns:a16="http://schemas.microsoft.com/office/drawing/2014/main" id="{96279A10-B7FD-D04C-7ADA-D7C658A69E8F}"/>
                    </a:ext>
                  </a:extLst>
                </p:cNvPr>
                <p:cNvSpPr/>
                <p:nvPr/>
              </p:nvSpPr>
              <p:spPr>
                <a:xfrm>
                  <a:off x="7070026" y="41852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76" name="Freeform: Shape 2119">
                  <a:extLst>
                    <a:ext uri="{FF2B5EF4-FFF2-40B4-BE49-F238E27FC236}">
                      <a16:creationId xmlns:a16="http://schemas.microsoft.com/office/drawing/2014/main" id="{2B3A9B03-B218-72C2-3A76-6ED8AD8F63F8}"/>
                    </a:ext>
                  </a:extLst>
                </p:cNvPr>
                <p:cNvSpPr/>
                <p:nvPr/>
              </p:nvSpPr>
              <p:spPr>
                <a:xfrm>
                  <a:off x="7032117" y="42231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5" name="Graphic 745">
                <a:extLst>
                  <a:ext uri="{FF2B5EF4-FFF2-40B4-BE49-F238E27FC236}">
                    <a16:creationId xmlns:a16="http://schemas.microsoft.com/office/drawing/2014/main" id="{1B0C5BD2-7695-D888-95C2-F2EBC96F571D}"/>
                  </a:ext>
                </a:extLst>
              </p:cNvPr>
              <p:cNvGrpSpPr/>
              <p:nvPr/>
            </p:nvGrpSpPr>
            <p:grpSpPr>
              <a:xfrm>
                <a:off x="7742872" y="4275772"/>
                <a:ext cx="75723" cy="75723"/>
                <a:chOff x="7742872" y="4275772"/>
                <a:chExt cx="75723" cy="75723"/>
              </a:xfrm>
            </p:grpSpPr>
            <p:sp>
              <p:nvSpPr>
                <p:cNvPr id="1373" name="Freeform: Shape 2116">
                  <a:extLst>
                    <a:ext uri="{FF2B5EF4-FFF2-40B4-BE49-F238E27FC236}">
                      <a16:creationId xmlns:a16="http://schemas.microsoft.com/office/drawing/2014/main" id="{5841DCA4-CCE9-B2CC-8624-F2754C09AC10}"/>
                    </a:ext>
                  </a:extLst>
                </p:cNvPr>
                <p:cNvSpPr/>
                <p:nvPr/>
              </p:nvSpPr>
              <p:spPr>
                <a:xfrm>
                  <a:off x="7780686"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74" name="Freeform: Shape 2117">
                  <a:extLst>
                    <a:ext uri="{FF2B5EF4-FFF2-40B4-BE49-F238E27FC236}">
                      <a16:creationId xmlns:a16="http://schemas.microsoft.com/office/drawing/2014/main" id="{F5F5D53A-635B-4CF4-C21F-3E5F176E8231}"/>
                    </a:ext>
                  </a:extLst>
                </p:cNvPr>
                <p:cNvSpPr/>
                <p:nvPr/>
              </p:nvSpPr>
              <p:spPr>
                <a:xfrm>
                  <a:off x="7742872"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6" name="Graphic 745">
                <a:extLst>
                  <a:ext uri="{FF2B5EF4-FFF2-40B4-BE49-F238E27FC236}">
                    <a16:creationId xmlns:a16="http://schemas.microsoft.com/office/drawing/2014/main" id="{926FFE08-D5D9-A1FB-352A-856E2E069C85}"/>
                  </a:ext>
                </a:extLst>
              </p:cNvPr>
              <p:cNvGrpSpPr/>
              <p:nvPr/>
            </p:nvGrpSpPr>
            <p:grpSpPr>
              <a:xfrm>
                <a:off x="7766399" y="4275772"/>
                <a:ext cx="75628" cy="75723"/>
                <a:chOff x="7766399" y="4275772"/>
                <a:chExt cx="75628" cy="75723"/>
              </a:xfrm>
            </p:grpSpPr>
            <p:sp>
              <p:nvSpPr>
                <p:cNvPr id="1371" name="Freeform: Shape 2114">
                  <a:extLst>
                    <a:ext uri="{FF2B5EF4-FFF2-40B4-BE49-F238E27FC236}">
                      <a16:creationId xmlns:a16="http://schemas.microsoft.com/office/drawing/2014/main" id="{68F3F074-868E-BAF6-20A6-45F867BADB60}"/>
                    </a:ext>
                  </a:extLst>
                </p:cNvPr>
                <p:cNvSpPr/>
                <p:nvPr/>
              </p:nvSpPr>
              <p:spPr>
                <a:xfrm>
                  <a:off x="7804213"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72" name="Freeform: Shape 2115">
                  <a:extLst>
                    <a:ext uri="{FF2B5EF4-FFF2-40B4-BE49-F238E27FC236}">
                      <a16:creationId xmlns:a16="http://schemas.microsoft.com/office/drawing/2014/main" id="{D0105C5F-F215-B1C9-7618-D926B30C49C4}"/>
                    </a:ext>
                  </a:extLst>
                </p:cNvPr>
                <p:cNvSpPr/>
                <p:nvPr/>
              </p:nvSpPr>
              <p:spPr>
                <a:xfrm>
                  <a:off x="7766399" y="431368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7" name="Graphic 745">
                <a:extLst>
                  <a:ext uri="{FF2B5EF4-FFF2-40B4-BE49-F238E27FC236}">
                    <a16:creationId xmlns:a16="http://schemas.microsoft.com/office/drawing/2014/main" id="{64FD56E1-B07D-46CF-BB5C-3CAE66BAD2AC}"/>
                  </a:ext>
                </a:extLst>
              </p:cNvPr>
              <p:cNvGrpSpPr/>
              <p:nvPr/>
            </p:nvGrpSpPr>
            <p:grpSpPr>
              <a:xfrm>
                <a:off x="7787449" y="4275772"/>
                <a:ext cx="75723" cy="75723"/>
                <a:chOff x="7787449" y="4275772"/>
                <a:chExt cx="75723" cy="75723"/>
              </a:xfrm>
            </p:grpSpPr>
            <p:sp>
              <p:nvSpPr>
                <p:cNvPr id="1369" name="Freeform: Shape 2112">
                  <a:extLst>
                    <a:ext uri="{FF2B5EF4-FFF2-40B4-BE49-F238E27FC236}">
                      <a16:creationId xmlns:a16="http://schemas.microsoft.com/office/drawing/2014/main" id="{B2AC02E3-9181-60CD-1A53-637C188E83FD}"/>
                    </a:ext>
                  </a:extLst>
                </p:cNvPr>
                <p:cNvSpPr/>
                <p:nvPr/>
              </p:nvSpPr>
              <p:spPr>
                <a:xfrm>
                  <a:off x="7825263"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70" name="Freeform: Shape 2113">
                  <a:extLst>
                    <a:ext uri="{FF2B5EF4-FFF2-40B4-BE49-F238E27FC236}">
                      <a16:creationId xmlns:a16="http://schemas.microsoft.com/office/drawing/2014/main" id="{41894621-01B1-3BE4-9EEF-7E5945C8BA26}"/>
                    </a:ext>
                  </a:extLst>
                </p:cNvPr>
                <p:cNvSpPr/>
                <p:nvPr/>
              </p:nvSpPr>
              <p:spPr>
                <a:xfrm>
                  <a:off x="7787449"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8" name="Graphic 745">
                <a:extLst>
                  <a:ext uri="{FF2B5EF4-FFF2-40B4-BE49-F238E27FC236}">
                    <a16:creationId xmlns:a16="http://schemas.microsoft.com/office/drawing/2014/main" id="{6187C183-0EB7-2F3D-BAC5-9D173F432D43}"/>
                  </a:ext>
                </a:extLst>
              </p:cNvPr>
              <p:cNvGrpSpPr/>
              <p:nvPr/>
            </p:nvGrpSpPr>
            <p:grpSpPr>
              <a:xfrm>
                <a:off x="7793545" y="4275772"/>
                <a:ext cx="75628" cy="75723"/>
                <a:chOff x="7793545" y="4275772"/>
                <a:chExt cx="75628" cy="75723"/>
              </a:xfrm>
            </p:grpSpPr>
            <p:sp>
              <p:nvSpPr>
                <p:cNvPr id="1367" name="Freeform: Shape 2110">
                  <a:extLst>
                    <a:ext uri="{FF2B5EF4-FFF2-40B4-BE49-F238E27FC236}">
                      <a16:creationId xmlns:a16="http://schemas.microsoft.com/office/drawing/2014/main" id="{6EBCA2C8-CAB2-1378-9BA4-795C7BB015B9}"/>
                    </a:ext>
                  </a:extLst>
                </p:cNvPr>
                <p:cNvSpPr/>
                <p:nvPr/>
              </p:nvSpPr>
              <p:spPr>
                <a:xfrm>
                  <a:off x="7831359"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8" name="Freeform: Shape 2111">
                  <a:extLst>
                    <a:ext uri="{FF2B5EF4-FFF2-40B4-BE49-F238E27FC236}">
                      <a16:creationId xmlns:a16="http://schemas.microsoft.com/office/drawing/2014/main" id="{FE0CE98E-2235-DC22-315F-517D324BB9ED}"/>
                    </a:ext>
                  </a:extLst>
                </p:cNvPr>
                <p:cNvSpPr/>
                <p:nvPr/>
              </p:nvSpPr>
              <p:spPr>
                <a:xfrm>
                  <a:off x="7793545" y="431368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49" name="Graphic 745">
                <a:extLst>
                  <a:ext uri="{FF2B5EF4-FFF2-40B4-BE49-F238E27FC236}">
                    <a16:creationId xmlns:a16="http://schemas.microsoft.com/office/drawing/2014/main" id="{D9EB22AB-9F14-66EA-1CC4-B011D256A6D9}"/>
                  </a:ext>
                </a:extLst>
              </p:cNvPr>
              <p:cNvGrpSpPr/>
              <p:nvPr/>
            </p:nvGrpSpPr>
            <p:grpSpPr>
              <a:xfrm>
                <a:off x="7821453" y="4275772"/>
                <a:ext cx="75723" cy="75723"/>
                <a:chOff x="7821453" y="4275772"/>
                <a:chExt cx="75723" cy="75723"/>
              </a:xfrm>
            </p:grpSpPr>
            <p:sp>
              <p:nvSpPr>
                <p:cNvPr id="1365" name="Freeform: Shape 2108">
                  <a:extLst>
                    <a:ext uri="{FF2B5EF4-FFF2-40B4-BE49-F238E27FC236}">
                      <a16:creationId xmlns:a16="http://schemas.microsoft.com/office/drawing/2014/main" id="{593ACAB0-EA06-032D-590A-C651A06E2815}"/>
                    </a:ext>
                  </a:extLst>
                </p:cNvPr>
                <p:cNvSpPr/>
                <p:nvPr/>
              </p:nvSpPr>
              <p:spPr>
                <a:xfrm>
                  <a:off x="7859363"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6" name="Freeform: Shape 2109">
                  <a:extLst>
                    <a:ext uri="{FF2B5EF4-FFF2-40B4-BE49-F238E27FC236}">
                      <a16:creationId xmlns:a16="http://schemas.microsoft.com/office/drawing/2014/main" id="{0E10484C-7645-0592-390D-E949F5FE11EF}"/>
                    </a:ext>
                  </a:extLst>
                </p:cNvPr>
                <p:cNvSpPr/>
                <p:nvPr/>
              </p:nvSpPr>
              <p:spPr>
                <a:xfrm>
                  <a:off x="7821453"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50" name="Graphic 745">
                <a:extLst>
                  <a:ext uri="{FF2B5EF4-FFF2-40B4-BE49-F238E27FC236}">
                    <a16:creationId xmlns:a16="http://schemas.microsoft.com/office/drawing/2014/main" id="{C6EDD37B-AE2B-9346-3225-F227261BC1F3}"/>
                  </a:ext>
                </a:extLst>
              </p:cNvPr>
              <p:cNvGrpSpPr/>
              <p:nvPr/>
            </p:nvGrpSpPr>
            <p:grpSpPr>
              <a:xfrm>
                <a:off x="7807737" y="4275772"/>
                <a:ext cx="75628" cy="75723"/>
                <a:chOff x="7807737" y="4275772"/>
                <a:chExt cx="75628" cy="75723"/>
              </a:xfrm>
            </p:grpSpPr>
            <p:sp>
              <p:nvSpPr>
                <p:cNvPr id="1363" name="Freeform: Shape 2106">
                  <a:extLst>
                    <a:ext uri="{FF2B5EF4-FFF2-40B4-BE49-F238E27FC236}">
                      <a16:creationId xmlns:a16="http://schemas.microsoft.com/office/drawing/2014/main" id="{17B8FDA4-2700-6833-A1AA-F1E14BEB15C2}"/>
                    </a:ext>
                  </a:extLst>
                </p:cNvPr>
                <p:cNvSpPr/>
                <p:nvPr/>
              </p:nvSpPr>
              <p:spPr>
                <a:xfrm>
                  <a:off x="7845552"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4" name="Freeform: Shape 2107">
                  <a:extLst>
                    <a:ext uri="{FF2B5EF4-FFF2-40B4-BE49-F238E27FC236}">
                      <a16:creationId xmlns:a16="http://schemas.microsoft.com/office/drawing/2014/main" id="{50D9687E-8E0E-93B1-CA6E-371C35753FA1}"/>
                    </a:ext>
                  </a:extLst>
                </p:cNvPr>
                <p:cNvSpPr/>
                <p:nvPr/>
              </p:nvSpPr>
              <p:spPr>
                <a:xfrm>
                  <a:off x="7807737" y="431368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51" name="Graphic 745">
                <a:extLst>
                  <a:ext uri="{FF2B5EF4-FFF2-40B4-BE49-F238E27FC236}">
                    <a16:creationId xmlns:a16="http://schemas.microsoft.com/office/drawing/2014/main" id="{5F83D6E7-EEF0-0D04-F8B2-B7362357BD01}"/>
                  </a:ext>
                </a:extLst>
              </p:cNvPr>
              <p:cNvGrpSpPr/>
              <p:nvPr/>
            </p:nvGrpSpPr>
            <p:grpSpPr>
              <a:xfrm>
                <a:off x="8174545" y="4275772"/>
                <a:ext cx="75628" cy="75723"/>
                <a:chOff x="8174545" y="4275772"/>
                <a:chExt cx="75628" cy="75723"/>
              </a:xfrm>
            </p:grpSpPr>
            <p:sp>
              <p:nvSpPr>
                <p:cNvPr id="1361" name="Freeform: Shape 2104">
                  <a:extLst>
                    <a:ext uri="{FF2B5EF4-FFF2-40B4-BE49-F238E27FC236}">
                      <a16:creationId xmlns:a16="http://schemas.microsoft.com/office/drawing/2014/main" id="{19BC65B1-2471-1C2E-FAD0-0918E6A61332}"/>
                    </a:ext>
                  </a:extLst>
                </p:cNvPr>
                <p:cNvSpPr/>
                <p:nvPr/>
              </p:nvSpPr>
              <p:spPr>
                <a:xfrm>
                  <a:off x="8212359"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2" name="Freeform: Shape 2105">
                  <a:extLst>
                    <a:ext uri="{FF2B5EF4-FFF2-40B4-BE49-F238E27FC236}">
                      <a16:creationId xmlns:a16="http://schemas.microsoft.com/office/drawing/2014/main" id="{9883298C-D8B0-E106-6DCD-6680B86F202F}"/>
                    </a:ext>
                  </a:extLst>
                </p:cNvPr>
                <p:cNvSpPr/>
                <p:nvPr/>
              </p:nvSpPr>
              <p:spPr>
                <a:xfrm>
                  <a:off x="8174545" y="431368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52" name="Graphic 745">
                <a:extLst>
                  <a:ext uri="{FF2B5EF4-FFF2-40B4-BE49-F238E27FC236}">
                    <a16:creationId xmlns:a16="http://schemas.microsoft.com/office/drawing/2014/main" id="{74DA428A-D72A-35C1-1724-BC18C0BFD7C1}"/>
                  </a:ext>
                </a:extLst>
              </p:cNvPr>
              <p:cNvGrpSpPr/>
              <p:nvPr/>
            </p:nvGrpSpPr>
            <p:grpSpPr>
              <a:xfrm>
                <a:off x="8189118" y="4275772"/>
                <a:ext cx="75723" cy="75723"/>
                <a:chOff x="8189118" y="4275772"/>
                <a:chExt cx="75723" cy="75723"/>
              </a:xfrm>
            </p:grpSpPr>
            <p:sp>
              <p:nvSpPr>
                <p:cNvPr id="1359" name="Freeform: Shape 2102">
                  <a:extLst>
                    <a:ext uri="{FF2B5EF4-FFF2-40B4-BE49-F238E27FC236}">
                      <a16:creationId xmlns:a16="http://schemas.microsoft.com/office/drawing/2014/main" id="{03FD8928-ADB4-CEFC-302D-014D2D683E08}"/>
                    </a:ext>
                  </a:extLst>
                </p:cNvPr>
                <p:cNvSpPr/>
                <p:nvPr/>
              </p:nvSpPr>
              <p:spPr>
                <a:xfrm>
                  <a:off x="8226933"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60" name="Freeform: Shape 2103">
                  <a:extLst>
                    <a:ext uri="{FF2B5EF4-FFF2-40B4-BE49-F238E27FC236}">
                      <a16:creationId xmlns:a16="http://schemas.microsoft.com/office/drawing/2014/main" id="{ED4D8324-2BFC-F3C6-0ED8-93218B34AF3B}"/>
                    </a:ext>
                  </a:extLst>
                </p:cNvPr>
                <p:cNvSpPr/>
                <p:nvPr/>
              </p:nvSpPr>
              <p:spPr>
                <a:xfrm>
                  <a:off x="8189118"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53" name="Graphic 745">
                <a:extLst>
                  <a:ext uri="{FF2B5EF4-FFF2-40B4-BE49-F238E27FC236}">
                    <a16:creationId xmlns:a16="http://schemas.microsoft.com/office/drawing/2014/main" id="{EBCB83EE-83C2-DDC2-1F83-8BBA4056555D}"/>
                  </a:ext>
                </a:extLst>
              </p:cNvPr>
              <p:cNvGrpSpPr/>
              <p:nvPr/>
            </p:nvGrpSpPr>
            <p:grpSpPr>
              <a:xfrm>
                <a:off x="8212359" y="4275772"/>
                <a:ext cx="75723" cy="75723"/>
                <a:chOff x="8212359" y="4275772"/>
                <a:chExt cx="75723" cy="75723"/>
              </a:xfrm>
            </p:grpSpPr>
            <p:sp>
              <p:nvSpPr>
                <p:cNvPr id="1357" name="Freeform: Shape 2100">
                  <a:extLst>
                    <a:ext uri="{FF2B5EF4-FFF2-40B4-BE49-F238E27FC236}">
                      <a16:creationId xmlns:a16="http://schemas.microsoft.com/office/drawing/2014/main" id="{845E52FF-208A-8D36-6DE3-2D14EBBAD44B}"/>
                    </a:ext>
                  </a:extLst>
                </p:cNvPr>
                <p:cNvSpPr/>
                <p:nvPr/>
              </p:nvSpPr>
              <p:spPr>
                <a:xfrm>
                  <a:off x="8250174"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58" name="Freeform: Shape 2101">
                  <a:extLst>
                    <a:ext uri="{FF2B5EF4-FFF2-40B4-BE49-F238E27FC236}">
                      <a16:creationId xmlns:a16="http://schemas.microsoft.com/office/drawing/2014/main" id="{110ECF9C-573C-7F8C-514A-01C74CBFAB62}"/>
                    </a:ext>
                  </a:extLst>
                </p:cNvPr>
                <p:cNvSpPr/>
                <p:nvPr/>
              </p:nvSpPr>
              <p:spPr>
                <a:xfrm>
                  <a:off x="8212359"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354" name="Graphic 745">
                <a:extLst>
                  <a:ext uri="{FF2B5EF4-FFF2-40B4-BE49-F238E27FC236}">
                    <a16:creationId xmlns:a16="http://schemas.microsoft.com/office/drawing/2014/main" id="{5EFFDEF2-55FD-9684-CAEC-CFDD491A56CB}"/>
                  </a:ext>
                </a:extLst>
              </p:cNvPr>
              <p:cNvGrpSpPr/>
              <p:nvPr/>
            </p:nvGrpSpPr>
            <p:grpSpPr>
              <a:xfrm>
                <a:off x="8226933" y="4275772"/>
                <a:ext cx="75723" cy="75723"/>
                <a:chOff x="8226933" y="4275772"/>
                <a:chExt cx="75723" cy="75723"/>
              </a:xfrm>
            </p:grpSpPr>
            <p:sp>
              <p:nvSpPr>
                <p:cNvPr id="1355" name="Freeform: Shape 2098">
                  <a:extLst>
                    <a:ext uri="{FF2B5EF4-FFF2-40B4-BE49-F238E27FC236}">
                      <a16:creationId xmlns:a16="http://schemas.microsoft.com/office/drawing/2014/main" id="{89738E73-1E97-A921-B8C1-B99F868BA165}"/>
                    </a:ext>
                  </a:extLst>
                </p:cNvPr>
                <p:cNvSpPr/>
                <p:nvPr/>
              </p:nvSpPr>
              <p:spPr>
                <a:xfrm>
                  <a:off x="8264842" y="42757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356" name="Freeform: Shape 2099">
                  <a:extLst>
                    <a:ext uri="{FF2B5EF4-FFF2-40B4-BE49-F238E27FC236}">
                      <a16:creationId xmlns:a16="http://schemas.microsoft.com/office/drawing/2014/main" id="{681838D6-798B-A110-76EC-34E52A7FDC86}"/>
                    </a:ext>
                  </a:extLst>
                </p:cNvPr>
                <p:cNvSpPr/>
                <p:nvPr/>
              </p:nvSpPr>
              <p:spPr>
                <a:xfrm>
                  <a:off x="8226933" y="43136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1251" name="Freeform: Shape 1994">
              <a:extLst>
                <a:ext uri="{FF2B5EF4-FFF2-40B4-BE49-F238E27FC236}">
                  <a16:creationId xmlns:a16="http://schemas.microsoft.com/office/drawing/2014/main" id="{9C1F5E05-DACF-823C-407C-5DE02CD24B04}"/>
                </a:ext>
              </a:extLst>
            </p:cNvPr>
            <p:cNvSpPr/>
            <p:nvPr/>
          </p:nvSpPr>
          <p:spPr>
            <a:xfrm>
              <a:off x="3522344" y="2547651"/>
              <a:ext cx="5150643" cy="1766030"/>
            </a:xfrm>
            <a:custGeom>
              <a:avLst/>
              <a:gdLst>
                <a:gd name="connsiteX0" fmla="*/ 5150644 w 5150643"/>
                <a:gd name="connsiteY0" fmla="*/ 1766030 h 1766030"/>
                <a:gd name="connsiteX1" fmla="*/ 3877913 w 5150643"/>
                <a:gd name="connsiteY1" fmla="*/ 1766030 h 1766030"/>
                <a:gd name="connsiteX2" fmla="*/ 3877913 w 5150643"/>
                <a:gd name="connsiteY2" fmla="*/ 1732598 h 1766030"/>
                <a:gd name="connsiteX3" fmla="*/ 3853910 w 5150643"/>
                <a:gd name="connsiteY3" fmla="*/ 1732598 h 1766030"/>
                <a:gd name="connsiteX4" fmla="*/ 3853910 w 5150643"/>
                <a:gd name="connsiteY4" fmla="*/ 1675638 h 1766030"/>
                <a:gd name="connsiteX5" fmla="*/ 3488531 w 5150643"/>
                <a:gd name="connsiteY5" fmla="*/ 1675638 h 1766030"/>
                <a:gd name="connsiteX6" fmla="*/ 3488531 w 5150643"/>
                <a:gd name="connsiteY6" fmla="*/ 1645825 h 1766030"/>
                <a:gd name="connsiteX7" fmla="*/ 3470910 w 5150643"/>
                <a:gd name="connsiteY7" fmla="*/ 1645825 h 1766030"/>
                <a:gd name="connsiteX8" fmla="*/ 3470910 w 5150643"/>
                <a:gd name="connsiteY8" fmla="*/ 1623917 h 1766030"/>
                <a:gd name="connsiteX9" fmla="*/ 3456908 w 5150643"/>
                <a:gd name="connsiteY9" fmla="*/ 1623917 h 1766030"/>
                <a:gd name="connsiteX10" fmla="*/ 3456908 w 5150643"/>
                <a:gd name="connsiteY10" fmla="*/ 1602010 h 1766030"/>
                <a:gd name="connsiteX11" fmla="*/ 3425285 w 5150643"/>
                <a:gd name="connsiteY11" fmla="*/ 1602010 h 1766030"/>
                <a:gd name="connsiteX12" fmla="*/ 3425285 w 5150643"/>
                <a:gd name="connsiteY12" fmla="*/ 1561910 h 1766030"/>
                <a:gd name="connsiteX13" fmla="*/ 3080004 w 5150643"/>
                <a:gd name="connsiteY13" fmla="*/ 1561910 h 1766030"/>
                <a:gd name="connsiteX14" fmla="*/ 3080004 w 5150643"/>
                <a:gd name="connsiteY14" fmla="*/ 1541240 h 1766030"/>
                <a:gd name="connsiteX15" fmla="*/ 3047810 w 5150643"/>
                <a:gd name="connsiteY15" fmla="*/ 1541240 h 1766030"/>
                <a:gd name="connsiteX16" fmla="*/ 3047810 w 5150643"/>
                <a:gd name="connsiteY16" fmla="*/ 1523048 h 1766030"/>
                <a:gd name="connsiteX17" fmla="*/ 2997327 w 5150643"/>
                <a:gd name="connsiteY17" fmla="*/ 1523048 h 1766030"/>
                <a:gd name="connsiteX18" fmla="*/ 2997327 w 5150643"/>
                <a:gd name="connsiteY18" fmla="*/ 1486567 h 1766030"/>
                <a:gd name="connsiteX19" fmla="*/ 2968752 w 5150643"/>
                <a:gd name="connsiteY19" fmla="*/ 1486567 h 1766030"/>
                <a:gd name="connsiteX20" fmla="*/ 2968752 w 5150643"/>
                <a:gd name="connsiteY20" fmla="*/ 1460373 h 1766030"/>
                <a:gd name="connsiteX21" fmla="*/ 2945035 w 5150643"/>
                <a:gd name="connsiteY21" fmla="*/ 1460373 h 1766030"/>
                <a:gd name="connsiteX22" fmla="*/ 2945035 w 5150643"/>
                <a:gd name="connsiteY22" fmla="*/ 1443990 h 1766030"/>
                <a:gd name="connsiteX23" fmla="*/ 2769299 w 5150643"/>
                <a:gd name="connsiteY23" fmla="*/ 1443990 h 1766030"/>
                <a:gd name="connsiteX24" fmla="*/ 2769299 w 5150643"/>
                <a:gd name="connsiteY24" fmla="*/ 1426940 h 1766030"/>
                <a:gd name="connsiteX25" fmla="*/ 2676906 w 5150643"/>
                <a:gd name="connsiteY25" fmla="*/ 1426940 h 1766030"/>
                <a:gd name="connsiteX26" fmla="*/ 2676906 w 5150643"/>
                <a:gd name="connsiteY26" fmla="*/ 1399032 h 1766030"/>
                <a:gd name="connsiteX27" fmla="*/ 2596610 w 5150643"/>
                <a:gd name="connsiteY27" fmla="*/ 1399032 h 1766030"/>
                <a:gd name="connsiteX28" fmla="*/ 2596610 w 5150643"/>
                <a:gd name="connsiteY28" fmla="*/ 1381982 h 1766030"/>
                <a:gd name="connsiteX29" fmla="*/ 2571083 w 5150643"/>
                <a:gd name="connsiteY29" fmla="*/ 1381982 h 1766030"/>
                <a:gd name="connsiteX30" fmla="*/ 2571083 w 5150643"/>
                <a:gd name="connsiteY30" fmla="*/ 1364361 h 1766030"/>
                <a:gd name="connsiteX31" fmla="*/ 2549271 w 5150643"/>
                <a:gd name="connsiteY31" fmla="*/ 1364361 h 1766030"/>
                <a:gd name="connsiteX32" fmla="*/ 2549271 w 5150643"/>
                <a:gd name="connsiteY32" fmla="*/ 1332071 h 1766030"/>
                <a:gd name="connsiteX33" fmla="*/ 2434114 w 5150643"/>
                <a:gd name="connsiteY33" fmla="*/ 1332071 h 1766030"/>
                <a:gd name="connsiteX34" fmla="*/ 2434114 w 5150643"/>
                <a:gd name="connsiteY34" fmla="*/ 1321213 h 1766030"/>
                <a:gd name="connsiteX35" fmla="*/ 2398490 w 5150643"/>
                <a:gd name="connsiteY35" fmla="*/ 1321213 h 1766030"/>
                <a:gd name="connsiteX36" fmla="*/ 2398490 w 5150643"/>
                <a:gd name="connsiteY36" fmla="*/ 1306544 h 1766030"/>
                <a:gd name="connsiteX37" fmla="*/ 2245233 w 5150643"/>
                <a:gd name="connsiteY37" fmla="*/ 1306544 h 1766030"/>
                <a:gd name="connsiteX38" fmla="*/ 2245233 w 5150643"/>
                <a:gd name="connsiteY38" fmla="*/ 1298067 h 1766030"/>
                <a:gd name="connsiteX39" fmla="*/ 2201513 w 5150643"/>
                <a:gd name="connsiteY39" fmla="*/ 1298067 h 1766030"/>
                <a:gd name="connsiteX40" fmla="*/ 2201513 w 5150643"/>
                <a:gd name="connsiteY40" fmla="*/ 1284065 h 1766030"/>
                <a:gd name="connsiteX41" fmla="*/ 2154079 w 5150643"/>
                <a:gd name="connsiteY41" fmla="*/ 1284065 h 1766030"/>
                <a:gd name="connsiteX42" fmla="*/ 2154079 w 5150643"/>
                <a:gd name="connsiteY42" fmla="*/ 1260348 h 1766030"/>
                <a:gd name="connsiteX43" fmla="*/ 2135219 w 5150643"/>
                <a:gd name="connsiteY43" fmla="*/ 1260348 h 1766030"/>
                <a:gd name="connsiteX44" fmla="*/ 2135219 w 5150643"/>
                <a:gd name="connsiteY44" fmla="*/ 1237298 h 1766030"/>
                <a:gd name="connsiteX45" fmla="*/ 2123027 w 5150643"/>
                <a:gd name="connsiteY45" fmla="*/ 1237298 h 1766030"/>
                <a:gd name="connsiteX46" fmla="*/ 2123027 w 5150643"/>
                <a:gd name="connsiteY46" fmla="*/ 1216628 h 1766030"/>
                <a:gd name="connsiteX47" fmla="*/ 2105978 w 5150643"/>
                <a:gd name="connsiteY47" fmla="*/ 1216628 h 1766030"/>
                <a:gd name="connsiteX48" fmla="*/ 2105978 w 5150643"/>
                <a:gd name="connsiteY48" fmla="*/ 1203198 h 1766030"/>
                <a:gd name="connsiteX49" fmla="*/ 2092643 w 5150643"/>
                <a:gd name="connsiteY49" fmla="*/ 1203198 h 1766030"/>
                <a:gd name="connsiteX50" fmla="*/ 2092643 w 5150643"/>
                <a:gd name="connsiteY50" fmla="*/ 1188625 h 1766030"/>
                <a:gd name="connsiteX51" fmla="*/ 1999012 w 5150643"/>
                <a:gd name="connsiteY51" fmla="*/ 1188625 h 1766030"/>
                <a:gd name="connsiteX52" fmla="*/ 1999012 w 5150643"/>
                <a:gd name="connsiteY52" fmla="*/ 1178909 h 1766030"/>
                <a:gd name="connsiteX53" fmla="*/ 1977104 w 5150643"/>
                <a:gd name="connsiteY53" fmla="*/ 1178909 h 1766030"/>
                <a:gd name="connsiteX54" fmla="*/ 1977104 w 5150643"/>
                <a:gd name="connsiteY54" fmla="*/ 1167956 h 1766030"/>
                <a:gd name="connsiteX55" fmla="*/ 1954625 w 5150643"/>
                <a:gd name="connsiteY55" fmla="*/ 1167956 h 1766030"/>
                <a:gd name="connsiteX56" fmla="*/ 1954625 w 5150643"/>
                <a:gd name="connsiteY56" fmla="*/ 1158812 h 1766030"/>
                <a:gd name="connsiteX57" fmla="*/ 1897475 w 5150643"/>
                <a:gd name="connsiteY57" fmla="*/ 1158812 h 1766030"/>
                <a:gd name="connsiteX58" fmla="*/ 1897475 w 5150643"/>
                <a:gd name="connsiteY58" fmla="*/ 1146048 h 1766030"/>
                <a:gd name="connsiteX59" fmla="*/ 1840325 w 5150643"/>
                <a:gd name="connsiteY59" fmla="*/ 1146048 h 1766030"/>
                <a:gd name="connsiteX60" fmla="*/ 1840325 w 5150643"/>
                <a:gd name="connsiteY60" fmla="*/ 1126046 h 1766030"/>
                <a:gd name="connsiteX61" fmla="*/ 1766792 w 5150643"/>
                <a:gd name="connsiteY61" fmla="*/ 1126046 h 1766030"/>
                <a:gd name="connsiteX62" fmla="*/ 1766792 w 5150643"/>
                <a:gd name="connsiteY62" fmla="*/ 1113282 h 1766030"/>
                <a:gd name="connsiteX63" fmla="*/ 1744885 w 5150643"/>
                <a:gd name="connsiteY63" fmla="*/ 1113282 h 1766030"/>
                <a:gd name="connsiteX64" fmla="*/ 1744885 w 5150643"/>
                <a:gd name="connsiteY64" fmla="*/ 1091946 h 1766030"/>
                <a:gd name="connsiteX65" fmla="*/ 1733360 w 5150643"/>
                <a:gd name="connsiteY65" fmla="*/ 1091946 h 1766030"/>
                <a:gd name="connsiteX66" fmla="*/ 1733360 w 5150643"/>
                <a:gd name="connsiteY66" fmla="*/ 1066419 h 1766030"/>
                <a:gd name="connsiteX67" fmla="*/ 1713833 w 5150643"/>
                <a:gd name="connsiteY67" fmla="*/ 1066419 h 1766030"/>
                <a:gd name="connsiteX68" fmla="*/ 1713833 w 5150643"/>
                <a:gd name="connsiteY68" fmla="*/ 982504 h 1766030"/>
                <a:gd name="connsiteX69" fmla="*/ 1696212 w 5150643"/>
                <a:gd name="connsiteY69" fmla="*/ 982504 h 1766030"/>
                <a:gd name="connsiteX70" fmla="*/ 1696212 w 5150643"/>
                <a:gd name="connsiteY70" fmla="*/ 965549 h 1766030"/>
                <a:gd name="connsiteX71" fmla="*/ 1677353 w 5150643"/>
                <a:gd name="connsiteY71" fmla="*/ 965549 h 1766030"/>
                <a:gd name="connsiteX72" fmla="*/ 1677353 w 5150643"/>
                <a:gd name="connsiteY72" fmla="*/ 946023 h 1766030"/>
                <a:gd name="connsiteX73" fmla="*/ 1664018 w 5150643"/>
                <a:gd name="connsiteY73" fmla="*/ 946023 h 1766030"/>
                <a:gd name="connsiteX74" fmla="*/ 1664018 w 5150643"/>
                <a:gd name="connsiteY74" fmla="*/ 911352 h 1766030"/>
                <a:gd name="connsiteX75" fmla="*/ 1580102 w 5150643"/>
                <a:gd name="connsiteY75" fmla="*/ 911352 h 1766030"/>
                <a:gd name="connsiteX76" fmla="*/ 1580102 w 5150643"/>
                <a:gd name="connsiteY76" fmla="*/ 904685 h 1766030"/>
                <a:gd name="connsiteX77" fmla="*/ 1556385 w 5150643"/>
                <a:gd name="connsiteY77" fmla="*/ 904685 h 1766030"/>
                <a:gd name="connsiteX78" fmla="*/ 1556385 w 5150643"/>
                <a:gd name="connsiteY78" fmla="*/ 896207 h 1766030"/>
                <a:gd name="connsiteX79" fmla="*/ 1521143 w 5150643"/>
                <a:gd name="connsiteY79" fmla="*/ 896207 h 1766030"/>
                <a:gd name="connsiteX80" fmla="*/ 1521143 w 5150643"/>
                <a:gd name="connsiteY80" fmla="*/ 886492 h 1766030"/>
                <a:gd name="connsiteX81" fmla="*/ 1473137 w 5150643"/>
                <a:gd name="connsiteY81" fmla="*/ 886492 h 1766030"/>
                <a:gd name="connsiteX82" fmla="*/ 1473137 w 5150643"/>
                <a:gd name="connsiteY82" fmla="*/ 871252 h 1766030"/>
                <a:gd name="connsiteX83" fmla="*/ 1446943 w 5150643"/>
                <a:gd name="connsiteY83" fmla="*/ 871252 h 1766030"/>
                <a:gd name="connsiteX84" fmla="*/ 1446943 w 5150643"/>
                <a:gd name="connsiteY84" fmla="*/ 860298 h 1766030"/>
                <a:gd name="connsiteX85" fmla="*/ 1424464 w 5150643"/>
                <a:gd name="connsiteY85" fmla="*/ 860298 h 1766030"/>
                <a:gd name="connsiteX86" fmla="*/ 1424464 w 5150643"/>
                <a:gd name="connsiteY86" fmla="*/ 850011 h 1766030"/>
                <a:gd name="connsiteX87" fmla="*/ 1347216 w 5150643"/>
                <a:gd name="connsiteY87" fmla="*/ 850011 h 1766030"/>
                <a:gd name="connsiteX88" fmla="*/ 1347216 w 5150643"/>
                <a:gd name="connsiteY88" fmla="*/ 842677 h 1766030"/>
                <a:gd name="connsiteX89" fmla="*/ 1318069 w 5150643"/>
                <a:gd name="connsiteY89" fmla="*/ 842677 h 1766030"/>
                <a:gd name="connsiteX90" fmla="*/ 1318069 w 5150643"/>
                <a:gd name="connsiteY90" fmla="*/ 810482 h 1766030"/>
                <a:gd name="connsiteX91" fmla="*/ 1299877 w 5150643"/>
                <a:gd name="connsiteY91" fmla="*/ 810482 h 1766030"/>
                <a:gd name="connsiteX92" fmla="*/ 1299877 w 5150643"/>
                <a:gd name="connsiteY92" fmla="*/ 793432 h 1766030"/>
                <a:gd name="connsiteX93" fmla="*/ 1284065 w 5150643"/>
                <a:gd name="connsiteY93" fmla="*/ 793432 h 1766030"/>
                <a:gd name="connsiteX94" fmla="*/ 1284065 w 5150643"/>
                <a:gd name="connsiteY94" fmla="*/ 762476 h 1766030"/>
                <a:gd name="connsiteX95" fmla="*/ 1274350 w 5150643"/>
                <a:gd name="connsiteY95" fmla="*/ 762476 h 1766030"/>
                <a:gd name="connsiteX96" fmla="*/ 1274350 w 5150643"/>
                <a:gd name="connsiteY96" fmla="*/ 713232 h 1766030"/>
                <a:gd name="connsiteX97" fmla="*/ 1261491 w 5150643"/>
                <a:gd name="connsiteY97" fmla="*/ 713232 h 1766030"/>
                <a:gd name="connsiteX98" fmla="*/ 1261491 w 5150643"/>
                <a:gd name="connsiteY98" fmla="*/ 696182 h 1766030"/>
                <a:gd name="connsiteX99" fmla="*/ 1249966 w 5150643"/>
                <a:gd name="connsiteY99" fmla="*/ 696182 h 1766030"/>
                <a:gd name="connsiteX100" fmla="*/ 1249966 w 5150643"/>
                <a:gd name="connsiteY100" fmla="*/ 676085 h 1766030"/>
                <a:gd name="connsiteX101" fmla="*/ 1238441 w 5150643"/>
                <a:gd name="connsiteY101" fmla="*/ 676085 h 1766030"/>
                <a:gd name="connsiteX102" fmla="*/ 1238441 w 5150643"/>
                <a:gd name="connsiteY102" fmla="*/ 651796 h 1766030"/>
                <a:gd name="connsiteX103" fmla="*/ 1200722 w 5150643"/>
                <a:gd name="connsiteY103" fmla="*/ 651796 h 1766030"/>
                <a:gd name="connsiteX104" fmla="*/ 1200722 w 5150643"/>
                <a:gd name="connsiteY104" fmla="*/ 621411 h 1766030"/>
                <a:gd name="connsiteX105" fmla="*/ 1175766 w 5150643"/>
                <a:gd name="connsiteY105" fmla="*/ 621411 h 1766030"/>
                <a:gd name="connsiteX106" fmla="*/ 1175766 w 5150643"/>
                <a:gd name="connsiteY106" fmla="*/ 594074 h 1766030"/>
                <a:gd name="connsiteX107" fmla="*/ 1160050 w 5150643"/>
                <a:gd name="connsiteY107" fmla="*/ 594074 h 1766030"/>
                <a:gd name="connsiteX108" fmla="*/ 1160050 w 5150643"/>
                <a:gd name="connsiteY108" fmla="*/ 586169 h 1766030"/>
                <a:gd name="connsiteX109" fmla="*/ 1104043 w 5150643"/>
                <a:gd name="connsiteY109" fmla="*/ 586169 h 1766030"/>
                <a:gd name="connsiteX110" fmla="*/ 1104043 w 5150643"/>
                <a:gd name="connsiteY110" fmla="*/ 574548 h 1766030"/>
                <a:gd name="connsiteX111" fmla="*/ 1076135 w 5150643"/>
                <a:gd name="connsiteY111" fmla="*/ 574548 h 1766030"/>
                <a:gd name="connsiteX112" fmla="*/ 1076135 w 5150643"/>
                <a:gd name="connsiteY112" fmla="*/ 562451 h 1766030"/>
                <a:gd name="connsiteX113" fmla="*/ 999458 w 5150643"/>
                <a:gd name="connsiteY113" fmla="*/ 562451 h 1766030"/>
                <a:gd name="connsiteX114" fmla="*/ 999458 w 5150643"/>
                <a:gd name="connsiteY114" fmla="*/ 542925 h 1766030"/>
                <a:gd name="connsiteX115" fmla="*/ 972979 w 5150643"/>
                <a:gd name="connsiteY115" fmla="*/ 542925 h 1766030"/>
                <a:gd name="connsiteX116" fmla="*/ 972979 w 5150643"/>
                <a:gd name="connsiteY116" fmla="*/ 529019 h 1766030"/>
                <a:gd name="connsiteX117" fmla="*/ 907066 w 5150643"/>
                <a:gd name="connsiteY117" fmla="*/ 529019 h 1766030"/>
                <a:gd name="connsiteX118" fmla="*/ 907066 w 5150643"/>
                <a:gd name="connsiteY118" fmla="*/ 517398 h 1766030"/>
                <a:gd name="connsiteX119" fmla="*/ 879158 w 5150643"/>
                <a:gd name="connsiteY119" fmla="*/ 517398 h 1766030"/>
                <a:gd name="connsiteX120" fmla="*/ 879158 w 5150643"/>
                <a:gd name="connsiteY120" fmla="*/ 497396 h 1766030"/>
                <a:gd name="connsiteX121" fmla="*/ 859631 w 5150643"/>
                <a:gd name="connsiteY121" fmla="*/ 497396 h 1766030"/>
                <a:gd name="connsiteX122" fmla="*/ 859631 w 5150643"/>
                <a:gd name="connsiteY122" fmla="*/ 435388 h 1766030"/>
                <a:gd name="connsiteX123" fmla="*/ 842010 w 5150643"/>
                <a:gd name="connsiteY123" fmla="*/ 435388 h 1766030"/>
                <a:gd name="connsiteX124" fmla="*/ 842010 w 5150643"/>
                <a:gd name="connsiteY124" fmla="*/ 398240 h 1766030"/>
                <a:gd name="connsiteX125" fmla="*/ 824389 w 5150643"/>
                <a:gd name="connsiteY125" fmla="*/ 398240 h 1766030"/>
                <a:gd name="connsiteX126" fmla="*/ 824389 w 5150643"/>
                <a:gd name="connsiteY126" fmla="*/ 364808 h 1766030"/>
                <a:gd name="connsiteX127" fmla="*/ 808577 w 5150643"/>
                <a:gd name="connsiteY127" fmla="*/ 364808 h 1766030"/>
                <a:gd name="connsiteX128" fmla="*/ 808577 w 5150643"/>
                <a:gd name="connsiteY128" fmla="*/ 322231 h 1766030"/>
                <a:gd name="connsiteX129" fmla="*/ 746570 w 5150643"/>
                <a:gd name="connsiteY129" fmla="*/ 322231 h 1766030"/>
                <a:gd name="connsiteX130" fmla="*/ 746570 w 5150643"/>
                <a:gd name="connsiteY130" fmla="*/ 293656 h 1766030"/>
                <a:gd name="connsiteX131" fmla="*/ 702183 w 5150643"/>
                <a:gd name="connsiteY131" fmla="*/ 293656 h 1766030"/>
                <a:gd name="connsiteX132" fmla="*/ 702183 w 5150643"/>
                <a:gd name="connsiteY132" fmla="*/ 279083 h 1766030"/>
                <a:gd name="connsiteX133" fmla="*/ 687610 w 5150643"/>
                <a:gd name="connsiteY133" fmla="*/ 279083 h 1766030"/>
                <a:gd name="connsiteX134" fmla="*/ 687610 w 5150643"/>
                <a:gd name="connsiteY134" fmla="*/ 266891 h 1766030"/>
                <a:gd name="connsiteX135" fmla="*/ 632270 w 5150643"/>
                <a:gd name="connsiteY135" fmla="*/ 266891 h 1766030"/>
                <a:gd name="connsiteX136" fmla="*/ 632270 w 5150643"/>
                <a:gd name="connsiteY136" fmla="*/ 260223 h 1766030"/>
                <a:gd name="connsiteX137" fmla="*/ 620078 w 5150643"/>
                <a:gd name="connsiteY137" fmla="*/ 260223 h 1766030"/>
                <a:gd name="connsiteX138" fmla="*/ 620078 w 5150643"/>
                <a:gd name="connsiteY138" fmla="*/ 254794 h 1766030"/>
                <a:gd name="connsiteX139" fmla="*/ 562928 w 5150643"/>
                <a:gd name="connsiteY139" fmla="*/ 254794 h 1766030"/>
                <a:gd name="connsiteX140" fmla="*/ 562928 w 5150643"/>
                <a:gd name="connsiteY140" fmla="*/ 244411 h 1766030"/>
                <a:gd name="connsiteX141" fmla="*/ 480917 w 5150643"/>
                <a:gd name="connsiteY141" fmla="*/ 244411 h 1766030"/>
                <a:gd name="connsiteX142" fmla="*/ 480917 w 5150643"/>
                <a:gd name="connsiteY142" fmla="*/ 231648 h 1766030"/>
                <a:gd name="connsiteX143" fmla="*/ 439579 w 5150643"/>
                <a:gd name="connsiteY143" fmla="*/ 231648 h 1766030"/>
                <a:gd name="connsiteX144" fmla="*/ 439579 w 5150643"/>
                <a:gd name="connsiteY144" fmla="*/ 204883 h 1766030"/>
                <a:gd name="connsiteX145" fmla="*/ 426815 w 5150643"/>
                <a:gd name="connsiteY145" fmla="*/ 204883 h 1766030"/>
                <a:gd name="connsiteX146" fmla="*/ 426815 w 5150643"/>
                <a:gd name="connsiteY146" fmla="*/ 163544 h 1766030"/>
                <a:gd name="connsiteX147" fmla="*/ 414052 w 5150643"/>
                <a:gd name="connsiteY147" fmla="*/ 163544 h 1766030"/>
                <a:gd name="connsiteX148" fmla="*/ 414052 w 5150643"/>
                <a:gd name="connsiteY148" fmla="*/ 122873 h 1766030"/>
                <a:gd name="connsiteX149" fmla="*/ 400622 w 5150643"/>
                <a:gd name="connsiteY149" fmla="*/ 122873 h 1766030"/>
                <a:gd name="connsiteX150" fmla="*/ 400622 w 5150643"/>
                <a:gd name="connsiteY150" fmla="*/ 93059 h 1766030"/>
                <a:gd name="connsiteX151" fmla="*/ 364808 w 5150643"/>
                <a:gd name="connsiteY151" fmla="*/ 93059 h 1766030"/>
                <a:gd name="connsiteX152" fmla="*/ 364808 w 5150643"/>
                <a:gd name="connsiteY152" fmla="*/ 75438 h 1766030"/>
                <a:gd name="connsiteX153" fmla="*/ 314897 w 5150643"/>
                <a:gd name="connsiteY153" fmla="*/ 75438 h 1766030"/>
                <a:gd name="connsiteX154" fmla="*/ 314897 w 5150643"/>
                <a:gd name="connsiteY154" fmla="*/ 57150 h 1766030"/>
                <a:gd name="connsiteX155" fmla="*/ 274796 w 5150643"/>
                <a:gd name="connsiteY155" fmla="*/ 57150 h 1766030"/>
                <a:gd name="connsiteX156" fmla="*/ 274796 w 5150643"/>
                <a:gd name="connsiteY156" fmla="*/ 44387 h 1766030"/>
                <a:gd name="connsiteX157" fmla="*/ 251651 w 5150643"/>
                <a:gd name="connsiteY157" fmla="*/ 44387 h 1766030"/>
                <a:gd name="connsiteX158" fmla="*/ 251651 w 5150643"/>
                <a:gd name="connsiteY158" fmla="*/ 31052 h 1766030"/>
                <a:gd name="connsiteX159" fmla="*/ 180594 w 5150643"/>
                <a:gd name="connsiteY159" fmla="*/ 31052 h 1766030"/>
                <a:gd name="connsiteX160" fmla="*/ 180594 w 5150643"/>
                <a:gd name="connsiteY160" fmla="*/ 15812 h 1766030"/>
                <a:gd name="connsiteX161" fmla="*/ 81439 w 5150643"/>
                <a:gd name="connsiteY161" fmla="*/ 15812 h 1766030"/>
                <a:gd name="connsiteX162" fmla="*/ 81439 w 5150643"/>
                <a:gd name="connsiteY162" fmla="*/ 0 h 1766030"/>
                <a:gd name="connsiteX163" fmla="*/ 0 w 5150643"/>
                <a:gd name="connsiteY163" fmla="*/ 0 h 176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5150643" h="1766030">
                  <a:moveTo>
                    <a:pt x="5150644" y="1766030"/>
                  </a:moveTo>
                  <a:lnTo>
                    <a:pt x="3877913" y="1766030"/>
                  </a:lnTo>
                  <a:lnTo>
                    <a:pt x="3877913" y="1732598"/>
                  </a:lnTo>
                  <a:lnTo>
                    <a:pt x="3853910" y="1732598"/>
                  </a:lnTo>
                  <a:lnTo>
                    <a:pt x="3853910" y="1675638"/>
                  </a:lnTo>
                  <a:lnTo>
                    <a:pt x="3488531" y="1675638"/>
                  </a:lnTo>
                  <a:lnTo>
                    <a:pt x="3488531" y="1645825"/>
                  </a:lnTo>
                  <a:lnTo>
                    <a:pt x="3470910" y="1645825"/>
                  </a:lnTo>
                  <a:lnTo>
                    <a:pt x="3470910" y="1623917"/>
                  </a:lnTo>
                  <a:lnTo>
                    <a:pt x="3456908" y="1623917"/>
                  </a:lnTo>
                  <a:lnTo>
                    <a:pt x="3456908" y="1602010"/>
                  </a:lnTo>
                  <a:lnTo>
                    <a:pt x="3425285" y="1602010"/>
                  </a:lnTo>
                  <a:lnTo>
                    <a:pt x="3425285" y="1561910"/>
                  </a:lnTo>
                  <a:lnTo>
                    <a:pt x="3080004" y="1561910"/>
                  </a:lnTo>
                  <a:lnTo>
                    <a:pt x="3080004" y="1541240"/>
                  </a:lnTo>
                  <a:lnTo>
                    <a:pt x="3047810" y="1541240"/>
                  </a:lnTo>
                  <a:lnTo>
                    <a:pt x="3047810" y="1523048"/>
                  </a:lnTo>
                  <a:lnTo>
                    <a:pt x="2997327" y="1523048"/>
                  </a:lnTo>
                  <a:lnTo>
                    <a:pt x="2997327" y="1486567"/>
                  </a:lnTo>
                  <a:lnTo>
                    <a:pt x="2968752" y="1486567"/>
                  </a:lnTo>
                  <a:lnTo>
                    <a:pt x="2968752" y="1460373"/>
                  </a:lnTo>
                  <a:lnTo>
                    <a:pt x="2945035" y="1460373"/>
                  </a:lnTo>
                  <a:lnTo>
                    <a:pt x="2945035" y="1443990"/>
                  </a:lnTo>
                  <a:lnTo>
                    <a:pt x="2769299" y="1443990"/>
                  </a:lnTo>
                  <a:lnTo>
                    <a:pt x="2769299" y="1426940"/>
                  </a:lnTo>
                  <a:lnTo>
                    <a:pt x="2676906" y="1426940"/>
                  </a:lnTo>
                  <a:lnTo>
                    <a:pt x="2676906" y="1399032"/>
                  </a:lnTo>
                  <a:lnTo>
                    <a:pt x="2596610" y="1399032"/>
                  </a:lnTo>
                  <a:lnTo>
                    <a:pt x="2596610" y="1381982"/>
                  </a:lnTo>
                  <a:lnTo>
                    <a:pt x="2571083" y="1381982"/>
                  </a:lnTo>
                  <a:lnTo>
                    <a:pt x="2571083" y="1364361"/>
                  </a:lnTo>
                  <a:lnTo>
                    <a:pt x="2549271" y="1364361"/>
                  </a:lnTo>
                  <a:lnTo>
                    <a:pt x="2549271" y="1332071"/>
                  </a:lnTo>
                  <a:lnTo>
                    <a:pt x="2434114" y="1332071"/>
                  </a:lnTo>
                  <a:lnTo>
                    <a:pt x="2434114" y="1321213"/>
                  </a:lnTo>
                  <a:lnTo>
                    <a:pt x="2398490" y="1321213"/>
                  </a:lnTo>
                  <a:lnTo>
                    <a:pt x="2398490" y="1306544"/>
                  </a:lnTo>
                  <a:lnTo>
                    <a:pt x="2245233" y="1306544"/>
                  </a:lnTo>
                  <a:lnTo>
                    <a:pt x="2245233" y="1298067"/>
                  </a:lnTo>
                  <a:lnTo>
                    <a:pt x="2201513" y="1298067"/>
                  </a:lnTo>
                  <a:lnTo>
                    <a:pt x="2201513" y="1284065"/>
                  </a:lnTo>
                  <a:lnTo>
                    <a:pt x="2154079" y="1284065"/>
                  </a:lnTo>
                  <a:lnTo>
                    <a:pt x="2154079" y="1260348"/>
                  </a:lnTo>
                  <a:lnTo>
                    <a:pt x="2135219" y="1260348"/>
                  </a:lnTo>
                  <a:lnTo>
                    <a:pt x="2135219" y="1237298"/>
                  </a:lnTo>
                  <a:lnTo>
                    <a:pt x="2123027" y="1237298"/>
                  </a:lnTo>
                  <a:lnTo>
                    <a:pt x="2123027" y="1216628"/>
                  </a:lnTo>
                  <a:lnTo>
                    <a:pt x="2105978" y="1216628"/>
                  </a:lnTo>
                  <a:lnTo>
                    <a:pt x="2105978" y="1203198"/>
                  </a:lnTo>
                  <a:lnTo>
                    <a:pt x="2092643" y="1203198"/>
                  </a:lnTo>
                  <a:lnTo>
                    <a:pt x="2092643" y="1188625"/>
                  </a:lnTo>
                  <a:lnTo>
                    <a:pt x="1999012" y="1188625"/>
                  </a:lnTo>
                  <a:lnTo>
                    <a:pt x="1999012" y="1178909"/>
                  </a:lnTo>
                  <a:lnTo>
                    <a:pt x="1977104" y="1178909"/>
                  </a:lnTo>
                  <a:lnTo>
                    <a:pt x="1977104" y="1167956"/>
                  </a:lnTo>
                  <a:lnTo>
                    <a:pt x="1954625" y="1167956"/>
                  </a:lnTo>
                  <a:lnTo>
                    <a:pt x="1954625" y="1158812"/>
                  </a:lnTo>
                  <a:lnTo>
                    <a:pt x="1897475" y="1158812"/>
                  </a:lnTo>
                  <a:lnTo>
                    <a:pt x="1897475" y="1146048"/>
                  </a:lnTo>
                  <a:lnTo>
                    <a:pt x="1840325" y="1146048"/>
                  </a:lnTo>
                  <a:lnTo>
                    <a:pt x="1840325" y="1126046"/>
                  </a:lnTo>
                  <a:lnTo>
                    <a:pt x="1766792" y="1126046"/>
                  </a:lnTo>
                  <a:lnTo>
                    <a:pt x="1766792" y="1113282"/>
                  </a:lnTo>
                  <a:lnTo>
                    <a:pt x="1744885" y="1113282"/>
                  </a:lnTo>
                  <a:lnTo>
                    <a:pt x="1744885" y="1091946"/>
                  </a:lnTo>
                  <a:lnTo>
                    <a:pt x="1733360" y="1091946"/>
                  </a:lnTo>
                  <a:lnTo>
                    <a:pt x="1733360" y="1066419"/>
                  </a:lnTo>
                  <a:lnTo>
                    <a:pt x="1713833" y="1066419"/>
                  </a:lnTo>
                  <a:lnTo>
                    <a:pt x="1713833" y="982504"/>
                  </a:lnTo>
                  <a:lnTo>
                    <a:pt x="1696212" y="982504"/>
                  </a:lnTo>
                  <a:lnTo>
                    <a:pt x="1696212" y="965549"/>
                  </a:lnTo>
                  <a:lnTo>
                    <a:pt x="1677353" y="965549"/>
                  </a:lnTo>
                  <a:lnTo>
                    <a:pt x="1677353" y="946023"/>
                  </a:lnTo>
                  <a:lnTo>
                    <a:pt x="1664018" y="946023"/>
                  </a:lnTo>
                  <a:lnTo>
                    <a:pt x="1664018" y="911352"/>
                  </a:lnTo>
                  <a:lnTo>
                    <a:pt x="1580102" y="911352"/>
                  </a:lnTo>
                  <a:lnTo>
                    <a:pt x="1580102" y="904685"/>
                  </a:lnTo>
                  <a:lnTo>
                    <a:pt x="1556385" y="904685"/>
                  </a:lnTo>
                  <a:lnTo>
                    <a:pt x="1556385" y="896207"/>
                  </a:lnTo>
                  <a:lnTo>
                    <a:pt x="1521143" y="896207"/>
                  </a:lnTo>
                  <a:lnTo>
                    <a:pt x="1521143" y="886492"/>
                  </a:lnTo>
                  <a:lnTo>
                    <a:pt x="1473137" y="886492"/>
                  </a:lnTo>
                  <a:lnTo>
                    <a:pt x="1473137" y="871252"/>
                  </a:lnTo>
                  <a:lnTo>
                    <a:pt x="1446943" y="871252"/>
                  </a:lnTo>
                  <a:lnTo>
                    <a:pt x="1446943" y="860298"/>
                  </a:lnTo>
                  <a:lnTo>
                    <a:pt x="1424464" y="860298"/>
                  </a:lnTo>
                  <a:lnTo>
                    <a:pt x="1424464" y="850011"/>
                  </a:lnTo>
                  <a:lnTo>
                    <a:pt x="1347216" y="850011"/>
                  </a:lnTo>
                  <a:lnTo>
                    <a:pt x="1347216" y="842677"/>
                  </a:lnTo>
                  <a:lnTo>
                    <a:pt x="1318069" y="842677"/>
                  </a:lnTo>
                  <a:lnTo>
                    <a:pt x="1318069" y="810482"/>
                  </a:lnTo>
                  <a:lnTo>
                    <a:pt x="1299877" y="810482"/>
                  </a:lnTo>
                  <a:lnTo>
                    <a:pt x="1299877" y="793432"/>
                  </a:lnTo>
                  <a:lnTo>
                    <a:pt x="1284065" y="793432"/>
                  </a:lnTo>
                  <a:lnTo>
                    <a:pt x="1284065" y="762476"/>
                  </a:lnTo>
                  <a:lnTo>
                    <a:pt x="1274350" y="762476"/>
                  </a:lnTo>
                  <a:lnTo>
                    <a:pt x="1274350" y="713232"/>
                  </a:lnTo>
                  <a:lnTo>
                    <a:pt x="1261491" y="713232"/>
                  </a:lnTo>
                  <a:lnTo>
                    <a:pt x="1261491" y="696182"/>
                  </a:lnTo>
                  <a:lnTo>
                    <a:pt x="1249966" y="696182"/>
                  </a:lnTo>
                  <a:lnTo>
                    <a:pt x="1249966" y="676085"/>
                  </a:lnTo>
                  <a:lnTo>
                    <a:pt x="1238441" y="676085"/>
                  </a:lnTo>
                  <a:lnTo>
                    <a:pt x="1238441" y="651796"/>
                  </a:lnTo>
                  <a:lnTo>
                    <a:pt x="1200722" y="651796"/>
                  </a:lnTo>
                  <a:lnTo>
                    <a:pt x="1200722" y="621411"/>
                  </a:lnTo>
                  <a:lnTo>
                    <a:pt x="1175766" y="621411"/>
                  </a:lnTo>
                  <a:lnTo>
                    <a:pt x="1175766" y="594074"/>
                  </a:lnTo>
                  <a:lnTo>
                    <a:pt x="1160050" y="594074"/>
                  </a:lnTo>
                  <a:lnTo>
                    <a:pt x="1160050" y="586169"/>
                  </a:lnTo>
                  <a:lnTo>
                    <a:pt x="1104043" y="586169"/>
                  </a:lnTo>
                  <a:lnTo>
                    <a:pt x="1104043" y="574548"/>
                  </a:lnTo>
                  <a:lnTo>
                    <a:pt x="1076135" y="574548"/>
                  </a:lnTo>
                  <a:lnTo>
                    <a:pt x="1076135" y="562451"/>
                  </a:lnTo>
                  <a:lnTo>
                    <a:pt x="999458" y="562451"/>
                  </a:lnTo>
                  <a:lnTo>
                    <a:pt x="999458" y="542925"/>
                  </a:lnTo>
                  <a:lnTo>
                    <a:pt x="972979" y="542925"/>
                  </a:lnTo>
                  <a:lnTo>
                    <a:pt x="972979" y="529019"/>
                  </a:lnTo>
                  <a:lnTo>
                    <a:pt x="907066" y="529019"/>
                  </a:lnTo>
                  <a:lnTo>
                    <a:pt x="907066" y="517398"/>
                  </a:lnTo>
                  <a:lnTo>
                    <a:pt x="879158" y="517398"/>
                  </a:lnTo>
                  <a:lnTo>
                    <a:pt x="879158" y="497396"/>
                  </a:lnTo>
                  <a:lnTo>
                    <a:pt x="859631" y="497396"/>
                  </a:lnTo>
                  <a:lnTo>
                    <a:pt x="859631" y="435388"/>
                  </a:lnTo>
                  <a:lnTo>
                    <a:pt x="842010" y="435388"/>
                  </a:lnTo>
                  <a:lnTo>
                    <a:pt x="842010" y="398240"/>
                  </a:lnTo>
                  <a:lnTo>
                    <a:pt x="824389" y="398240"/>
                  </a:lnTo>
                  <a:lnTo>
                    <a:pt x="824389" y="364808"/>
                  </a:lnTo>
                  <a:lnTo>
                    <a:pt x="808577" y="364808"/>
                  </a:lnTo>
                  <a:lnTo>
                    <a:pt x="808577" y="322231"/>
                  </a:lnTo>
                  <a:lnTo>
                    <a:pt x="746570" y="322231"/>
                  </a:lnTo>
                  <a:lnTo>
                    <a:pt x="746570" y="293656"/>
                  </a:lnTo>
                  <a:lnTo>
                    <a:pt x="702183" y="293656"/>
                  </a:lnTo>
                  <a:lnTo>
                    <a:pt x="702183" y="279083"/>
                  </a:lnTo>
                  <a:lnTo>
                    <a:pt x="687610" y="279083"/>
                  </a:lnTo>
                  <a:lnTo>
                    <a:pt x="687610" y="266891"/>
                  </a:lnTo>
                  <a:lnTo>
                    <a:pt x="632270" y="266891"/>
                  </a:lnTo>
                  <a:lnTo>
                    <a:pt x="632270" y="260223"/>
                  </a:lnTo>
                  <a:lnTo>
                    <a:pt x="620078" y="260223"/>
                  </a:lnTo>
                  <a:lnTo>
                    <a:pt x="620078" y="254794"/>
                  </a:lnTo>
                  <a:lnTo>
                    <a:pt x="562928" y="254794"/>
                  </a:lnTo>
                  <a:lnTo>
                    <a:pt x="562928" y="244411"/>
                  </a:lnTo>
                  <a:lnTo>
                    <a:pt x="480917" y="244411"/>
                  </a:lnTo>
                  <a:lnTo>
                    <a:pt x="480917" y="231648"/>
                  </a:lnTo>
                  <a:lnTo>
                    <a:pt x="439579" y="231648"/>
                  </a:lnTo>
                  <a:lnTo>
                    <a:pt x="439579" y="204883"/>
                  </a:lnTo>
                  <a:lnTo>
                    <a:pt x="426815" y="204883"/>
                  </a:lnTo>
                  <a:lnTo>
                    <a:pt x="426815" y="163544"/>
                  </a:lnTo>
                  <a:lnTo>
                    <a:pt x="414052" y="163544"/>
                  </a:lnTo>
                  <a:lnTo>
                    <a:pt x="414052" y="122873"/>
                  </a:lnTo>
                  <a:lnTo>
                    <a:pt x="400622" y="122873"/>
                  </a:lnTo>
                  <a:lnTo>
                    <a:pt x="400622" y="93059"/>
                  </a:lnTo>
                  <a:lnTo>
                    <a:pt x="364808" y="93059"/>
                  </a:lnTo>
                  <a:lnTo>
                    <a:pt x="364808" y="75438"/>
                  </a:lnTo>
                  <a:lnTo>
                    <a:pt x="314897" y="75438"/>
                  </a:lnTo>
                  <a:lnTo>
                    <a:pt x="314897" y="57150"/>
                  </a:lnTo>
                  <a:lnTo>
                    <a:pt x="274796" y="57150"/>
                  </a:lnTo>
                  <a:lnTo>
                    <a:pt x="274796" y="44387"/>
                  </a:lnTo>
                  <a:lnTo>
                    <a:pt x="251651" y="44387"/>
                  </a:lnTo>
                  <a:lnTo>
                    <a:pt x="251651" y="31052"/>
                  </a:lnTo>
                  <a:lnTo>
                    <a:pt x="180594" y="31052"/>
                  </a:lnTo>
                  <a:lnTo>
                    <a:pt x="180594" y="15812"/>
                  </a:lnTo>
                  <a:lnTo>
                    <a:pt x="81439" y="15812"/>
                  </a:lnTo>
                  <a:lnTo>
                    <a:pt x="81439" y="0"/>
                  </a:lnTo>
                  <a:lnTo>
                    <a:pt x="0" y="0"/>
                  </a:lnTo>
                </a:path>
              </a:pathLst>
            </a:custGeom>
            <a:noFill/>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1" name="Group 1560">
            <a:extLst>
              <a:ext uri="{FF2B5EF4-FFF2-40B4-BE49-F238E27FC236}">
                <a16:creationId xmlns:a16="http://schemas.microsoft.com/office/drawing/2014/main" id="{1C431BBE-6DE2-4725-E6FB-E6DB5363FAD2}"/>
              </a:ext>
            </a:extLst>
          </p:cNvPr>
          <p:cNvGrpSpPr/>
          <p:nvPr/>
        </p:nvGrpSpPr>
        <p:grpSpPr>
          <a:xfrm>
            <a:off x="580057" y="1630856"/>
            <a:ext cx="6851501" cy="2233885"/>
            <a:chOff x="3800475" y="2590800"/>
            <a:chExt cx="4593812" cy="1674876"/>
          </a:xfrm>
        </p:grpSpPr>
        <p:grpSp>
          <p:nvGrpSpPr>
            <p:cNvPr id="1562" name="Graphic 1391">
              <a:extLst>
                <a:ext uri="{FF2B5EF4-FFF2-40B4-BE49-F238E27FC236}">
                  <a16:creationId xmlns:a16="http://schemas.microsoft.com/office/drawing/2014/main" id="{F6C126B6-0FE3-F9B3-BE64-3C01AA06E040}"/>
                </a:ext>
              </a:extLst>
            </p:cNvPr>
            <p:cNvGrpSpPr/>
            <p:nvPr/>
          </p:nvGrpSpPr>
          <p:grpSpPr>
            <a:xfrm>
              <a:off x="3800475" y="2590800"/>
              <a:ext cx="4593812" cy="1674876"/>
              <a:chOff x="3800475" y="2590800"/>
              <a:chExt cx="4593812" cy="1674876"/>
            </a:xfrm>
          </p:grpSpPr>
          <p:grpSp>
            <p:nvGrpSpPr>
              <p:cNvPr id="1564" name="Graphic 1391">
                <a:extLst>
                  <a:ext uri="{FF2B5EF4-FFF2-40B4-BE49-F238E27FC236}">
                    <a16:creationId xmlns:a16="http://schemas.microsoft.com/office/drawing/2014/main" id="{D4B47E28-6719-0B21-62F3-E4D0C077F553}"/>
                  </a:ext>
                </a:extLst>
              </p:cNvPr>
              <p:cNvGrpSpPr/>
              <p:nvPr/>
            </p:nvGrpSpPr>
            <p:grpSpPr>
              <a:xfrm>
                <a:off x="8318563" y="4189952"/>
                <a:ext cx="75723" cy="75723"/>
                <a:chOff x="8318563" y="4189952"/>
                <a:chExt cx="75723" cy="75723"/>
              </a:xfrm>
            </p:grpSpPr>
            <p:sp>
              <p:nvSpPr>
                <p:cNvPr id="1748" name="Freeform: Shape 2491">
                  <a:extLst>
                    <a:ext uri="{FF2B5EF4-FFF2-40B4-BE49-F238E27FC236}">
                      <a16:creationId xmlns:a16="http://schemas.microsoft.com/office/drawing/2014/main" id="{E8DD61AA-7B37-B1D8-A48F-F54594C13AE1}"/>
                    </a:ext>
                  </a:extLst>
                </p:cNvPr>
                <p:cNvSpPr/>
                <p:nvPr/>
              </p:nvSpPr>
              <p:spPr>
                <a:xfrm>
                  <a:off x="8356377"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9" name="Freeform: Shape 2492">
                  <a:extLst>
                    <a:ext uri="{FF2B5EF4-FFF2-40B4-BE49-F238E27FC236}">
                      <a16:creationId xmlns:a16="http://schemas.microsoft.com/office/drawing/2014/main" id="{1C3A0FA0-5F4E-67D9-1099-DFBC5F826323}"/>
                    </a:ext>
                  </a:extLst>
                </p:cNvPr>
                <p:cNvSpPr/>
                <p:nvPr/>
              </p:nvSpPr>
              <p:spPr>
                <a:xfrm>
                  <a:off x="8318563"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5" name="Graphic 1391">
                <a:extLst>
                  <a:ext uri="{FF2B5EF4-FFF2-40B4-BE49-F238E27FC236}">
                    <a16:creationId xmlns:a16="http://schemas.microsoft.com/office/drawing/2014/main" id="{79D875CA-DB24-1AA2-F2F1-59E8268AE2C5}"/>
                  </a:ext>
                </a:extLst>
              </p:cNvPr>
              <p:cNvGrpSpPr/>
              <p:nvPr/>
            </p:nvGrpSpPr>
            <p:grpSpPr>
              <a:xfrm>
                <a:off x="7982140" y="4189952"/>
                <a:ext cx="75723" cy="75723"/>
                <a:chOff x="7982140" y="4189952"/>
                <a:chExt cx="75723" cy="75723"/>
              </a:xfrm>
            </p:grpSpPr>
            <p:sp>
              <p:nvSpPr>
                <p:cNvPr id="1746" name="Freeform: Shape 2489">
                  <a:extLst>
                    <a:ext uri="{FF2B5EF4-FFF2-40B4-BE49-F238E27FC236}">
                      <a16:creationId xmlns:a16="http://schemas.microsoft.com/office/drawing/2014/main" id="{BD93C39D-1854-7EA3-602C-785657042B35}"/>
                    </a:ext>
                  </a:extLst>
                </p:cNvPr>
                <p:cNvSpPr/>
                <p:nvPr/>
              </p:nvSpPr>
              <p:spPr>
                <a:xfrm>
                  <a:off x="8019954"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7" name="Freeform: Shape 2490">
                  <a:extLst>
                    <a:ext uri="{FF2B5EF4-FFF2-40B4-BE49-F238E27FC236}">
                      <a16:creationId xmlns:a16="http://schemas.microsoft.com/office/drawing/2014/main" id="{238DD9B9-8537-0143-CCB9-5FF64BF38800}"/>
                    </a:ext>
                  </a:extLst>
                </p:cNvPr>
                <p:cNvSpPr/>
                <p:nvPr/>
              </p:nvSpPr>
              <p:spPr>
                <a:xfrm>
                  <a:off x="7982140"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6" name="Graphic 1391">
                <a:extLst>
                  <a:ext uri="{FF2B5EF4-FFF2-40B4-BE49-F238E27FC236}">
                    <a16:creationId xmlns:a16="http://schemas.microsoft.com/office/drawing/2014/main" id="{6C7DF0FB-A1C4-B9A3-9C95-F647B7225D42}"/>
                  </a:ext>
                </a:extLst>
              </p:cNvPr>
              <p:cNvGrpSpPr/>
              <p:nvPr/>
            </p:nvGrpSpPr>
            <p:grpSpPr>
              <a:xfrm>
                <a:off x="7971758" y="4189952"/>
                <a:ext cx="75723" cy="75723"/>
                <a:chOff x="7971758" y="4189952"/>
                <a:chExt cx="75723" cy="75723"/>
              </a:xfrm>
            </p:grpSpPr>
            <p:sp>
              <p:nvSpPr>
                <p:cNvPr id="1744" name="Freeform: Shape 2487">
                  <a:extLst>
                    <a:ext uri="{FF2B5EF4-FFF2-40B4-BE49-F238E27FC236}">
                      <a16:creationId xmlns:a16="http://schemas.microsoft.com/office/drawing/2014/main" id="{C9650509-D8B5-9B95-403B-6E9EFAD89713}"/>
                    </a:ext>
                  </a:extLst>
                </p:cNvPr>
                <p:cNvSpPr/>
                <p:nvPr/>
              </p:nvSpPr>
              <p:spPr>
                <a:xfrm>
                  <a:off x="8009572"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5" name="Freeform: Shape 2488">
                  <a:extLst>
                    <a:ext uri="{FF2B5EF4-FFF2-40B4-BE49-F238E27FC236}">
                      <a16:creationId xmlns:a16="http://schemas.microsoft.com/office/drawing/2014/main" id="{47E8A5F4-BA60-2B4F-9DB0-AE2BA1111437}"/>
                    </a:ext>
                  </a:extLst>
                </p:cNvPr>
                <p:cNvSpPr/>
                <p:nvPr/>
              </p:nvSpPr>
              <p:spPr>
                <a:xfrm>
                  <a:off x="7971758"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7" name="Graphic 1391">
                <a:extLst>
                  <a:ext uri="{FF2B5EF4-FFF2-40B4-BE49-F238E27FC236}">
                    <a16:creationId xmlns:a16="http://schemas.microsoft.com/office/drawing/2014/main" id="{56090B18-CD4D-A77A-4D91-95A040D9AB35}"/>
                  </a:ext>
                </a:extLst>
              </p:cNvPr>
              <p:cNvGrpSpPr/>
              <p:nvPr/>
            </p:nvGrpSpPr>
            <p:grpSpPr>
              <a:xfrm>
                <a:off x="7613904" y="4189952"/>
                <a:ext cx="75628" cy="75723"/>
                <a:chOff x="7613904" y="4189952"/>
                <a:chExt cx="75628" cy="75723"/>
              </a:xfrm>
            </p:grpSpPr>
            <p:sp>
              <p:nvSpPr>
                <p:cNvPr id="1742" name="Freeform: Shape 2485">
                  <a:extLst>
                    <a:ext uri="{FF2B5EF4-FFF2-40B4-BE49-F238E27FC236}">
                      <a16:creationId xmlns:a16="http://schemas.microsoft.com/office/drawing/2014/main" id="{0F849D29-040F-2B45-7139-5C44DC66EC11}"/>
                    </a:ext>
                  </a:extLst>
                </p:cNvPr>
                <p:cNvSpPr/>
                <p:nvPr/>
              </p:nvSpPr>
              <p:spPr>
                <a:xfrm>
                  <a:off x="7651718"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3" name="Freeform: Shape 2486">
                  <a:extLst>
                    <a:ext uri="{FF2B5EF4-FFF2-40B4-BE49-F238E27FC236}">
                      <a16:creationId xmlns:a16="http://schemas.microsoft.com/office/drawing/2014/main" id="{80165F03-AFAF-4B73-AB78-0B7FB970687E}"/>
                    </a:ext>
                  </a:extLst>
                </p:cNvPr>
                <p:cNvSpPr/>
                <p:nvPr/>
              </p:nvSpPr>
              <p:spPr>
                <a:xfrm>
                  <a:off x="7613904" y="422786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8" name="Graphic 1391">
                <a:extLst>
                  <a:ext uri="{FF2B5EF4-FFF2-40B4-BE49-F238E27FC236}">
                    <a16:creationId xmlns:a16="http://schemas.microsoft.com/office/drawing/2014/main" id="{9C63C2BC-75E1-85B7-29EF-DEA301A09B1A}"/>
                  </a:ext>
                </a:extLst>
              </p:cNvPr>
              <p:cNvGrpSpPr/>
              <p:nvPr/>
            </p:nvGrpSpPr>
            <p:grpSpPr>
              <a:xfrm>
                <a:off x="7578185" y="4189952"/>
                <a:ext cx="75723" cy="75723"/>
                <a:chOff x="7578185" y="4189952"/>
                <a:chExt cx="75723" cy="75723"/>
              </a:xfrm>
            </p:grpSpPr>
            <p:sp>
              <p:nvSpPr>
                <p:cNvPr id="1740" name="Freeform: Shape 2483">
                  <a:extLst>
                    <a:ext uri="{FF2B5EF4-FFF2-40B4-BE49-F238E27FC236}">
                      <a16:creationId xmlns:a16="http://schemas.microsoft.com/office/drawing/2014/main" id="{8B57FE1A-E38C-73CD-16C1-C9215721987F}"/>
                    </a:ext>
                  </a:extLst>
                </p:cNvPr>
                <p:cNvSpPr/>
                <p:nvPr/>
              </p:nvSpPr>
              <p:spPr>
                <a:xfrm>
                  <a:off x="7616094"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41" name="Freeform: Shape 2484">
                  <a:extLst>
                    <a:ext uri="{FF2B5EF4-FFF2-40B4-BE49-F238E27FC236}">
                      <a16:creationId xmlns:a16="http://schemas.microsoft.com/office/drawing/2014/main" id="{DB7C25BD-FB72-4492-3A97-01BB9C526D1E}"/>
                    </a:ext>
                  </a:extLst>
                </p:cNvPr>
                <p:cNvSpPr/>
                <p:nvPr/>
              </p:nvSpPr>
              <p:spPr>
                <a:xfrm>
                  <a:off x="7578185"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69" name="Graphic 1391">
                <a:extLst>
                  <a:ext uri="{FF2B5EF4-FFF2-40B4-BE49-F238E27FC236}">
                    <a16:creationId xmlns:a16="http://schemas.microsoft.com/office/drawing/2014/main" id="{3BBD4473-EFF2-9609-8B94-EE59EE7384C8}"/>
                  </a:ext>
                </a:extLst>
              </p:cNvPr>
              <p:cNvGrpSpPr/>
              <p:nvPr/>
            </p:nvGrpSpPr>
            <p:grpSpPr>
              <a:xfrm>
                <a:off x="7567231" y="4189952"/>
                <a:ext cx="75723" cy="75723"/>
                <a:chOff x="7567231" y="4189952"/>
                <a:chExt cx="75723" cy="75723"/>
              </a:xfrm>
            </p:grpSpPr>
            <p:sp>
              <p:nvSpPr>
                <p:cNvPr id="1738" name="Freeform: Shape 2481">
                  <a:extLst>
                    <a:ext uri="{FF2B5EF4-FFF2-40B4-BE49-F238E27FC236}">
                      <a16:creationId xmlns:a16="http://schemas.microsoft.com/office/drawing/2014/main" id="{85D15F28-4347-E29F-1F82-29D4C90CA33C}"/>
                    </a:ext>
                  </a:extLst>
                </p:cNvPr>
                <p:cNvSpPr/>
                <p:nvPr/>
              </p:nvSpPr>
              <p:spPr>
                <a:xfrm>
                  <a:off x="7605141"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39" name="Freeform: Shape 2482">
                  <a:extLst>
                    <a:ext uri="{FF2B5EF4-FFF2-40B4-BE49-F238E27FC236}">
                      <a16:creationId xmlns:a16="http://schemas.microsoft.com/office/drawing/2014/main" id="{5820B79B-CC45-76F4-9C91-E3AD1C392688}"/>
                    </a:ext>
                  </a:extLst>
                </p:cNvPr>
                <p:cNvSpPr/>
                <p:nvPr/>
              </p:nvSpPr>
              <p:spPr>
                <a:xfrm>
                  <a:off x="7567231"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0" name="Graphic 1391">
                <a:extLst>
                  <a:ext uri="{FF2B5EF4-FFF2-40B4-BE49-F238E27FC236}">
                    <a16:creationId xmlns:a16="http://schemas.microsoft.com/office/drawing/2014/main" id="{DE78C14D-42E9-BCEE-D4D4-DA492F7AE6EE}"/>
                  </a:ext>
                </a:extLst>
              </p:cNvPr>
              <p:cNvGrpSpPr/>
              <p:nvPr/>
            </p:nvGrpSpPr>
            <p:grpSpPr>
              <a:xfrm>
                <a:off x="7557897" y="4189952"/>
                <a:ext cx="75723" cy="75723"/>
                <a:chOff x="7557897" y="4189952"/>
                <a:chExt cx="75723" cy="75723"/>
              </a:xfrm>
            </p:grpSpPr>
            <p:sp>
              <p:nvSpPr>
                <p:cNvPr id="1736" name="Freeform: Shape 2479">
                  <a:extLst>
                    <a:ext uri="{FF2B5EF4-FFF2-40B4-BE49-F238E27FC236}">
                      <a16:creationId xmlns:a16="http://schemas.microsoft.com/office/drawing/2014/main" id="{08B9B53B-5913-3539-FDC1-ACF9B53FE4F5}"/>
                    </a:ext>
                  </a:extLst>
                </p:cNvPr>
                <p:cNvSpPr/>
                <p:nvPr/>
              </p:nvSpPr>
              <p:spPr>
                <a:xfrm>
                  <a:off x="7595806"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37" name="Freeform: Shape 2480">
                  <a:extLst>
                    <a:ext uri="{FF2B5EF4-FFF2-40B4-BE49-F238E27FC236}">
                      <a16:creationId xmlns:a16="http://schemas.microsoft.com/office/drawing/2014/main" id="{109641D0-1028-DA7F-D1D9-3924ABCF87EA}"/>
                    </a:ext>
                  </a:extLst>
                </p:cNvPr>
                <p:cNvSpPr/>
                <p:nvPr/>
              </p:nvSpPr>
              <p:spPr>
                <a:xfrm>
                  <a:off x="7557897"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1" name="Graphic 1391">
                <a:extLst>
                  <a:ext uri="{FF2B5EF4-FFF2-40B4-BE49-F238E27FC236}">
                    <a16:creationId xmlns:a16="http://schemas.microsoft.com/office/drawing/2014/main" id="{6898DCA0-9373-F9DA-D8A7-CE487E5B8058}"/>
                  </a:ext>
                </a:extLst>
              </p:cNvPr>
              <p:cNvGrpSpPr/>
              <p:nvPr/>
            </p:nvGrpSpPr>
            <p:grpSpPr>
              <a:xfrm>
                <a:off x="7236142" y="4189952"/>
                <a:ext cx="75628" cy="75723"/>
                <a:chOff x="7236142" y="4189952"/>
                <a:chExt cx="75628" cy="75723"/>
              </a:xfrm>
            </p:grpSpPr>
            <p:sp>
              <p:nvSpPr>
                <p:cNvPr id="1734" name="Freeform: Shape 2477">
                  <a:extLst>
                    <a:ext uri="{FF2B5EF4-FFF2-40B4-BE49-F238E27FC236}">
                      <a16:creationId xmlns:a16="http://schemas.microsoft.com/office/drawing/2014/main" id="{09C482A8-E3BD-696B-E074-E68F8642FED0}"/>
                    </a:ext>
                  </a:extLst>
                </p:cNvPr>
                <p:cNvSpPr/>
                <p:nvPr/>
              </p:nvSpPr>
              <p:spPr>
                <a:xfrm>
                  <a:off x="7273956"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35" name="Freeform: Shape 2478">
                  <a:extLst>
                    <a:ext uri="{FF2B5EF4-FFF2-40B4-BE49-F238E27FC236}">
                      <a16:creationId xmlns:a16="http://schemas.microsoft.com/office/drawing/2014/main" id="{DF2E6C33-A835-5661-4677-5FA62E649FE0}"/>
                    </a:ext>
                  </a:extLst>
                </p:cNvPr>
                <p:cNvSpPr/>
                <p:nvPr/>
              </p:nvSpPr>
              <p:spPr>
                <a:xfrm>
                  <a:off x="7236142" y="422786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2" name="Graphic 1391">
                <a:extLst>
                  <a:ext uri="{FF2B5EF4-FFF2-40B4-BE49-F238E27FC236}">
                    <a16:creationId xmlns:a16="http://schemas.microsoft.com/office/drawing/2014/main" id="{4C1CD86B-1F50-6EBA-FFFB-A4ABF5D51174}"/>
                  </a:ext>
                </a:extLst>
              </p:cNvPr>
              <p:cNvGrpSpPr/>
              <p:nvPr/>
            </p:nvGrpSpPr>
            <p:grpSpPr>
              <a:xfrm>
                <a:off x="7200804" y="4189952"/>
                <a:ext cx="75723" cy="75723"/>
                <a:chOff x="7200804" y="4189952"/>
                <a:chExt cx="75723" cy="75723"/>
              </a:xfrm>
            </p:grpSpPr>
            <p:sp>
              <p:nvSpPr>
                <p:cNvPr id="1732" name="Freeform: Shape 2475">
                  <a:extLst>
                    <a:ext uri="{FF2B5EF4-FFF2-40B4-BE49-F238E27FC236}">
                      <a16:creationId xmlns:a16="http://schemas.microsoft.com/office/drawing/2014/main" id="{1982CA9A-2F9D-7A4F-A5C6-239BC702D129}"/>
                    </a:ext>
                  </a:extLst>
                </p:cNvPr>
                <p:cNvSpPr/>
                <p:nvPr/>
              </p:nvSpPr>
              <p:spPr>
                <a:xfrm>
                  <a:off x="7238714"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33" name="Freeform: Shape 2476">
                  <a:extLst>
                    <a:ext uri="{FF2B5EF4-FFF2-40B4-BE49-F238E27FC236}">
                      <a16:creationId xmlns:a16="http://schemas.microsoft.com/office/drawing/2014/main" id="{8C6C21CB-DE06-2017-9052-CF9E2EFC8EFC}"/>
                    </a:ext>
                  </a:extLst>
                </p:cNvPr>
                <p:cNvSpPr/>
                <p:nvPr/>
              </p:nvSpPr>
              <p:spPr>
                <a:xfrm>
                  <a:off x="7200804"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3" name="Graphic 1391">
                <a:extLst>
                  <a:ext uri="{FF2B5EF4-FFF2-40B4-BE49-F238E27FC236}">
                    <a16:creationId xmlns:a16="http://schemas.microsoft.com/office/drawing/2014/main" id="{8FFC075A-C4CE-35FE-8A27-775B1C94FAB0}"/>
                  </a:ext>
                </a:extLst>
              </p:cNvPr>
              <p:cNvGrpSpPr/>
              <p:nvPr/>
            </p:nvGrpSpPr>
            <p:grpSpPr>
              <a:xfrm>
                <a:off x="7178135" y="4189952"/>
                <a:ext cx="75723" cy="75723"/>
                <a:chOff x="7178135" y="4189952"/>
                <a:chExt cx="75723" cy="75723"/>
              </a:xfrm>
            </p:grpSpPr>
            <p:sp>
              <p:nvSpPr>
                <p:cNvPr id="1730" name="Freeform: Shape 2473">
                  <a:extLst>
                    <a:ext uri="{FF2B5EF4-FFF2-40B4-BE49-F238E27FC236}">
                      <a16:creationId xmlns:a16="http://schemas.microsoft.com/office/drawing/2014/main" id="{E63727B1-617D-43D9-ECE0-D33B49918CDA}"/>
                    </a:ext>
                  </a:extLst>
                </p:cNvPr>
                <p:cNvSpPr/>
                <p:nvPr/>
              </p:nvSpPr>
              <p:spPr>
                <a:xfrm>
                  <a:off x="7216044"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31" name="Freeform: Shape 2474">
                  <a:extLst>
                    <a:ext uri="{FF2B5EF4-FFF2-40B4-BE49-F238E27FC236}">
                      <a16:creationId xmlns:a16="http://schemas.microsoft.com/office/drawing/2014/main" id="{4B0419AE-6026-F117-E5E8-7CC6EE6EBFDC}"/>
                    </a:ext>
                  </a:extLst>
                </p:cNvPr>
                <p:cNvSpPr/>
                <p:nvPr/>
              </p:nvSpPr>
              <p:spPr>
                <a:xfrm>
                  <a:off x="7178135"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4" name="Graphic 1391">
                <a:extLst>
                  <a:ext uri="{FF2B5EF4-FFF2-40B4-BE49-F238E27FC236}">
                    <a16:creationId xmlns:a16="http://schemas.microsoft.com/office/drawing/2014/main" id="{00EF29D1-98AE-3DF4-8390-AA852AE4F23E}"/>
                  </a:ext>
                </a:extLst>
              </p:cNvPr>
              <p:cNvGrpSpPr/>
              <p:nvPr/>
            </p:nvGrpSpPr>
            <p:grpSpPr>
              <a:xfrm>
                <a:off x="6910197" y="4189952"/>
                <a:ext cx="75723" cy="75723"/>
                <a:chOff x="6910197" y="4189952"/>
                <a:chExt cx="75723" cy="75723"/>
              </a:xfrm>
            </p:grpSpPr>
            <p:sp>
              <p:nvSpPr>
                <p:cNvPr id="1728" name="Freeform: Shape 2471">
                  <a:extLst>
                    <a:ext uri="{FF2B5EF4-FFF2-40B4-BE49-F238E27FC236}">
                      <a16:creationId xmlns:a16="http://schemas.microsoft.com/office/drawing/2014/main" id="{9C4420CC-7772-5F40-4692-754F518B4D8E}"/>
                    </a:ext>
                  </a:extLst>
                </p:cNvPr>
                <p:cNvSpPr/>
                <p:nvPr/>
              </p:nvSpPr>
              <p:spPr>
                <a:xfrm>
                  <a:off x="6948106"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9" name="Freeform: Shape 2472">
                  <a:extLst>
                    <a:ext uri="{FF2B5EF4-FFF2-40B4-BE49-F238E27FC236}">
                      <a16:creationId xmlns:a16="http://schemas.microsoft.com/office/drawing/2014/main" id="{8D3BF96E-9FF3-CF40-6810-A06A12DED3F3}"/>
                    </a:ext>
                  </a:extLst>
                </p:cNvPr>
                <p:cNvSpPr/>
                <p:nvPr/>
              </p:nvSpPr>
              <p:spPr>
                <a:xfrm>
                  <a:off x="6910197"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5" name="Graphic 1391">
                <a:extLst>
                  <a:ext uri="{FF2B5EF4-FFF2-40B4-BE49-F238E27FC236}">
                    <a16:creationId xmlns:a16="http://schemas.microsoft.com/office/drawing/2014/main" id="{2603D3A4-1204-BD7B-0D71-FDC0153CE934}"/>
                  </a:ext>
                </a:extLst>
              </p:cNvPr>
              <p:cNvGrpSpPr/>
              <p:nvPr/>
            </p:nvGrpSpPr>
            <p:grpSpPr>
              <a:xfrm>
                <a:off x="6866096" y="4189952"/>
                <a:ext cx="75628" cy="75723"/>
                <a:chOff x="6866096" y="4189952"/>
                <a:chExt cx="75628" cy="75723"/>
              </a:xfrm>
            </p:grpSpPr>
            <p:sp>
              <p:nvSpPr>
                <p:cNvPr id="1726" name="Freeform: Shape 2469">
                  <a:extLst>
                    <a:ext uri="{FF2B5EF4-FFF2-40B4-BE49-F238E27FC236}">
                      <a16:creationId xmlns:a16="http://schemas.microsoft.com/office/drawing/2014/main" id="{9969D85D-D973-FA9C-5257-CCF4F3EBAE57}"/>
                    </a:ext>
                  </a:extLst>
                </p:cNvPr>
                <p:cNvSpPr/>
                <p:nvPr/>
              </p:nvSpPr>
              <p:spPr>
                <a:xfrm>
                  <a:off x="6903910"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7" name="Freeform: Shape 2470">
                  <a:extLst>
                    <a:ext uri="{FF2B5EF4-FFF2-40B4-BE49-F238E27FC236}">
                      <a16:creationId xmlns:a16="http://schemas.microsoft.com/office/drawing/2014/main" id="{B085FB1A-BBC7-596E-2B77-3B836D2EE572}"/>
                    </a:ext>
                  </a:extLst>
                </p:cNvPr>
                <p:cNvSpPr/>
                <p:nvPr/>
              </p:nvSpPr>
              <p:spPr>
                <a:xfrm>
                  <a:off x="6866096" y="422786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6" name="Graphic 1391">
                <a:extLst>
                  <a:ext uri="{FF2B5EF4-FFF2-40B4-BE49-F238E27FC236}">
                    <a16:creationId xmlns:a16="http://schemas.microsoft.com/office/drawing/2014/main" id="{693E8F56-9AEF-6976-D591-5EB772675F94}"/>
                  </a:ext>
                </a:extLst>
              </p:cNvPr>
              <p:cNvGrpSpPr/>
              <p:nvPr/>
            </p:nvGrpSpPr>
            <p:grpSpPr>
              <a:xfrm>
                <a:off x="6855523" y="4136898"/>
                <a:ext cx="75723" cy="75628"/>
                <a:chOff x="6855523" y="4136898"/>
                <a:chExt cx="75723" cy="75628"/>
              </a:xfrm>
            </p:grpSpPr>
            <p:sp>
              <p:nvSpPr>
                <p:cNvPr id="1724" name="Freeform: Shape 2467">
                  <a:extLst>
                    <a:ext uri="{FF2B5EF4-FFF2-40B4-BE49-F238E27FC236}">
                      <a16:creationId xmlns:a16="http://schemas.microsoft.com/office/drawing/2014/main" id="{98D76708-DE6A-B56D-01F4-275942911D93}"/>
                    </a:ext>
                  </a:extLst>
                </p:cNvPr>
                <p:cNvSpPr/>
                <p:nvPr/>
              </p:nvSpPr>
              <p:spPr>
                <a:xfrm>
                  <a:off x="6893337" y="413689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5" name="Freeform: Shape 2468">
                  <a:extLst>
                    <a:ext uri="{FF2B5EF4-FFF2-40B4-BE49-F238E27FC236}">
                      <a16:creationId xmlns:a16="http://schemas.microsoft.com/office/drawing/2014/main" id="{7DEA538F-A450-6152-7F00-3C17425689CC}"/>
                    </a:ext>
                  </a:extLst>
                </p:cNvPr>
                <p:cNvSpPr/>
                <p:nvPr/>
              </p:nvSpPr>
              <p:spPr>
                <a:xfrm>
                  <a:off x="6855523" y="4174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7" name="Graphic 1391">
                <a:extLst>
                  <a:ext uri="{FF2B5EF4-FFF2-40B4-BE49-F238E27FC236}">
                    <a16:creationId xmlns:a16="http://schemas.microsoft.com/office/drawing/2014/main" id="{13E08A39-5F5D-5446-1663-886C2ED416E8}"/>
                  </a:ext>
                </a:extLst>
              </p:cNvPr>
              <p:cNvGrpSpPr/>
              <p:nvPr/>
            </p:nvGrpSpPr>
            <p:grpSpPr>
              <a:xfrm>
                <a:off x="6821424" y="4086129"/>
                <a:ext cx="75723" cy="75723"/>
                <a:chOff x="6821424" y="4086129"/>
                <a:chExt cx="75723" cy="75723"/>
              </a:xfrm>
            </p:grpSpPr>
            <p:sp>
              <p:nvSpPr>
                <p:cNvPr id="1722" name="Freeform: Shape 2465">
                  <a:extLst>
                    <a:ext uri="{FF2B5EF4-FFF2-40B4-BE49-F238E27FC236}">
                      <a16:creationId xmlns:a16="http://schemas.microsoft.com/office/drawing/2014/main" id="{D6381A26-E082-24B5-BC89-8AF3D4441E07}"/>
                    </a:ext>
                  </a:extLst>
                </p:cNvPr>
                <p:cNvSpPr/>
                <p:nvPr/>
              </p:nvSpPr>
              <p:spPr>
                <a:xfrm>
                  <a:off x="6859333" y="40861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3" name="Freeform: Shape 2466">
                  <a:extLst>
                    <a:ext uri="{FF2B5EF4-FFF2-40B4-BE49-F238E27FC236}">
                      <a16:creationId xmlns:a16="http://schemas.microsoft.com/office/drawing/2014/main" id="{FDD7D123-92F0-F69B-C971-DA36CD5B8C3A}"/>
                    </a:ext>
                  </a:extLst>
                </p:cNvPr>
                <p:cNvSpPr/>
                <p:nvPr/>
              </p:nvSpPr>
              <p:spPr>
                <a:xfrm>
                  <a:off x="6821424" y="412394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8" name="Graphic 1391">
                <a:extLst>
                  <a:ext uri="{FF2B5EF4-FFF2-40B4-BE49-F238E27FC236}">
                    <a16:creationId xmlns:a16="http://schemas.microsoft.com/office/drawing/2014/main" id="{AD15F688-7DDA-30B9-969A-862B94FCC302}"/>
                  </a:ext>
                </a:extLst>
              </p:cNvPr>
              <p:cNvGrpSpPr/>
              <p:nvPr/>
            </p:nvGrpSpPr>
            <p:grpSpPr>
              <a:xfrm>
                <a:off x="6810565" y="4041933"/>
                <a:ext cx="75628" cy="75723"/>
                <a:chOff x="6810565" y="4041933"/>
                <a:chExt cx="75628" cy="75723"/>
              </a:xfrm>
            </p:grpSpPr>
            <p:sp>
              <p:nvSpPr>
                <p:cNvPr id="1720" name="Freeform: Shape 2463">
                  <a:extLst>
                    <a:ext uri="{FF2B5EF4-FFF2-40B4-BE49-F238E27FC236}">
                      <a16:creationId xmlns:a16="http://schemas.microsoft.com/office/drawing/2014/main" id="{C1F8EBA3-8838-8885-81E9-3F1FD9DF2372}"/>
                    </a:ext>
                  </a:extLst>
                </p:cNvPr>
                <p:cNvSpPr/>
                <p:nvPr/>
              </p:nvSpPr>
              <p:spPr>
                <a:xfrm>
                  <a:off x="6848379" y="4041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21" name="Freeform: Shape 2464">
                  <a:extLst>
                    <a:ext uri="{FF2B5EF4-FFF2-40B4-BE49-F238E27FC236}">
                      <a16:creationId xmlns:a16="http://schemas.microsoft.com/office/drawing/2014/main" id="{A19BDE7E-C001-C9DE-2C45-3BCA36251B0A}"/>
                    </a:ext>
                  </a:extLst>
                </p:cNvPr>
                <p:cNvSpPr/>
                <p:nvPr/>
              </p:nvSpPr>
              <p:spPr>
                <a:xfrm>
                  <a:off x="6810565" y="407974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79" name="Graphic 1391">
                <a:extLst>
                  <a:ext uri="{FF2B5EF4-FFF2-40B4-BE49-F238E27FC236}">
                    <a16:creationId xmlns:a16="http://schemas.microsoft.com/office/drawing/2014/main" id="{A381A8FF-2B2F-F466-BBA9-5CD1A7524C0B}"/>
                  </a:ext>
                </a:extLst>
              </p:cNvPr>
              <p:cNvGrpSpPr/>
              <p:nvPr/>
            </p:nvGrpSpPr>
            <p:grpSpPr>
              <a:xfrm>
                <a:off x="6797516" y="4041933"/>
                <a:ext cx="75723" cy="75723"/>
                <a:chOff x="6797516" y="4041933"/>
                <a:chExt cx="75723" cy="75723"/>
              </a:xfrm>
            </p:grpSpPr>
            <p:sp>
              <p:nvSpPr>
                <p:cNvPr id="1718" name="Freeform: Shape 2461">
                  <a:extLst>
                    <a:ext uri="{FF2B5EF4-FFF2-40B4-BE49-F238E27FC236}">
                      <a16:creationId xmlns:a16="http://schemas.microsoft.com/office/drawing/2014/main" id="{A2BEA46C-EA6C-6EA9-E458-B10E9B8B554B}"/>
                    </a:ext>
                  </a:extLst>
                </p:cNvPr>
                <p:cNvSpPr/>
                <p:nvPr/>
              </p:nvSpPr>
              <p:spPr>
                <a:xfrm>
                  <a:off x="6835425" y="4041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19" name="Freeform: Shape 2462">
                  <a:extLst>
                    <a:ext uri="{FF2B5EF4-FFF2-40B4-BE49-F238E27FC236}">
                      <a16:creationId xmlns:a16="http://schemas.microsoft.com/office/drawing/2014/main" id="{F2E838C8-3EE2-4907-2A17-4FCF559CABC2}"/>
                    </a:ext>
                  </a:extLst>
                </p:cNvPr>
                <p:cNvSpPr/>
                <p:nvPr/>
              </p:nvSpPr>
              <p:spPr>
                <a:xfrm>
                  <a:off x="6797516" y="40797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0" name="Graphic 1391">
                <a:extLst>
                  <a:ext uri="{FF2B5EF4-FFF2-40B4-BE49-F238E27FC236}">
                    <a16:creationId xmlns:a16="http://schemas.microsoft.com/office/drawing/2014/main" id="{A4606B06-0516-D18B-1187-4204881B753E}"/>
                  </a:ext>
                </a:extLst>
              </p:cNvPr>
              <p:cNvGrpSpPr/>
              <p:nvPr/>
            </p:nvGrpSpPr>
            <p:grpSpPr>
              <a:xfrm>
                <a:off x="6708362" y="4041933"/>
                <a:ext cx="75723" cy="75723"/>
                <a:chOff x="6708362" y="4041933"/>
                <a:chExt cx="75723" cy="75723"/>
              </a:xfrm>
            </p:grpSpPr>
            <p:sp>
              <p:nvSpPr>
                <p:cNvPr id="1716" name="Freeform: Shape 2459">
                  <a:extLst>
                    <a:ext uri="{FF2B5EF4-FFF2-40B4-BE49-F238E27FC236}">
                      <a16:creationId xmlns:a16="http://schemas.microsoft.com/office/drawing/2014/main" id="{3E04554D-DEAF-EE30-98BD-06983A4E9118}"/>
                    </a:ext>
                  </a:extLst>
                </p:cNvPr>
                <p:cNvSpPr/>
                <p:nvPr/>
              </p:nvSpPr>
              <p:spPr>
                <a:xfrm>
                  <a:off x="6746271" y="4041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17" name="Freeform: Shape 2460">
                  <a:extLst>
                    <a:ext uri="{FF2B5EF4-FFF2-40B4-BE49-F238E27FC236}">
                      <a16:creationId xmlns:a16="http://schemas.microsoft.com/office/drawing/2014/main" id="{426DA255-561B-B193-BF97-97FE3D20B24A}"/>
                    </a:ext>
                  </a:extLst>
                </p:cNvPr>
                <p:cNvSpPr/>
                <p:nvPr/>
              </p:nvSpPr>
              <p:spPr>
                <a:xfrm>
                  <a:off x="6708362" y="40797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1" name="Graphic 1391">
                <a:extLst>
                  <a:ext uri="{FF2B5EF4-FFF2-40B4-BE49-F238E27FC236}">
                    <a16:creationId xmlns:a16="http://schemas.microsoft.com/office/drawing/2014/main" id="{CEFE89D9-D566-6D9A-5D23-9C352D8D520E}"/>
                  </a:ext>
                </a:extLst>
              </p:cNvPr>
              <p:cNvGrpSpPr/>
              <p:nvPr/>
            </p:nvGrpSpPr>
            <p:grpSpPr>
              <a:xfrm>
                <a:off x="6420612" y="3932491"/>
                <a:ext cx="75723" cy="75723"/>
                <a:chOff x="6420612" y="3932491"/>
                <a:chExt cx="75723" cy="75723"/>
              </a:xfrm>
            </p:grpSpPr>
            <p:sp>
              <p:nvSpPr>
                <p:cNvPr id="1714" name="Freeform: Shape 2457">
                  <a:extLst>
                    <a:ext uri="{FF2B5EF4-FFF2-40B4-BE49-F238E27FC236}">
                      <a16:creationId xmlns:a16="http://schemas.microsoft.com/office/drawing/2014/main" id="{06CD9DC2-B46F-AC73-2C17-3CCC49C1B285}"/>
                    </a:ext>
                  </a:extLst>
                </p:cNvPr>
                <p:cNvSpPr/>
                <p:nvPr/>
              </p:nvSpPr>
              <p:spPr>
                <a:xfrm>
                  <a:off x="6458426" y="39324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15" name="Freeform: Shape 2458">
                  <a:extLst>
                    <a:ext uri="{FF2B5EF4-FFF2-40B4-BE49-F238E27FC236}">
                      <a16:creationId xmlns:a16="http://schemas.microsoft.com/office/drawing/2014/main" id="{C5E11AB9-B893-7C12-4AB9-CF48680714A7}"/>
                    </a:ext>
                  </a:extLst>
                </p:cNvPr>
                <p:cNvSpPr/>
                <p:nvPr/>
              </p:nvSpPr>
              <p:spPr>
                <a:xfrm>
                  <a:off x="6420612" y="39704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2" name="Graphic 1391">
                <a:extLst>
                  <a:ext uri="{FF2B5EF4-FFF2-40B4-BE49-F238E27FC236}">
                    <a16:creationId xmlns:a16="http://schemas.microsoft.com/office/drawing/2014/main" id="{A9AFDD9B-1914-E366-957F-AA5A1B57E88B}"/>
                  </a:ext>
                </a:extLst>
              </p:cNvPr>
              <p:cNvGrpSpPr/>
              <p:nvPr/>
            </p:nvGrpSpPr>
            <p:grpSpPr>
              <a:xfrm>
                <a:off x="6440900" y="3959256"/>
                <a:ext cx="75628" cy="75723"/>
                <a:chOff x="6440900" y="3959256"/>
                <a:chExt cx="75628" cy="75723"/>
              </a:xfrm>
            </p:grpSpPr>
            <p:sp>
              <p:nvSpPr>
                <p:cNvPr id="1712" name="Freeform: Shape 2455">
                  <a:extLst>
                    <a:ext uri="{FF2B5EF4-FFF2-40B4-BE49-F238E27FC236}">
                      <a16:creationId xmlns:a16="http://schemas.microsoft.com/office/drawing/2014/main" id="{DF01B46D-DFC8-C8A3-AD45-8ED7BD5EFC0A}"/>
                    </a:ext>
                  </a:extLst>
                </p:cNvPr>
                <p:cNvSpPr/>
                <p:nvPr/>
              </p:nvSpPr>
              <p:spPr>
                <a:xfrm>
                  <a:off x="6478714" y="39592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13" name="Freeform: Shape 2456">
                  <a:extLst>
                    <a:ext uri="{FF2B5EF4-FFF2-40B4-BE49-F238E27FC236}">
                      <a16:creationId xmlns:a16="http://schemas.microsoft.com/office/drawing/2014/main" id="{B1A112C3-F267-A09B-1B52-D0F65AEB28D4}"/>
                    </a:ext>
                  </a:extLst>
                </p:cNvPr>
                <p:cNvSpPr/>
                <p:nvPr/>
              </p:nvSpPr>
              <p:spPr>
                <a:xfrm>
                  <a:off x="6440900" y="39970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3" name="Graphic 1391">
                <a:extLst>
                  <a:ext uri="{FF2B5EF4-FFF2-40B4-BE49-F238E27FC236}">
                    <a16:creationId xmlns:a16="http://schemas.microsoft.com/office/drawing/2014/main" id="{EC742BFC-AA79-BEDD-2DB6-25F0AF129D43}"/>
                  </a:ext>
                </a:extLst>
              </p:cNvPr>
              <p:cNvGrpSpPr/>
              <p:nvPr/>
            </p:nvGrpSpPr>
            <p:grpSpPr>
              <a:xfrm>
                <a:off x="6451377" y="3959256"/>
                <a:ext cx="75723" cy="75723"/>
                <a:chOff x="6451377" y="3959256"/>
                <a:chExt cx="75723" cy="75723"/>
              </a:xfrm>
            </p:grpSpPr>
            <p:sp>
              <p:nvSpPr>
                <p:cNvPr id="1710" name="Freeform: Shape 2453">
                  <a:extLst>
                    <a:ext uri="{FF2B5EF4-FFF2-40B4-BE49-F238E27FC236}">
                      <a16:creationId xmlns:a16="http://schemas.microsoft.com/office/drawing/2014/main" id="{5F101DD5-8C7C-0F40-E7E9-DD1D271F9C76}"/>
                    </a:ext>
                  </a:extLst>
                </p:cNvPr>
                <p:cNvSpPr/>
                <p:nvPr/>
              </p:nvSpPr>
              <p:spPr>
                <a:xfrm>
                  <a:off x="6489287" y="39592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11" name="Freeform: Shape 2454">
                  <a:extLst>
                    <a:ext uri="{FF2B5EF4-FFF2-40B4-BE49-F238E27FC236}">
                      <a16:creationId xmlns:a16="http://schemas.microsoft.com/office/drawing/2014/main" id="{BBD2B295-7F91-1F01-0B9C-539C3B94B8DB}"/>
                    </a:ext>
                  </a:extLst>
                </p:cNvPr>
                <p:cNvSpPr/>
                <p:nvPr/>
              </p:nvSpPr>
              <p:spPr>
                <a:xfrm>
                  <a:off x="6451377" y="39970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4" name="Graphic 1391">
                <a:extLst>
                  <a:ext uri="{FF2B5EF4-FFF2-40B4-BE49-F238E27FC236}">
                    <a16:creationId xmlns:a16="http://schemas.microsoft.com/office/drawing/2014/main" id="{B370E15A-14F2-0034-9A5B-2AB4BD4D75F0}"/>
                  </a:ext>
                </a:extLst>
              </p:cNvPr>
              <p:cNvGrpSpPr/>
              <p:nvPr/>
            </p:nvGrpSpPr>
            <p:grpSpPr>
              <a:xfrm>
                <a:off x="6465189" y="3959256"/>
                <a:ext cx="75723" cy="75723"/>
                <a:chOff x="6465189" y="3959256"/>
                <a:chExt cx="75723" cy="75723"/>
              </a:xfrm>
            </p:grpSpPr>
            <p:sp>
              <p:nvSpPr>
                <p:cNvPr id="1708" name="Freeform: Shape 2451">
                  <a:extLst>
                    <a:ext uri="{FF2B5EF4-FFF2-40B4-BE49-F238E27FC236}">
                      <a16:creationId xmlns:a16="http://schemas.microsoft.com/office/drawing/2014/main" id="{C67D4ECA-E7A9-5D5C-9D1E-F3E971A3FCF5}"/>
                    </a:ext>
                  </a:extLst>
                </p:cNvPr>
                <p:cNvSpPr/>
                <p:nvPr/>
              </p:nvSpPr>
              <p:spPr>
                <a:xfrm>
                  <a:off x="6503003" y="39592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9" name="Freeform: Shape 2452">
                  <a:extLst>
                    <a:ext uri="{FF2B5EF4-FFF2-40B4-BE49-F238E27FC236}">
                      <a16:creationId xmlns:a16="http://schemas.microsoft.com/office/drawing/2014/main" id="{F008C1C1-3BF8-058F-4E24-0B4B1F439C83}"/>
                    </a:ext>
                  </a:extLst>
                </p:cNvPr>
                <p:cNvSpPr/>
                <p:nvPr/>
              </p:nvSpPr>
              <p:spPr>
                <a:xfrm>
                  <a:off x="6465189" y="39970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5" name="Graphic 1391">
                <a:extLst>
                  <a:ext uri="{FF2B5EF4-FFF2-40B4-BE49-F238E27FC236}">
                    <a16:creationId xmlns:a16="http://schemas.microsoft.com/office/drawing/2014/main" id="{C5F8E856-43DF-7870-77F2-33373A1D388D}"/>
                  </a:ext>
                </a:extLst>
              </p:cNvPr>
              <p:cNvGrpSpPr/>
              <p:nvPr/>
            </p:nvGrpSpPr>
            <p:grpSpPr>
              <a:xfrm>
                <a:off x="6396323" y="3932491"/>
                <a:ext cx="75628" cy="75723"/>
                <a:chOff x="6396323" y="3932491"/>
                <a:chExt cx="75628" cy="75723"/>
              </a:xfrm>
            </p:grpSpPr>
            <p:sp>
              <p:nvSpPr>
                <p:cNvPr id="1706" name="Freeform: Shape 2449">
                  <a:extLst>
                    <a:ext uri="{FF2B5EF4-FFF2-40B4-BE49-F238E27FC236}">
                      <a16:creationId xmlns:a16="http://schemas.microsoft.com/office/drawing/2014/main" id="{4E2765CC-367A-E462-8375-A84FCDB7B071}"/>
                    </a:ext>
                  </a:extLst>
                </p:cNvPr>
                <p:cNvSpPr/>
                <p:nvPr/>
              </p:nvSpPr>
              <p:spPr>
                <a:xfrm>
                  <a:off x="6434137" y="39324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7" name="Freeform: Shape 2450">
                  <a:extLst>
                    <a:ext uri="{FF2B5EF4-FFF2-40B4-BE49-F238E27FC236}">
                      <a16:creationId xmlns:a16="http://schemas.microsoft.com/office/drawing/2014/main" id="{84ED7F20-4264-5174-C57F-548588B8174A}"/>
                    </a:ext>
                  </a:extLst>
                </p:cNvPr>
                <p:cNvSpPr/>
                <p:nvPr/>
              </p:nvSpPr>
              <p:spPr>
                <a:xfrm>
                  <a:off x="6396323" y="397040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6" name="Graphic 1391">
                <a:extLst>
                  <a:ext uri="{FF2B5EF4-FFF2-40B4-BE49-F238E27FC236}">
                    <a16:creationId xmlns:a16="http://schemas.microsoft.com/office/drawing/2014/main" id="{15907CEE-B336-C593-D896-F16C3E4F7505}"/>
                  </a:ext>
                </a:extLst>
              </p:cNvPr>
              <p:cNvGrpSpPr/>
              <p:nvPr/>
            </p:nvGrpSpPr>
            <p:grpSpPr>
              <a:xfrm>
                <a:off x="6324504" y="3932491"/>
                <a:ext cx="75723" cy="75723"/>
                <a:chOff x="6324504" y="3932491"/>
                <a:chExt cx="75723" cy="75723"/>
              </a:xfrm>
            </p:grpSpPr>
            <p:sp>
              <p:nvSpPr>
                <p:cNvPr id="1704" name="Freeform: Shape 2447">
                  <a:extLst>
                    <a:ext uri="{FF2B5EF4-FFF2-40B4-BE49-F238E27FC236}">
                      <a16:creationId xmlns:a16="http://schemas.microsoft.com/office/drawing/2014/main" id="{17D1D4BC-2552-FCB8-519A-9D3597FEF160}"/>
                    </a:ext>
                  </a:extLst>
                </p:cNvPr>
                <p:cNvSpPr/>
                <p:nvPr/>
              </p:nvSpPr>
              <p:spPr>
                <a:xfrm>
                  <a:off x="6362414" y="39324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5" name="Freeform: Shape 2448">
                  <a:extLst>
                    <a:ext uri="{FF2B5EF4-FFF2-40B4-BE49-F238E27FC236}">
                      <a16:creationId xmlns:a16="http://schemas.microsoft.com/office/drawing/2014/main" id="{D87B53D6-0358-6B41-2028-6C80B0A1DCFC}"/>
                    </a:ext>
                  </a:extLst>
                </p:cNvPr>
                <p:cNvSpPr/>
                <p:nvPr/>
              </p:nvSpPr>
              <p:spPr>
                <a:xfrm>
                  <a:off x="6324504" y="39704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7" name="Graphic 1391">
                <a:extLst>
                  <a:ext uri="{FF2B5EF4-FFF2-40B4-BE49-F238E27FC236}">
                    <a16:creationId xmlns:a16="http://schemas.microsoft.com/office/drawing/2014/main" id="{510DE25D-956E-62C0-9E47-1F680B5C7DEA}"/>
                  </a:ext>
                </a:extLst>
              </p:cNvPr>
              <p:cNvGrpSpPr/>
              <p:nvPr/>
            </p:nvGrpSpPr>
            <p:grpSpPr>
              <a:xfrm>
                <a:off x="6106858" y="3849433"/>
                <a:ext cx="75723" cy="75723"/>
                <a:chOff x="6106858" y="3849433"/>
                <a:chExt cx="75723" cy="75723"/>
              </a:xfrm>
            </p:grpSpPr>
            <p:sp>
              <p:nvSpPr>
                <p:cNvPr id="1702" name="Freeform: Shape 2445">
                  <a:extLst>
                    <a:ext uri="{FF2B5EF4-FFF2-40B4-BE49-F238E27FC236}">
                      <a16:creationId xmlns:a16="http://schemas.microsoft.com/office/drawing/2014/main" id="{F020682A-8D12-0663-C326-822AE44170BC}"/>
                    </a:ext>
                  </a:extLst>
                </p:cNvPr>
                <p:cNvSpPr/>
                <p:nvPr/>
              </p:nvSpPr>
              <p:spPr>
                <a:xfrm>
                  <a:off x="6144768" y="38494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3" name="Freeform: Shape 2446">
                  <a:extLst>
                    <a:ext uri="{FF2B5EF4-FFF2-40B4-BE49-F238E27FC236}">
                      <a16:creationId xmlns:a16="http://schemas.microsoft.com/office/drawing/2014/main" id="{89265463-9633-19AA-82FC-2A31A39325C9}"/>
                    </a:ext>
                  </a:extLst>
                </p:cNvPr>
                <p:cNvSpPr/>
                <p:nvPr/>
              </p:nvSpPr>
              <p:spPr>
                <a:xfrm>
                  <a:off x="6106858" y="38872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8" name="Graphic 1391">
                <a:extLst>
                  <a:ext uri="{FF2B5EF4-FFF2-40B4-BE49-F238E27FC236}">
                    <a16:creationId xmlns:a16="http://schemas.microsoft.com/office/drawing/2014/main" id="{03CA45B1-B6F1-A7F0-AE3C-9534BEB38F00}"/>
                  </a:ext>
                </a:extLst>
              </p:cNvPr>
              <p:cNvGrpSpPr/>
              <p:nvPr/>
            </p:nvGrpSpPr>
            <p:grpSpPr>
              <a:xfrm>
                <a:off x="6088284" y="3819429"/>
                <a:ext cx="75628" cy="75723"/>
                <a:chOff x="6088284" y="3819429"/>
                <a:chExt cx="75628" cy="75723"/>
              </a:xfrm>
            </p:grpSpPr>
            <p:sp>
              <p:nvSpPr>
                <p:cNvPr id="1700" name="Freeform: Shape 2443">
                  <a:extLst>
                    <a:ext uri="{FF2B5EF4-FFF2-40B4-BE49-F238E27FC236}">
                      <a16:creationId xmlns:a16="http://schemas.microsoft.com/office/drawing/2014/main" id="{5941765A-70EA-46B6-55E0-C11B9CF3EBF5}"/>
                    </a:ext>
                  </a:extLst>
                </p:cNvPr>
                <p:cNvSpPr/>
                <p:nvPr/>
              </p:nvSpPr>
              <p:spPr>
                <a:xfrm>
                  <a:off x="6126099" y="38194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701" name="Freeform: Shape 2444">
                  <a:extLst>
                    <a:ext uri="{FF2B5EF4-FFF2-40B4-BE49-F238E27FC236}">
                      <a16:creationId xmlns:a16="http://schemas.microsoft.com/office/drawing/2014/main" id="{D09E2EA6-97C2-CBCC-1F80-E05C14853033}"/>
                    </a:ext>
                  </a:extLst>
                </p:cNvPr>
                <p:cNvSpPr/>
                <p:nvPr/>
              </p:nvSpPr>
              <p:spPr>
                <a:xfrm>
                  <a:off x="6088284" y="385724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89" name="Graphic 1391">
                <a:extLst>
                  <a:ext uri="{FF2B5EF4-FFF2-40B4-BE49-F238E27FC236}">
                    <a16:creationId xmlns:a16="http://schemas.microsoft.com/office/drawing/2014/main" id="{796003CE-BC8C-38FB-B6F9-9065FEE77AFC}"/>
                  </a:ext>
                </a:extLst>
              </p:cNvPr>
              <p:cNvGrpSpPr/>
              <p:nvPr/>
            </p:nvGrpSpPr>
            <p:grpSpPr>
              <a:xfrm>
                <a:off x="6069044" y="3794664"/>
                <a:ext cx="75723" cy="75723"/>
                <a:chOff x="6069044" y="3794664"/>
                <a:chExt cx="75723" cy="75723"/>
              </a:xfrm>
            </p:grpSpPr>
            <p:sp>
              <p:nvSpPr>
                <p:cNvPr id="1698" name="Freeform: Shape 2441">
                  <a:extLst>
                    <a:ext uri="{FF2B5EF4-FFF2-40B4-BE49-F238E27FC236}">
                      <a16:creationId xmlns:a16="http://schemas.microsoft.com/office/drawing/2014/main" id="{483F9D6E-9E8E-B68A-1D54-1E645FC359D1}"/>
                    </a:ext>
                  </a:extLst>
                </p:cNvPr>
                <p:cNvSpPr/>
                <p:nvPr/>
              </p:nvSpPr>
              <p:spPr>
                <a:xfrm>
                  <a:off x="6106858" y="37946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99" name="Freeform: Shape 2442">
                  <a:extLst>
                    <a:ext uri="{FF2B5EF4-FFF2-40B4-BE49-F238E27FC236}">
                      <a16:creationId xmlns:a16="http://schemas.microsoft.com/office/drawing/2014/main" id="{ECAA7228-BECD-3FC7-FBD5-1522B93D0020}"/>
                    </a:ext>
                  </a:extLst>
                </p:cNvPr>
                <p:cNvSpPr/>
                <p:nvPr/>
              </p:nvSpPr>
              <p:spPr>
                <a:xfrm>
                  <a:off x="6069044" y="38325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0" name="Graphic 1391">
                <a:extLst>
                  <a:ext uri="{FF2B5EF4-FFF2-40B4-BE49-F238E27FC236}">
                    <a16:creationId xmlns:a16="http://schemas.microsoft.com/office/drawing/2014/main" id="{2F42ABFE-DE35-80D1-1EAF-254583BF09C4}"/>
                  </a:ext>
                </a:extLst>
              </p:cNvPr>
              <p:cNvGrpSpPr/>
              <p:nvPr/>
            </p:nvGrpSpPr>
            <p:grpSpPr>
              <a:xfrm>
                <a:off x="6064186" y="3794664"/>
                <a:ext cx="75723" cy="75723"/>
                <a:chOff x="6064186" y="3794664"/>
                <a:chExt cx="75723" cy="75723"/>
              </a:xfrm>
            </p:grpSpPr>
            <p:sp>
              <p:nvSpPr>
                <p:cNvPr id="1696" name="Freeform: Shape 2439">
                  <a:extLst>
                    <a:ext uri="{FF2B5EF4-FFF2-40B4-BE49-F238E27FC236}">
                      <a16:creationId xmlns:a16="http://schemas.microsoft.com/office/drawing/2014/main" id="{491CDAB1-C34B-0173-FEFE-83BFDEFE85B9}"/>
                    </a:ext>
                  </a:extLst>
                </p:cNvPr>
                <p:cNvSpPr/>
                <p:nvPr/>
              </p:nvSpPr>
              <p:spPr>
                <a:xfrm>
                  <a:off x="6102000" y="37946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97" name="Freeform: Shape 2440">
                  <a:extLst>
                    <a:ext uri="{FF2B5EF4-FFF2-40B4-BE49-F238E27FC236}">
                      <a16:creationId xmlns:a16="http://schemas.microsoft.com/office/drawing/2014/main" id="{F1EDD323-ABDA-197A-93AC-9DFDB7C49D8E}"/>
                    </a:ext>
                  </a:extLst>
                </p:cNvPr>
                <p:cNvSpPr/>
                <p:nvPr/>
              </p:nvSpPr>
              <p:spPr>
                <a:xfrm>
                  <a:off x="6064186" y="38325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1" name="Graphic 1391">
                <a:extLst>
                  <a:ext uri="{FF2B5EF4-FFF2-40B4-BE49-F238E27FC236}">
                    <a16:creationId xmlns:a16="http://schemas.microsoft.com/office/drawing/2014/main" id="{370F166B-2EEA-FEF2-9BA3-03190AA3CFCB}"/>
                  </a:ext>
                </a:extLst>
              </p:cNvPr>
              <p:cNvGrpSpPr/>
              <p:nvPr/>
            </p:nvGrpSpPr>
            <p:grpSpPr>
              <a:xfrm>
                <a:off x="6058471" y="3768375"/>
                <a:ext cx="75723" cy="75628"/>
                <a:chOff x="6058471" y="3768375"/>
                <a:chExt cx="75723" cy="75628"/>
              </a:xfrm>
            </p:grpSpPr>
            <p:sp>
              <p:nvSpPr>
                <p:cNvPr id="1694" name="Freeform: Shape 2437">
                  <a:extLst>
                    <a:ext uri="{FF2B5EF4-FFF2-40B4-BE49-F238E27FC236}">
                      <a16:creationId xmlns:a16="http://schemas.microsoft.com/office/drawing/2014/main" id="{1630AF71-2F9B-D378-94D6-ED3FAFF97F07}"/>
                    </a:ext>
                  </a:extLst>
                </p:cNvPr>
                <p:cNvSpPr/>
                <p:nvPr/>
              </p:nvSpPr>
              <p:spPr>
                <a:xfrm>
                  <a:off x="6096381" y="37683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95" name="Freeform: Shape 2438">
                  <a:extLst>
                    <a:ext uri="{FF2B5EF4-FFF2-40B4-BE49-F238E27FC236}">
                      <a16:creationId xmlns:a16="http://schemas.microsoft.com/office/drawing/2014/main" id="{0966D6CA-740D-FB34-AE18-0579944E11C1}"/>
                    </a:ext>
                  </a:extLst>
                </p:cNvPr>
                <p:cNvSpPr/>
                <p:nvPr/>
              </p:nvSpPr>
              <p:spPr>
                <a:xfrm>
                  <a:off x="6058471" y="3806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2" name="Graphic 1391">
                <a:extLst>
                  <a:ext uri="{FF2B5EF4-FFF2-40B4-BE49-F238E27FC236}">
                    <a16:creationId xmlns:a16="http://schemas.microsoft.com/office/drawing/2014/main" id="{79697A11-057C-BD9E-2571-FE4DD1361563}"/>
                  </a:ext>
                </a:extLst>
              </p:cNvPr>
              <p:cNvGrpSpPr/>
              <p:nvPr/>
            </p:nvGrpSpPr>
            <p:grpSpPr>
              <a:xfrm>
                <a:off x="6043517" y="3768375"/>
                <a:ext cx="75723" cy="75628"/>
                <a:chOff x="6043517" y="3768375"/>
                <a:chExt cx="75723" cy="75628"/>
              </a:xfrm>
            </p:grpSpPr>
            <p:sp>
              <p:nvSpPr>
                <p:cNvPr id="1692" name="Freeform: Shape 2435">
                  <a:extLst>
                    <a:ext uri="{FF2B5EF4-FFF2-40B4-BE49-F238E27FC236}">
                      <a16:creationId xmlns:a16="http://schemas.microsoft.com/office/drawing/2014/main" id="{3E96E620-52CF-E5DD-EAF9-1F4F4000DB51}"/>
                    </a:ext>
                  </a:extLst>
                </p:cNvPr>
                <p:cNvSpPr/>
                <p:nvPr/>
              </p:nvSpPr>
              <p:spPr>
                <a:xfrm>
                  <a:off x="6081331" y="37683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93" name="Freeform: Shape 2436">
                  <a:extLst>
                    <a:ext uri="{FF2B5EF4-FFF2-40B4-BE49-F238E27FC236}">
                      <a16:creationId xmlns:a16="http://schemas.microsoft.com/office/drawing/2014/main" id="{619F204A-AA1F-B5AB-CB11-E1CD57C92F80}"/>
                    </a:ext>
                  </a:extLst>
                </p:cNvPr>
                <p:cNvSpPr/>
                <p:nvPr/>
              </p:nvSpPr>
              <p:spPr>
                <a:xfrm>
                  <a:off x="6043517" y="3806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3" name="Graphic 1391">
                <a:extLst>
                  <a:ext uri="{FF2B5EF4-FFF2-40B4-BE49-F238E27FC236}">
                    <a16:creationId xmlns:a16="http://schemas.microsoft.com/office/drawing/2014/main" id="{66CCCB19-4982-95E2-8F96-8C00CFDA3F7D}"/>
                  </a:ext>
                </a:extLst>
              </p:cNvPr>
              <p:cNvGrpSpPr/>
              <p:nvPr/>
            </p:nvGrpSpPr>
            <p:grpSpPr>
              <a:xfrm>
                <a:off x="5723477" y="3768375"/>
                <a:ext cx="75723" cy="75628"/>
                <a:chOff x="5723477" y="3768375"/>
                <a:chExt cx="75723" cy="75628"/>
              </a:xfrm>
            </p:grpSpPr>
            <p:sp>
              <p:nvSpPr>
                <p:cNvPr id="1690" name="Freeform: Shape 2433">
                  <a:extLst>
                    <a:ext uri="{FF2B5EF4-FFF2-40B4-BE49-F238E27FC236}">
                      <a16:creationId xmlns:a16="http://schemas.microsoft.com/office/drawing/2014/main" id="{D017BA4B-8B57-B0C6-CF4D-CD0C2444EEAE}"/>
                    </a:ext>
                  </a:extLst>
                </p:cNvPr>
                <p:cNvSpPr/>
                <p:nvPr/>
              </p:nvSpPr>
              <p:spPr>
                <a:xfrm>
                  <a:off x="5761291" y="37683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91" name="Freeform: Shape 2434">
                  <a:extLst>
                    <a:ext uri="{FF2B5EF4-FFF2-40B4-BE49-F238E27FC236}">
                      <a16:creationId xmlns:a16="http://schemas.microsoft.com/office/drawing/2014/main" id="{6114B8FE-07C2-5D63-04A6-3E2A220D0399}"/>
                    </a:ext>
                  </a:extLst>
                </p:cNvPr>
                <p:cNvSpPr/>
                <p:nvPr/>
              </p:nvSpPr>
              <p:spPr>
                <a:xfrm>
                  <a:off x="5723477" y="3806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4" name="Graphic 1391">
                <a:extLst>
                  <a:ext uri="{FF2B5EF4-FFF2-40B4-BE49-F238E27FC236}">
                    <a16:creationId xmlns:a16="http://schemas.microsoft.com/office/drawing/2014/main" id="{166114DF-77E7-30A1-1CD7-698F0372F4B2}"/>
                  </a:ext>
                </a:extLst>
              </p:cNvPr>
              <p:cNvGrpSpPr/>
              <p:nvPr/>
            </p:nvGrpSpPr>
            <p:grpSpPr>
              <a:xfrm>
                <a:off x="5704808" y="3768375"/>
                <a:ext cx="75723" cy="75628"/>
                <a:chOff x="5704808" y="3768375"/>
                <a:chExt cx="75723" cy="75628"/>
              </a:xfrm>
            </p:grpSpPr>
            <p:sp>
              <p:nvSpPr>
                <p:cNvPr id="1688" name="Freeform: Shape 2431">
                  <a:extLst>
                    <a:ext uri="{FF2B5EF4-FFF2-40B4-BE49-F238E27FC236}">
                      <a16:creationId xmlns:a16="http://schemas.microsoft.com/office/drawing/2014/main" id="{55338AA5-D5C8-50E6-1D92-07FC1E9E73BA}"/>
                    </a:ext>
                  </a:extLst>
                </p:cNvPr>
                <p:cNvSpPr/>
                <p:nvPr/>
              </p:nvSpPr>
              <p:spPr>
                <a:xfrm>
                  <a:off x="5742622" y="37683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9" name="Freeform: Shape 2432">
                  <a:extLst>
                    <a:ext uri="{FF2B5EF4-FFF2-40B4-BE49-F238E27FC236}">
                      <a16:creationId xmlns:a16="http://schemas.microsoft.com/office/drawing/2014/main" id="{1A50E4E8-A93C-16D5-D331-6211D2FAEFAE}"/>
                    </a:ext>
                  </a:extLst>
                </p:cNvPr>
                <p:cNvSpPr/>
                <p:nvPr/>
              </p:nvSpPr>
              <p:spPr>
                <a:xfrm>
                  <a:off x="5704808" y="3806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5" name="Graphic 1391">
                <a:extLst>
                  <a:ext uri="{FF2B5EF4-FFF2-40B4-BE49-F238E27FC236}">
                    <a16:creationId xmlns:a16="http://schemas.microsoft.com/office/drawing/2014/main" id="{59C2BDFD-3D5D-1DAE-6324-2971DE5F6D07}"/>
                  </a:ext>
                </a:extLst>
              </p:cNvPr>
              <p:cNvGrpSpPr/>
              <p:nvPr/>
            </p:nvGrpSpPr>
            <p:grpSpPr>
              <a:xfrm>
                <a:off x="5664708" y="3705796"/>
                <a:ext cx="75628" cy="75723"/>
                <a:chOff x="5664708" y="3705796"/>
                <a:chExt cx="75628" cy="75723"/>
              </a:xfrm>
            </p:grpSpPr>
            <p:sp>
              <p:nvSpPr>
                <p:cNvPr id="1686" name="Freeform: Shape 2429">
                  <a:extLst>
                    <a:ext uri="{FF2B5EF4-FFF2-40B4-BE49-F238E27FC236}">
                      <a16:creationId xmlns:a16="http://schemas.microsoft.com/office/drawing/2014/main" id="{6E837B01-1716-87E8-ABFF-35F0DE9B7B72}"/>
                    </a:ext>
                  </a:extLst>
                </p:cNvPr>
                <p:cNvSpPr/>
                <p:nvPr/>
              </p:nvSpPr>
              <p:spPr>
                <a:xfrm>
                  <a:off x="5702522" y="37057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7" name="Freeform: Shape 2430">
                  <a:extLst>
                    <a:ext uri="{FF2B5EF4-FFF2-40B4-BE49-F238E27FC236}">
                      <a16:creationId xmlns:a16="http://schemas.microsoft.com/office/drawing/2014/main" id="{E116E85C-F4DC-1CC8-A5A3-F1D442669FEC}"/>
                    </a:ext>
                  </a:extLst>
                </p:cNvPr>
                <p:cNvSpPr/>
                <p:nvPr/>
              </p:nvSpPr>
              <p:spPr>
                <a:xfrm>
                  <a:off x="5664708" y="374370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6" name="Graphic 1391">
                <a:extLst>
                  <a:ext uri="{FF2B5EF4-FFF2-40B4-BE49-F238E27FC236}">
                    <a16:creationId xmlns:a16="http://schemas.microsoft.com/office/drawing/2014/main" id="{DC575422-6A0B-11D5-84BD-B715EE4D43D1}"/>
                  </a:ext>
                </a:extLst>
              </p:cNvPr>
              <p:cNvGrpSpPr/>
              <p:nvPr/>
            </p:nvGrpSpPr>
            <p:grpSpPr>
              <a:xfrm>
                <a:off x="5267229" y="3503580"/>
                <a:ext cx="75723" cy="75723"/>
                <a:chOff x="5267229" y="3503580"/>
                <a:chExt cx="75723" cy="75723"/>
              </a:xfrm>
            </p:grpSpPr>
            <p:sp>
              <p:nvSpPr>
                <p:cNvPr id="1684" name="Freeform: Shape 2427">
                  <a:extLst>
                    <a:ext uri="{FF2B5EF4-FFF2-40B4-BE49-F238E27FC236}">
                      <a16:creationId xmlns:a16="http://schemas.microsoft.com/office/drawing/2014/main" id="{965C6681-BA36-8065-61D3-A4B8613E7925}"/>
                    </a:ext>
                  </a:extLst>
                </p:cNvPr>
                <p:cNvSpPr/>
                <p:nvPr/>
              </p:nvSpPr>
              <p:spPr>
                <a:xfrm>
                  <a:off x="5305044" y="35035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5" name="Freeform: Shape 2428">
                  <a:extLst>
                    <a:ext uri="{FF2B5EF4-FFF2-40B4-BE49-F238E27FC236}">
                      <a16:creationId xmlns:a16="http://schemas.microsoft.com/office/drawing/2014/main" id="{15D4127E-D421-D06C-58DA-E3043374113A}"/>
                    </a:ext>
                  </a:extLst>
                </p:cNvPr>
                <p:cNvSpPr/>
                <p:nvPr/>
              </p:nvSpPr>
              <p:spPr>
                <a:xfrm>
                  <a:off x="5267229" y="35413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7" name="Graphic 1391">
                <a:extLst>
                  <a:ext uri="{FF2B5EF4-FFF2-40B4-BE49-F238E27FC236}">
                    <a16:creationId xmlns:a16="http://schemas.microsoft.com/office/drawing/2014/main" id="{1D703EAD-7C20-F856-D2DA-158EE35E08A3}"/>
                  </a:ext>
                </a:extLst>
              </p:cNvPr>
              <p:cNvGrpSpPr/>
              <p:nvPr/>
            </p:nvGrpSpPr>
            <p:grpSpPr>
              <a:xfrm>
                <a:off x="4946999" y="3369564"/>
                <a:ext cx="75723" cy="75628"/>
                <a:chOff x="4946999" y="3369564"/>
                <a:chExt cx="75723" cy="75628"/>
              </a:xfrm>
            </p:grpSpPr>
            <p:sp>
              <p:nvSpPr>
                <p:cNvPr id="1682" name="Freeform: Shape 2425">
                  <a:extLst>
                    <a:ext uri="{FF2B5EF4-FFF2-40B4-BE49-F238E27FC236}">
                      <a16:creationId xmlns:a16="http://schemas.microsoft.com/office/drawing/2014/main" id="{65F65E6F-856C-69AE-2516-B221AF305A15}"/>
                    </a:ext>
                  </a:extLst>
                </p:cNvPr>
                <p:cNvSpPr/>
                <p:nvPr/>
              </p:nvSpPr>
              <p:spPr>
                <a:xfrm>
                  <a:off x="4984908" y="336956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3" name="Freeform: Shape 2426">
                  <a:extLst>
                    <a:ext uri="{FF2B5EF4-FFF2-40B4-BE49-F238E27FC236}">
                      <a16:creationId xmlns:a16="http://schemas.microsoft.com/office/drawing/2014/main" id="{471B3AD3-19AE-C21A-3196-CD9A7D512D41}"/>
                    </a:ext>
                  </a:extLst>
                </p:cNvPr>
                <p:cNvSpPr/>
                <p:nvPr/>
              </p:nvSpPr>
              <p:spPr>
                <a:xfrm>
                  <a:off x="4946999" y="34073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8" name="Graphic 1391">
                <a:extLst>
                  <a:ext uri="{FF2B5EF4-FFF2-40B4-BE49-F238E27FC236}">
                    <a16:creationId xmlns:a16="http://schemas.microsoft.com/office/drawing/2014/main" id="{468FB4FB-CA49-6AE7-3AE5-0CACDBE8BC5C}"/>
                  </a:ext>
                </a:extLst>
              </p:cNvPr>
              <p:cNvGrpSpPr/>
              <p:nvPr/>
            </p:nvGrpSpPr>
            <p:grpSpPr>
              <a:xfrm>
                <a:off x="4935664" y="3369564"/>
                <a:ext cx="75723" cy="75628"/>
                <a:chOff x="4935664" y="3369564"/>
                <a:chExt cx="75723" cy="75628"/>
              </a:xfrm>
            </p:grpSpPr>
            <p:sp>
              <p:nvSpPr>
                <p:cNvPr id="1680" name="Freeform: Shape 2423">
                  <a:extLst>
                    <a:ext uri="{FF2B5EF4-FFF2-40B4-BE49-F238E27FC236}">
                      <a16:creationId xmlns:a16="http://schemas.microsoft.com/office/drawing/2014/main" id="{FB2BC09B-3697-AAAB-AF95-4592A8FD539D}"/>
                    </a:ext>
                  </a:extLst>
                </p:cNvPr>
                <p:cNvSpPr/>
                <p:nvPr/>
              </p:nvSpPr>
              <p:spPr>
                <a:xfrm>
                  <a:off x="4973478" y="336956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81" name="Freeform: Shape 2424">
                  <a:extLst>
                    <a:ext uri="{FF2B5EF4-FFF2-40B4-BE49-F238E27FC236}">
                      <a16:creationId xmlns:a16="http://schemas.microsoft.com/office/drawing/2014/main" id="{FA5CD880-A4AC-8453-BB43-02FA3861640C}"/>
                    </a:ext>
                  </a:extLst>
                </p:cNvPr>
                <p:cNvSpPr/>
                <p:nvPr/>
              </p:nvSpPr>
              <p:spPr>
                <a:xfrm>
                  <a:off x="4935664" y="34073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99" name="Graphic 1391">
                <a:extLst>
                  <a:ext uri="{FF2B5EF4-FFF2-40B4-BE49-F238E27FC236}">
                    <a16:creationId xmlns:a16="http://schemas.microsoft.com/office/drawing/2014/main" id="{2F423884-C0A8-0570-B15B-C4F9ACE8809F}"/>
                  </a:ext>
                </a:extLst>
              </p:cNvPr>
              <p:cNvGrpSpPr/>
              <p:nvPr/>
            </p:nvGrpSpPr>
            <p:grpSpPr>
              <a:xfrm>
                <a:off x="4931092" y="3335464"/>
                <a:ext cx="75628" cy="75723"/>
                <a:chOff x="4931092" y="3335464"/>
                <a:chExt cx="75628" cy="75723"/>
              </a:xfrm>
            </p:grpSpPr>
            <p:sp>
              <p:nvSpPr>
                <p:cNvPr id="1678" name="Freeform: Shape 2421">
                  <a:extLst>
                    <a:ext uri="{FF2B5EF4-FFF2-40B4-BE49-F238E27FC236}">
                      <a16:creationId xmlns:a16="http://schemas.microsoft.com/office/drawing/2014/main" id="{D4D35D11-D85F-9D8B-EA4B-975395ACE9F7}"/>
                    </a:ext>
                  </a:extLst>
                </p:cNvPr>
                <p:cNvSpPr/>
                <p:nvPr/>
              </p:nvSpPr>
              <p:spPr>
                <a:xfrm>
                  <a:off x="4968906" y="33354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79" name="Freeform: Shape 2422">
                  <a:extLst>
                    <a:ext uri="{FF2B5EF4-FFF2-40B4-BE49-F238E27FC236}">
                      <a16:creationId xmlns:a16="http://schemas.microsoft.com/office/drawing/2014/main" id="{793A950C-4950-BCFA-7CD3-F3E8C15A9F1E}"/>
                    </a:ext>
                  </a:extLst>
                </p:cNvPr>
                <p:cNvSpPr/>
                <p:nvPr/>
              </p:nvSpPr>
              <p:spPr>
                <a:xfrm>
                  <a:off x="4931092" y="337327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0" name="Graphic 1391">
                <a:extLst>
                  <a:ext uri="{FF2B5EF4-FFF2-40B4-BE49-F238E27FC236}">
                    <a16:creationId xmlns:a16="http://schemas.microsoft.com/office/drawing/2014/main" id="{59BFD737-2708-9A0B-356E-B594862EDF31}"/>
                  </a:ext>
                </a:extLst>
              </p:cNvPr>
              <p:cNvGrpSpPr/>
              <p:nvPr/>
            </p:nvGrpSpPr>
            <p:grpSpPr>
              <a:xfrm>
                <a:off x="4927854" y="3319081"/>
                <a:ext cx="75628" cy="75723"/>
                <a:chOff x="4927854" y="3319081"/>
                <a:chExt cx="75628" cy="75723"/>
              </a:xfrm>
            </p:grpSpPr>
            <p:sp>
              <p:nvSpPr>
                <p:cNvPr id="1676" name="Freeform: Shape 2419">
                  <a:extLst>
                    <a:ext uri="{FF2B5EF4-FFF2-40B4-BE49-F238E27FC236}">
                      <a16:creationId xmlns:a16="http://schemas.microsoft.com/office/drawing/2014/main" id="{5CFA43E9-3A9E-2010-0FA9-BD5243A13665}"/>
                    </a:ext>
                  </a:extLst>
                </p:cNvPr>
                <p:cNvSpPr/>
                <p:nvPr/>
              </p:nvSpPr>
              <p:spPr>
                <a:xfrm>
                  <a:off x="4965668" y="33190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77" name="Freeform: Shape 2420">
                  <a:extLst>
                    <a:ext uri="{FF2B5EF4-FFF2-40B4-BE49-F238E27FC236}">
                      <a16:creationId xmlns:a16="http://schemas.microsoft.com/office/drawing/2014/main" id="{2770BB2B-1227-026E-7D2B-6C4FEA2C3EA4}"/>
                    </a:ext>
                  </a:extLst>
                </p:cNvPr>
                <p:cNvSpPr/>
                <p:nvPr/>
              </p:nvSpPr>
              <p:spPr>
                <a:xfrm>
                  <a:off x="4927854" y="335699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1" name="Graphic 1391">
                <a:extLst>
                  <a:ext uri="{FF2B5EF4-FFF2-40B4-BE49-F238E27FC236}">
                    <a16:creationId xmlns:a16="http://schemas.microsoft.com/office/drawing/2014/main" id="{8504F0D4-9E24-9EC3-91CD-E32CB26EAF20}"/>
                  </a:ext>
                </a:extLst>
              </p:cNvPr>
              <p:cNvGrpSpPr/>
              <p:nvPr/>
            </p:nvGrpSpPr>
            <p:grpSpPr>
              <a:xfrm>
                <a:off x="4916900" y="3272504"/>
                <a:ext cx="75628" cy="75723"/>
                <a:chOff x="4916900" y="3272504"/>
                <a:chExt cx="75628" cy="75723"/>
              </a:xfrm>
            </p:grpSpPr>
            <p:sp>
              <p:nvSpPr>
                <p:cNvPr id="1674" name="Freeform: Shape 2417">
                  <a:extLst>
                    <a:ext uri="{FF2B5EF4-FFF2-40B4-BE49-F238E27FC236}">
                      <a16:creationId xmlns:a16="http://schemas.microsoft.com/office/drawing/2014/main" id="{CF91B732-52A6-3F5D-3D44-61119475171E}"/>
                    </a:ext>
                  </a:extLst>
                </p:cNvPr>
                <p:cNvSpPr/>
                <p:nvPr/>
              </p:nvSpPr>
              <p:spPr>
                <a:xfrm>
                  <a:off x="4954714" y="32725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75" name="Freeform: Shape 2418">
                  <a:extLst>
                    <a:ext uri="{FF2B5EF4-FFF2-40B4-BE49-F238E27FC236}">
                      <a16:creationId xmlns:a16="http://schemas.microsoft.com/office/drawing/2014/main" id="{1E2B5EA1-A0F2-6BE3-22FE-1C48BC5F9BF5}"/>
                    </a:ext>
                  </a:extLst>
                </p:cNvPr>
                <p:cNvSpPr/>
                <p:nvPr/>
              </p:nvSpPr>
              <p:spPr>
                <a:xfrm>
                  <a:off x="4916900" y="331031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2" name="Graphic 1391">
                <a:extLst>
                  <a:ext uri="{FF2B5EF4-FFF2-40B4-BE49-F238E27FC236}">
                    <a16:creationId xmlns:a16="http://schemas.microsoft.com/office/drawing/2014/main" id="{2D2B2B45-A500-B5A7-4697-11C4EA342C57}"/>
                  </a:ext>
                </a:extLst>
              </p:cNvPr>
              <p:cNvGrpSpPr/>
              <p:nvPr/>
            </p:nvGrpSpPr>
            <p:grpSpPr>
              <a:xfrm>
                <a:off x="4905089" y="3272504"/>
                <a:ext cx="75723" cy="75723"/>
                <a:chOff x="4905089" y="3272504"/>
                <a:chExt cx="75723" cy="75723"/>
              </a:xfrm>
            </p:grpSpPr>
            <p:sp>
              <p:nvSpPr>
                <p:cNvPr id="1672" name="Freeform: Shape 2415">
                  <a:extLst>
                    <a:ext uri="{FF2B5EF4-FFF2-40B4-BE49-F238E27FC236}">
                      <a16:creationId xmlns:a16="http://schemas.microsoft.com/office/drawing/2014/main" id="{DECA39CE-FDDB-2977-7E6E-8C6AC981A036}"/>
                    </a:ext>
                  </a:extLst>
                </p:cNvPr>
                <p:cNvSpPr/>
                <p:nvPr/>
              </p:nvSpPr>
              <p:spPr>
                <a:xfrm>
                  <a:off x="4942998" y="32725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73" name="Freeform: Shape 2416">
                  <a:extLst>
                    <a:ext uri="{FF2B5EF4-FFF2-40B4-BE49-F238E27FC236}">
                      <a16:creationId xmlns:a16="http://schemas.microsoft.com/office/drawing/2014/main" id="{213ED913-4769-7255-5F8A-F494F270F960}"/>
                    </a:ext>
                  </a:extLst>
                </p:cNvPr>
                <p:cNvSpPr/>
                <p:nvPr/>
              </p:nvSpPr>
              <p:spPr>
                <a:xfrm>
                  <a:off x="4905089" y="33103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3" name="Graphic 1391">
                <a:extLst>
                  <a:ext uri="{FF2B5EF4-FFF2-40B4-BE49-F238E27FC236}">
                    <a16:creationId xmlns:a16="http://schemas.microsoft.com/office/drawing/2014/main" id="{094ECBF3-3CCB-987B-4C44-FC70319095E3}"/>
                  </a:ext>
                </a:extLst>
              </p:cNvPr>
              <p:cNvGrpSpPr/>
              <p:nvPr/>
            </p:nvGrpSpPr>
            <p:grpSpPr>
              <a:xfrm>
                <a:off x="4889944" y="3259740"/>
                <a:ext cx="75723" cy="75723"/>
                <a:chOff x="4889944" y="3259740"/>
                <a:chExt cx="75723" cy="75723"/>
              </a:xfrm>
            </p:grpSpPr>
            <p:sp>
              <p:nvSpPr>
                <p:cNvPr id="1670" name="Freeform: Shape 2413">
                  <a:extLst>
                    <a:ext uri="{FF2B5EF4-FFF2-40B4-BE49-F238E27FC236}">
                      <a16:creationId xmlns:a16="http://schemas.microsoft.com/office/drawing/2014/main" id="{D08188DD-8DF0-FB2A-46FE-AC1A79A8B412}"/>
                    </a:ext>
                  </a:extLst>
                </p:cNvPr>
                <p:cNvSpPr/>
                <p:nvPr/>
              </p:nvSpPr>
              <p:spPr>
                <a:xfrm>
                  <a:off x="4927854" y="32597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71" name="Freeform: Shape 2414">
                  <a:extLst>
                    <a:ext uri="{FF2B5EF4-FFF2-40B4-BE49-F238E27FC236}">
                      <a16:creationId xmlns:a16="http://schemas.microsoft.com/office/drawing/2014/main" id="{1456B49B-BC7C-DDC9-47FB-3BF61E662839}"/>
                    </a:ext>
                  </a:extLst>
                </p:cNvPr>
                <p:cNvSpPr/>
                <p:nvPr/>
              </p:nvSpPr>
              <p:spPr>
                <a:xfrm>
                  <a:off x="4889944" y="32976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4" name="Graphic 1391">
                <a:extLst>
                  <a:ext uri="{FF2B5EF4-FFF2-40B4-BE49-F238E27FC236}">
                    <a16:creationId xmlns:a16="http://schemas.microsoft.com/office/drawing/2014/main" id="{EAB01924-14FF-36A4-A9D5-05329C3C23D7}"/>
                  </a:ext>
                </a:extLst>
              </p:cNvPr>
              <p:cNvGrpSpPr/>
              <p:nvPr/>
            </p:nvGrpSpPr>
            <p:grpSpPr>
              <a:xfrm>
                <a:off x="4657344" y="3139154"/>
                <a:ext cx="75628" cy="75723"/>
                <a:chOff x="4657344" y="3139154"/>
                <a:chExt cx="75628" cy="75723"/>
              </a:xfrm>
            </p:grpSpPr>
            <p:sp>
              <p:nvSpPr>
                <p:cNvPr id="1668" name="Freeform: Shape 2411">
                  <a:extLst>
                    <a:ext uri="{FF2B5EF4-FFF2-40B4-BE49-F238E27FC236}">
                      <a16:creationId xmlns:a16="http://schemas.microsoft.com/office/drawing/2014/main" id="{F02633F1-ED5D-F2F4-BA10-15218ED69426}"/>
                    </a:ext>
                  </a:extLst>
                </p:cNvPr>
                <p:cNvSpPr/>
                <p:nvPr/>
              </p:nvSpPr>
              <p:spPr>
                <a:xfrm>
                  <a:off x="4695158" y="3139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9" name="Freeform: Shape 2412">
                  <a:extLst>
                    <a:ext uri="{FF2B5EF4-FFF2-40B4-BE49-F238E27FC236}">
                      <a16:creationId xmlns:a16="http://schemas.microsoft.com/office/drawing/2014/main" id="{8C40DC67-A637-2692-B5D5-9D8D1143C39C}"/>
                    </a:ext>
                  </a:extLst>
                </p:cNvPr>
                <p:cNvSpPr/>
                <p:nvPr/>
              </p:nvSpPr>
              <p:spPr>
                <a:xfrm>
                  <a:off x="4657344" y="31770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5" name="Graphic 1391">
                <a:extLst>
                  <a:ext uri="{FF2B5EF4-FFF2-40B4-BE49-F238E27FC236}">
                    <a16:creationId xmlns:a16="http://schemas.microsoft.com/office/drawing/2014/main" id="{C0B55639-81F1-0EA8-F2F2-3F57965087E1}"/>
                  </a:ext>
                </a:extLst>
              </p:cNvPr>
              <p:cNvGrpSpPr/>
              <p:nvPr/>
            </p:nvGrpSpPr>
            <p:grpSpPr>
              <a:xfrm>
                <a:off x="4566094" y="3094672"/>
                <a:ext cx="75723" cy="75723"/>
                <a:chOff x="4566094" y="3094672"/>
                <a:chExt cx="75723" cy="75723"/>
              </a:xfrm>
            </p:grpSpPr>
            <p:sp>
              <p:nvSpPr>
                <p:cNvPr id="1666" name="Freeform: Shape 2409">
                  <a:extLst>
                    <a:ext uri="{FF2B5EF4-FFF2-40B4-BE49-F238E27FC236}">
                      <a16:creationId xmlns:a16="http://schemas.microsoft.com/office/drawing/2014/main" id="{9BA268D7-F961-FD05-9F90-B0EB440C6683}"/>
                    </a:ext>
                  </a:extLst>
                </p:cNvPr>
                <p:cNvSpPr/>
                <p:nvPr/>
              </p:nvSpPr>
              <p:spPr>
                <a:xfrm>
                  <a:off x="4604004" y="30946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7" name="Freeform: Shape 2410">
                  <a:extLst>
                    <a:ext uri="{FF2B5EF4-FFF2-40B4-BE49-F238E27FC236}">
                      <a16:creationId xmlns:a16="http://schemas.microsoft.com/office/drawing/2014/main" id="{AC93CCFF-37DE-B92A-5F51-25A010229B74}"/>
                    </a:ext>
                  </a:extLst>
                </p:cNvPr>
                <p:cNvSpPr/>
                <p:nvPr/>
              </p:nvSpPr>
              <p:spPr>
                <a:xfrm>
                  <a:off x="4566094" y="31325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6" name="Graphic 1391">
                <a:extLst>
                  <a:ext uri="{FF2B5EF4-FFF2-40B4-BE49-F238E27FC236}">
                    <a16:creationId xmlns:a16="http://schemas.microsoft.com/office/drawing/2014/main" id="{D9AD72AE-372D-0824-9C96-BE64AD0B67B4}"/>
                  </a:ext>
                </a:extLst>
              </p:cNvPr>
              <p:cNvGrpSpPr/>
              <p:nvPr/>
            </p:nvGrpSpPr>
            <p:grpSpPr>
              <a:xfrm>
                <a:off x="4553521" y="3061049"/>
                <a:ext cx="75723" cy="75723"/>
                <a:chOff x="4553521" y="3061049"/>
                <a:chExt cx="75723" cy="75723"/>
              </a:xfrm>
            </p:grpSpPr>
            <p:sp>
              <p:nvSpPr>
                <p:cNvPr id="1664" name="Freeform: Shape 2407">
                  <a:extLst>
                    <a:ext uri="{FF2B5EF4-FFF2-40B4-BE49-F238E27FC236}">
                      <a16:creationId xmlns:a16="http://schemas.microsoft.com/office/drawing/2014/main" id="{8E2DA53F-1BBA-99A2-05B5-A998B849722B}"/>
                    </a:ext>
                  </a:extLst>
                </p:cNvPr>
                <p:cNvSpPr/>
                <p:nvPr/>
              </p:nvSpPr>
              <p:spPr>
                <a:xfrm>
                  <a:off x="4591431" y="306104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5" name="Freeform: Shape 2408">
                  <a:extLst>
                    <a:ext uri="{FF2B5EF4-FFF2-40B4-BE49-F238E27FC236}">
                      <a16:creationId xmlns:a16="http://schemas.microsoft.com/office/drawing/2014/main" id="{FBC73325-81C3-AD52-03A7-34FAF1DD49F9}"/>
                    </a:ext>
                  </a:extLst>
                </p:cNvPr>
                <p:cNvSpPr/>
                <p:nvPr/>
              </p:nvSpPr>
              <p:spPr>
                <a:xfrm>
                  <a:off x="4553521" y="30989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7" name="Graphic 1391">
                <a:extLst>
                  <a:ext uri="{FF2B5EF4-FFF2-40B4-BE49-F238E27FC236}">
                    <a16:creationId xmlns:a16="http://schemas.microsoft.com/office/drawing/2014/main" id="{AD7FF210-A200-279A-9A1D-8BC1CDFE1E90}"/>
                  </a:ext>
                </a:extLst>
              </p:cNvPr>
              <p:cNvGrpSpPr/>
              <p:nvPr/>
            </p:nvGrpSpPr>
            <p:grpSpPr>
              <a:xfrm>
                <a:off x="4553521" y="3046476"/>
                <a:ext cx="75723" cy="75723"/>
                <a:chOff x="4553521" y="3046476"/>
                <a:chExt cx="75723" cy="75723"/>
              </a:xfrm>
            </p:grpSpPr>
            <p:sp>
              <p:nvSpPr>
                <p:cNvPr id="1662" name="Freeform: Shape 2405">
                  <a:extLst>
                    <a:ext uri="{FF2B5EF4-FFF2-40B4-BE49-F238E27FC236}">
                      <a16:creationId xmlns:a16="http://schemas.microsoft.com/office/drawing/2014/main" id="{8C935632-CE74-9DD5-79E4-6817869B7944}"/>
                    </a:ext>
                  </a:extLst>
                </p:cNvPr>
                <p:cNvSpPr/>
                <p:nvPr/>
              </p:nvSpPr>
              <p:spPr>
                <a:xfrm>
                  <a:off x="4591431" y="30464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3" name="Freeform: Shape 2406">
                  <a:extLst>
                    <a:ext uri="{FF2B5EF4-FFF2-40B4-BE49-F238E27FC236}">
                      <a16:creationId xmlns:a16="http://schemas.microsoft.com/office/drawing/2014/main" id="{8AAE7E93-313B-8C84-3136-9716389D60D3}"/>
                    </a:ext>
                  </a:extLst>
                </p:cNvPr>
                <p:cNvSpPr/>
                <p:nvPr/>
              </p:nvSpPr>
              <p:spPr>
                <a:xfrm>
                  <a:off x="4553521" y="30842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8" name="Graphic 1391">
                <a:extLst>
                  <a:ext uri="{FF2B5EF4-FFF2-40B4-BE49-F238E27FC236}">
                    <a16:creationId xmlns:a16="http://schemas.microsoft.com/office/drawing/2014/main" id="{F2D706E4-2FA8-74D5-7252-F789F771CAD1}"/>
                  </a:ext>
                </a:extLst>
              </p:cNvPr>
              <p:cNvGrpSpPr/>
              <p:nvPr/>
            </p:nvGrpSpPr>
            <p:grpSpPr>
              <a:xfrm>
                <a:off x="4545901" y="3008661"/>
                <a:ext cx="75628" cy="75628"/>
                <a:chOff x="4545901" y="3008661"/>
                <a:chExt cx="75628" cy="75628"/>
              </a:xfrm>
            </p:grpSpPr>
            <p:sp>
              <p:nvSpPr>
                <p:cNvPr id="1660" name="Freeform: Shape 2403">
                  <a:extLst>
                    <a:ext uri="{FF2B5EF4-FFF2-40B4-BE49-F238E27FC236}">
                      <a16:creationId xmlns:a16="http://schemas.microsoft.com/office/drawing/2014/main" id="{B0FF0EF3-AFB7-3779-54FA-ABB1EFE0BE0F}"/>
                    </a:ext>
                  </a:extLst>
                </p:cNvPr>
                <p:cNvSpPr/>
                <p:nvPr/>
              </p:nvSpPr>
              <p:spPr>
                <a:xfrm>
                  <a:off x="4583715" y="3008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61" name="Freeform: Shape 2404">
                  <a:extLst>
                    <a:ext uri="{FF2B5EF4-FFF2-40B4-BE49-F238E27FC236}">
                      <a16:creationId xmlns:a16="http://schemas.microsoft.com/office/drawing/2014/main" id="{6F029ED1-C419-71AE-D190-D34E5F722126}"/>
                    </a:ext>
                  </a:extLst>
                </p:cNvPr>
                <p:cNvSpPr/>
                <p:nvPr/>
              </p:nvSpPr>
              <p:spPr>
                <a:xfrm>
                  <a:off x="4545901" y="30464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09" name="Graphic 1391">
                <a:extLst>
                  <a:ext uri="{FF2B5EF4-FFF2-40B4-BE49-F238E27FC236}">
                    <a16:creationId xmlns:a16="http://schemas.microsoft.com/office/drawing/2014/main" id="{FCEEF942-FB5A-A0D0-C941-202EFBEF1EED}"/>
                  </a:ext>
                </a:extLst>
              </p:cNvPr>
              <p:cNvGrpSpPr/>
              <p:nvPr/>
            </p:nvGrpSpPr>
            <p:grpSpPr>
              <a:xfrm>
                <a:off x="4537710" y="3008661"/>
                <a:ext cx="75723" cy="75628"/>
                <a:chOff x="4537710" y="3008661"/>
                <a:chExt cx="75723" cy="75628"/>
              </a:xfrm>
            </p:grpSpPr>
            <p:sp>
              <p:nvSpPr>
                <p:cNvPr id="1658" name="Freeform: Shape 2401">
                  <a:extLst>
                    <a:ext uri="{FF2B5EF4-FFF2-40B4-BE49-F238E27FC236}">
                      <a16:creationId xmlns:a16="http://schemas.microsoft.com/office/drawing/2014/main" id="{FDE91608-4F5E-2330-27F2-2C6F8159EA6E}"/>
                    </a:ext>
                  </a:extLst>
                </p:cNvPr>
                <p:cNvSpPr/>
                <p:nvPr/>
              </p:nvSpPr>
              <p:spPr>
                <a:xfrm>
                  <a:off x="4575619" y="300866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59" name="Freeform: Shape 2402">
                  <a:extLst>
                    <a:ext uri="{FF2B5EF4-FFF2-40B4-BE49-F238E27FC236}">
                      <a16:creationId xmlns:a16="http://schemas.microsoft.com/office/drawing/2014/main" id="{FA0340C5-2F25-C8D7-FAB7-C830E2993731}"/>
                    </a:ext>
                  </a:extLst>
                </p:cNvPr>
                <p:cNvSpPr/>
                <p:nvPr/>
              </p:nvSpPr>
              <p:spPr>
                <a:xfrm>
                  <a:off x="4537710" y="30464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0" name="Graphic 1391">
                <a:extLst>
                  <a:ext uri="{FF2B5EF4-FFF2-40B4-BE49-F238E27FC236}">
                    <a16:creationId xmlns:a16="http://schemas.microsoft.com/office/drawing/2014/main" id="{95EF0E97-A63E-435E-72A3-F8A5339A0E46}"/>
                  </a:ext>
                </a:extLst>
              </p:cNvPr>
              <p:cNvGrpSpPr/>
              <p:nvPr/>
            </p:nvGrpSpPr>
            <p:grpSpPr>
              <a:xfrm>
                <a:off x="4531709" y="2994183"/>
                <a:ext cx="75628" cy="75723"/>
                <a:chOff x="4531709" y="2994183"/>
                <a:chExt cx="75628" cy="75723"/>
              </a:xfrm>
            </p:grpSpPr>
            <p:sp>
              <p:nvSpPr>
                <p:cNvPr id="1656" name="Freeform: Shape 2399">
                  <a:extLst>
                    <a:ext uri="{FF2B5EF4-FFF2-40B4-BE49-F238E27FC236}">
                      <a16:creationId xmlns:a16="http://schemas.microsoft.com/office/drawing/2014/main" id="{45E50963-12C3-D4F1-18EB-FC51E568E08B}"/>
                    </a:ext>
                  </a:extLst>
                </p:cNvPr>
                <p:cNvSpPr/>
                <p:nvPr/>
              </p:nvSpPr>
              <p:spPr>
                <a:xfrm>
                  <a:off x="4569523" y="2994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57" name="Freeform: Shape 2400">
                  <a:extLst>
                    <a:ext uri="{FF2B5EF4-FFF2-40B4-BE49-F238E27FC236}">
                      <a16:creationId xmlns:a16="http://schemas.microsoft.com/office/drawing/2014/main" id="{BB4E5712-34C2-37FD-D504-33ABDA32BD44}"/>
                    </a:ext>
                  </a:extLst>
                </p:cNvPr>
                <p:cNvSpPr/>
                <p:nvPr/>
              </p:nvSpPr>
              <p:spPr>
                <a:xfrm>
                  <a:off x="4531709" y="30319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1" name="Graphic 1391">
                <a:extLst>
                  <a:ext uri="{FF2B5EF4-FFF2-40B4-BE49-F238E27FC236}">
                    <a16:creationId xmlns:a16="http://schemas.microsoft.com/office/drawing/2014/main" id="{27777D81-C1D4-65EE-D901-FBEAF5CD1143}"/>
                  </a:ext>
                </a:extLst>
              </p:cNvPr>
              <p:cNvGrpSpPr/>
              <p:nvPr/>
            </p:nvGrpSpPr>
            <p:grpSpPr>
              <a:xfrm>
                <a:off x="4523136" y="2978372"/>
                <a:ext cx="75723" cy="75723"/>
                <a:chOff x="4523136" y="2978372"/>
                <a:chExt cx="75723" cy="75723"/>
              </a:xfrm>
            </p:grpSpPr>
            <p:sp>
              <p:nvSpPr>
                <p:cNvPr id="1654" name="Freeform: Shape 2397">
                  <a:extLst>
                    <a:ext uri="{FF2B5EF4-FFF2-40B4-BE49-F238E27FC236}">
                      <a16:creationId xmlns:a16="http://schemas.microsoft.com/office/drawing/2014/main" id="{27F3FBA7-2646-2447-B10E-4A0056F8C57B}"/>
                    </a:ext>
                  </a:extLst>
                </p:cNvPr>
                <p:cNvSpPr/>
                <p:nvPr/>
              </p:nvSpPr>
              <p:spPr>
                <a:xfrm>
                  <a:off x="4561046" y="2978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55" name="Freeform: Shape 2398">
                  <a:extLst>
                    <a:ext uri="{FF2B5EF4-FFF2-40B4-BE49-F238E27FC236}">
                      <a16:creationId xmlns:a16="http://schemas.microsoft.com/office/drawing/2014/main" id="{DBBE405A-FBAB-76A5-2C68-38218324C873}"/>
                    </a:ext>
                  </a:extLst>
                </p:cNvPr>
                <p:cNvSpPr/>
                <p:nvPr/>
              </p:nvSpPr>
              <p:spPr>
                <a:xfrm>
                  <a:off x="4523136" y="30161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2" name="Graphic 1391">
                <a:extLst>
                  <a:ext uri="{FF2B5EF4-FFF2-40B4-BE49-F238E27FC236}">
                    <a16:creationId xmlns:a16="http://schemas.microsoft.com/office/drawing/2014/main" id="{09612D0B-85D8-B09A-A000-54C45941CCDB}"/>
                  </a:ext>
                </a:extLst>
              </p:cNvPr>
              <p:cNvGrpSpPr/>
              <p:nvPr/>
            </p:nvGrpSpPr>
            <p:grpSpPr>
              <a:xfrm>
                <a:off x="4521517" y="2956369"/>
                <a:ext cx="75723" cy="75628"/>
                <a:chOff x="4521517" y="2956369"/>
                <a:chExt cx="75723" cy="75628"/>
              </a:xfrm>
            </p:grpSpPr>
            <p:sp>
              <p:nvSpPr>
                <p:cNvPr id="1652" name="Freeform: Shape 2395">
                  <a:extLst>
                    <a:ext uri="{FF2B5EF4-FFF2-40B4-BE49-F238E27FC236}">
                      <a16:creationId xmlns:a16="http://schemas.microsoft.com/office/drawing/2014/main" id="{53D07CB5-2B99-3055-9F3C-6117F87316EA}"/>
                    </a:ext>
                  </a:extLst>
                </p:cNvPr>
                <p:cNvSpPr/>
                <p:nvPr/>
              </p:nvSpPr>
              <p:spPr>
                <a:xfrm>
                  <a:off x="4559427" y="295636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53" name="Freeform: Shape 2396">
                  <a:extLst>
                    <a:ext uri="{FF2B5EF4-FFF2-40B4-BE49-F238E27FC236}">
                      <a16:creationId xmlns:a16="http://schemas.microsoft.com/office/drawing/2014/main" id="{E6DA68A9-2F6E-0F71-02EC-A49EC4161263}"/>
                    </a:ext>
                  </a:extLst>
                </p:cNvPr>
                <p:cNvSpPr/>
                <p:nvPr/>
              </p:nvSpPr>
              <p:spPr>
                <a:xfrm>
                  <a:off x="4521517" y="299418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3" name="Graphic 1391">
                <a:extLst>
                  <a:ext uri="{FF2B5EF4-FFF2-40B4-BE49-F238E27FC236}">
                    <a16:creationId xmlns:a16="http://schemas.microsoft.com/office/drawing/2014/main" id="{4E3E91C7-8029-9D66-2141-68E2A670B0BE}"/>
                  </a:ext>
                </a:extLst>
              </p:cNvPr>
              <p:cNvGrpSpPr/>
              <p:nvPr/>
            </p:nvGrpSpPr>
            <p:grpSpPr>
              <a:xfrm>
                <a:off x="4195286" y="2825210"/>
                <a:ext cx="75628" cy="75628"/>
                <a:chOff x="4195286" y="2825210"/>
                <a:chExt cx="75628" cy="75628"/>
              </a:xfrm>
            </p:grpSpPr>
            <p:sp>
              <p:nvSpPr>
                <p:cNvPr id="1650" name="Freeform: Shape 2393">
                  <a:extLst>
                    <a:ext uri="{FF2B5EF4-FFF2-40B4-BE49-F238E27FC236}">
                      <a16:creationId xmlns:a16="http://schemas.microsoft.com/office/drawing/2014/main" id="{5735AAF7-B1DB-CBD8-581D-6B2353B2BD15}"/>
                    </a:ext>
                  </a:extLst>
                </p:cNvPr>
                <p:cNvSpPr/>
                <p:nvPr/>
              </p:nvSpPr>
              <p:spPr>
                <a:xfrm>
                  <a:off x="4233100" y="282521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51" name="Freeform: Shape 2394">
                  <a:extLst>
                    <a:ext uri="{FF2B5EF4-FFF2-40B4-BE49-F238E27FC236}">
                      <a16:creationId xmlns:a16="http://schemas.microsoft.com/office/drawing/2014/main" id="{A54BE57F-7B31-078F-FC85-703273F6CE25}"/>
                    </a:ext>
                  </a:extLst>
                </p:cNvPr>
                <p:cNvSpPr/>
                <p:nvPr/>
              </p:nvSpPr>
              <p:spPr>
                <a:xfrm>
                  <a:off x="4195286" y="28630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4" name="Graphic 1391">
                <a:extLst>
                  <a:ext uri="{FF2B5EF4-FFF2-40B4-BE49-F238E27FC236}">
                    <a16:creationId xmlns:a16="http://schemas.microsoft.com/office/drawing/2014/main" id="{7D9165F4-07E0-4D38-AAC4-15B26EA3A855}"/>
                  </a:ext>
                </a:extLst>
              </p:cNvPr>
              <p:cNvGrpSpPr/>
              <p:nvPr/>
            </p:nvGrpSpPr>
            <p:grpSpPr>
              <a:xfrm>
                <a:off x="3800475" y="2590800"/>
                <a:ext cx="75723" cy="75723"/>
                <a:chOff x="3800475" y="2590800"/>
                <a:chExt cx="75723" cy="75723"/>
              </a:xfrm>
            </p:grpSpPr>
            <p:sp>
              <p:nvSpPr>
                <p:cNvPr id="1648" name="Freeform: Shape 2391">
                  <a:extLst>
                    <a:ext uri="{FF2B5EF4-FFF2-40B4-BE49-F238E27FC236}">
                      <a16:creationId xmlns:a16="http://schemas.microsoft.com/office/drawing/2014/main" id="{10371EBA-5CB1-FE59-D5DD-49264296E0CC}"/>
                    </a:ext>
                  </a:extLst>
                </p:cNvPr>
                <p:cNvSpPr/>
                <p:nvPr/>
              </p:nvSpPr>
              <p:spPr>
                <a:xfrm>
                  <a:off x="3838289" y="25908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9" name="Freeform: Shape 2392">
                  <a:extLst>
                    <a:ext uri="{FF2B5EF4-FFF2-40B4-BE49-F238E27FC236}">
                      <a16:creationId xmlns:a16="http://schemas.microsoft.com/office/drawing/2014/main" id="{DB67DF46-F081-64D6-3404-AEE1A2832941}"/>
                    </a:ext>
                  </a:extLst>
                </p:cNvPr>
                <p:cNvSpPr/>
                <p:nvPr/>
              </p:nvSpPr>
              <p:spPr>
                <a:xfrm>
                  <a:off x="3800475" y="26286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5" name="Graphic 1391">
                <a:extLst>
                  <a:ext uri="{FF2B5EF4-FFF2-40B4-BE49-F238E27FC236}">
                    <a16:creationId xmlns:a16="http://schemas.microsoft.com/office/drawing/2014/main" id="{922F61E3-755F-E21B-DC82-E7F1788C2993}"/>
                  </a:ext>
                </a:extLst>
              </p:cNvPr>
              <p:cNvGrpSpPr/>
              <p:nvPr/>
            </p:nvGrpSpPr>
            <p:grpSpPr>
              <a:xfrm>
                <a:off x="5280564" y="3536918"/>
                <a:ext cx="75723" cy="75723"/>
                <a:chOff x="5280564" y="3536918"/>
                <a:chExt cx="75723" cy="75723"/>
              </a:xfrm>
            </p:grpSpPr>
            <p:sp>
              <p:nvSpPr>
                <p:cNvPr id="1646" name="Freeform: Shape 2389">
                  <a:extLst>
                    <a:ext uri="{FF2B5EF4-FFF2-40B4-BE49-F238E27FC236}">
                      <a16:creationId xmlns:a16="http://schemas.microsoft.com/office/drawing/2014/main" id="{175E5D3E-CE31-4E5F-942A-5FFF92A7C61E}"/>
                    </a:ext>
                  </a:extLst>
                </p:cNvPr>
                <p:cNvSpPr/>
                <p:nvPr/>
              </p:nvSpPr>
              <p:spPr>
                <a:xfrm>
                  <a:off x="5318474" y="35369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7" name="Freeform: Shape 2390">
                  <a:extLst>
                    <a:ext uri="{FF2B5EF4-FFF2-40B4-BE49-F238E27FC236}">
                      <a16:creationId xmlns:a16="http://schemas.microsoft.com/office/drawing/2014/main" id="{790DA510-E255-6E20-021B-965C52BB5927}"/>
                    </a:ext>
                  </a:extLst>
                </p:cNvPr>
                <p:cNvSpPr/>
                <p:nvPr/>
              </p:nvSpPr>
              <p:spPr>
                <a:xfrm>
                  <a:off x="5280564" y="35747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6" name="Graphic 1391">
                <a:extLst>
                  <a:ext uri="{FF2B5EF4-FFF2-40B4-BE49-F238E27FC236}">
                    <a16:creationId xmlns:a16="http://schemas.microsoft.com/office/drawing/2014/main" id="{4C4BB289-A673-6260-940E-C4B47896D392}"/>
                  </a:ext>
                </a:extLst>
              </p:cNvPr>
              <p:cNvGrpSpPr/>
              <p:nvPr/>
            </p:nvGrpSpPr>
            <p:grpSpPr>
              <a:xfrm>
                <a:off x="5298852" y="3536918"/>
                <a:ext cx="75723" cy="75723"/>
                <a:chOff x="5298852" y="3536918"/>
                <a:chExt cx="75723" cy="75723"/>
              </a:xfrm>
            </p:grpSpPr>
            <p:sp>
              <p:nvSpPr>
                <p:cNvPr id="1644" name="Freeform: Shape 2387">
                  <a:extLst>
                    <a:ext uri="{FF2B5EF4-FFF2-40B4-BE49-F238E27FC236}">
                      <a16:creationId xmlns:a16="http://schemas.microsoft.com/office/drawing/2014/main" id="{3B51B1A2-8028-F5D0-EC3C-2C4686A7A21B}"/>
                    </a:ext>
                  </a:extLst>
                </p:cNvPr>
                <p:cNvSpPr/>
                <p:nvPr/>
              </p:nvSpPr>
              <p:spPr>
                <a:xfrm>
                  <a:off x="5336667" y="35369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5" name="Freeform: Shape 2388">
                  <a:extLst>
                    <a:ext uri="{FF2B5EF4-FFF2-40B4-BE49-F238E27FC236}">
                      <a16:creationId xmlns:a16="http://schemas.microsoft.com/office/drawing/2014/main" id="{52BBB8B0-920F-A24E-B6F0-849EEA67295E}"/>
                    </a:ext>
                  </a:extLst>
                </p:cNvPr>
                <p:cNvSpPr/>
                <p:nvPr/>
              </p:nvSpPr>
              <p:spPr>
                <a:xfrm>
                  <a:off x="5298852" y="35747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7" name="Graphic 1391">
                <a:extLst>
                  <a:ext uri="{FF2B5EF4-FFF2-40B4-BE49-F238E27FC236}">
                    <a16:creationId xmlns:a16="http://schemas.microsoft.com/office/drawing/2014/main" id="{D98DF12F-C940-52A2-D820-A9FD86C62806}"/>
                  </a:ext>
                </a:extLst>
              </p:cNvPr>
              <p:cNvGrpSpPr/>
              <p:nvPr/>
            </p:nvGrpSpPr>
            <p:grpSpPr>
              <a:xfrm>
                <a:off x="5305044" y="3573018"/>
                <a:ext cx="75723" cy="75628"/>
                <a:chOff x="5305044" y="3573018"/>
                <a:chExt cx="75723" cy="75628"/>
              </a:xfrm>
            </p:grpSpPr>
            <p:sp>
              <p:nvSpPr>
                <p:cNvPr id="1642" name="Freeform: Shape 2385">
                  <a:extLst>
                    <a:ext uri="{FF2B5EF4-FFF2-40B4-BE49-F238E27FC236}">
                      <a16:creationId xmlns:a16="http://schemas.microsoft.com/office/drawing/2014/main" id="{0A0A61CD-1D83-1870-6F52-657545EC01AB}"/>
                    </a:ext>
                  </a:extLst>
                </p:cNvPr>
                <p:cNvSpPr/>
                <p:nvPr/>
              </p:nvSpPr>
              <p:spPr>
                <a:xfrm>
                  <a:off x="5342953" y="357301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3" name="Freeform: Shape 2386">
                  <a:extLst>
                    <a:ext uri="{FF2B5EF4-FFF2-40B4-BE49-F238E27FC236}">
                      <a16:creationId xmlns:a16="http://schemas.microsoft.com/office/drawing/2014/main" id="{3B10C9C9-5E28-EB28-CC58-AEA76EAD7C48}"/>
                    </a:ext>
                  </a:extLst>
                </p:cNvPr>
                <p:cNvSpPr/>
                <p:nvPr/>
              </p:nvSpPr>
              <p:spPr>
                <a:xfrm>
                  <a:off x="5305044" y="3610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8" name="Graphic 1391">
                <a:extLst>
                  <a:ext uri="{FF2B5EF4-FFF2-40B4-BE49-F238E27FC236}">
                    <a16:creationId xmlns:a16="http://schemas.microsoft.com/office/drawing/2014/main" id="{91DC2088-39DA-A6EF-0A10-9A3AF8EC4B7B}"/>
                  </a:ext>
                </a:extLst>
              </p:cNvPr>
              <p:cNvGrpSpPr/>
              <p:nvPr/>
            </p:nvGrpSpPr>
            <p:grpSpPr>
              <a:xfrm>
                <a:off x="5314473" y="3585114"/>
                <a:ext cx="75723" cy="75723"/>
                <a:chOff x="5314473" y="3585114"/>
                <a:chExt cx="75723" cy="75723"/>
              </a:xfrm>
            </p:grpSpPr>
            <p:sp>
              <p:nvSpPr>
                <p:cNvPr id="1640" name="Freeform: Shape 2383">
                  <a:extLst>
                    <a:ext uri="{FF2B5EF4-FFF2-40B4-BE49-F238E27FC236}">
                      <a16:creationId xmlns:a16="http://schemas.microsoft.com/office/drawing/2014/main" id="{C3DA0434-3B09-125D-1E8B-D0E15FC15F56}"/>
                    </a:ext>
                  </a:extLst>
                </p:cNvPr>
                <p:cNvSpPr/>
                <p:nvPr/>
              </p:nvSpPr>
              <p:spPr>
                <a:xfrm>
                  <a:off x="5352383" y="35851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41" name="Freeform: Shape 2384">
                  <a:extLst>
                    <a:ext uri="{FF2B5EF4-FFF2-40B4-BE49-F238E27FC236}">
                      <a16:creationId xmlns:a16="http://schemas.microsoft.com/office/drawing/2014/main" id="{B935100C-5C5F-A87E-EA68-989F4573548C}"/>
                    </a:ext>
                  </a:extLst>
                </p:cNvPr>
                <p:cNvSpPr/>
                <p:nvPr/>
              </p:nvSpPr>
              <p:spPr>
                <a:xfrm>
                  <a:off x="5314473" y="36230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19" name="Graphic 1391">
                <a:extLst>
                  <a:ext uri="{FF2B5EF4-FFF2-40B4-BE49-F238E27FC236}">
                    <a16:creationId xmlns:a16="http://schemas.microsoft.com/office/drawing/2014/main" id="{463F515D-3822-CB6A-C90B-622003DDA3F7}"/>
                  </a:ext>
                </a:extLst>
              </p:cNvPr>
              <p:cNvGrpSpPr/>
              <p:nvPr/>
            </p:nvGrpSpPr>
            <p:grpSpPr>
              <a:xfrm>
                <a:off x="5328380" y="3585114"/>
                <a:ext cx="75723" cy="75723"/>
                <a:chOff x="5328380" y="3585114"/>
                <a:chExt cx="75723" cy="75723"/>
              </a:xfrm>
            </p:grpSpPr>
            <p:sp>
              <p:nvSpPr>
                <p:cNvPr id="1638" name="Freeform: Shape 2381">
                  <a:extLst>
                    <a:ext uri="{FF2B5EF4-FFF2-40B4-BE49-F238E27FC236}">
                      <a16:creationId xmlns:a16="http://schemas.microsoft.com/office/drawing/2014/main" id="{99BCBC34-60F0-3737-5C0A-E533E01BDA25}"/>
                    </a:ext>
                  </a:extLst>
                </p:cNvPr>
                <p:cNvSpPr/>
                <p:nvPr/>
              </p:nvSpPr>
              <p:spPr>
                <a:xfrm>
                  <a:off x="5366289" y="35851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39" name="Freeform: Shape 2382">
                  <a:extLst>
                    <a:ext uri="{FF2B5EF4-FFF2-40B4-BE49-F238E27FC236}">
                      <a16:creationId xmlns:a16="http://schemas.microsoft.com/office/drawing/2014/main" id="{0E56489A-6134-31C3-8F31-437FFA44EEDD}"/>
                    </a:ext>
                  </a:extLst>
                </p:cNvPr>
                <p:cNvSpPr/>
                <p:nvPr/>
              </p:nvSpPr>
              <p:spPr>
                <a:xfrm>
                  <a:off x="5328380" y="36230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0" name="Graphic 1391">
                <a:extLst>
                  <a:ext uri="{FF2B5EF4-FFF2-40B4-BE49-F238E27FC236}">
                    <a16:creationId xmlns:a16="http://schemas.microsoft.com/office/drawing/2014/main" id="{26A72356-FD5F-52B8-2343-A2C1868B1B71}"/>
                  </a:ext>
                </a:extLst>
              </p:cNvPr>
              <p:cNvGrpSpPr/>
              <p:nvPr/>
            </p:nvGrpSpPr>
            <p:grpSpPr>
              <a:xfrm>
                <a:off x="5342382" y="3585114"/>
                <a:ext cx="75628" cy="75723"/>
                <a:chOff x="5342382" y="3585114"/>
                <a:chExt cx="75628" cy="75723"/>
              </a:xfrm>
            </p:grpSpPr>
            <p:sp>
              <p:nvSpPr>
                <p:cNvPr id="1636" name="Freeform: Shape 2379">
                  <a:extLst>
                    <a:ext uri="{FF2B5EF4-FFF2-40B4-BE49-F238E27FC236}">
                      <a16:creationId xmlns:a16="http://schemas.microsoft.com/office/drawing/2014/main" id="{894B06B6-FE55-9380-466A-D3EFCE4F6214}"/>
                    </a:ext>
                  </a:extLst>
                </p:cNvPr>
                <p:cNvSpPr/>
                <p:nvPr/>
              </p:nvSpPr>
              <p:spPr>
                <a:xfrm>
                  <a:off x="5380196" y="35851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37" name="Freeform: Shape 2380">
                  <a:extLst>
                    <a:ext uri="{FF2B5EF4-FFF2-40B4-BE49-F238E27FC236}">
                      <a16:creationId xmlns:a16="http://schemas.microsoft.com/office/drawing/2014/main" id="{7100A545-A845-097C-EFC2-80E611503647}"/>
                    </a:ext>
                  </a:extLst>
                </p:cNvPr>
                <p:cNvSpPr/>
                <p:nvPr/>
              </p:nvSpPr>
              <p:spPr>
                <a:xfrm>
                  <a:off x="5342382" y="362302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1" name="Graphic 1391">
                <a:extLst>
                  <a:ext uri="{FF2B5EF4-FFF2-40B4-BE49-F238E27FC236}">
                    <a16:creationId xmlns:a16="http://schemas.microsoft.com/office/drawing/2014/main" id="{3E3CE59A-7422-C64A-4365-1BD417579E02}"/>
                  </a:ext>
                </a:extLst>
              </p:cNvPr>
              <p:cNvGrpSpPr/>
              <p:nvPr/>
            </p:nvGrpSpPr>
            <p:grpSpPr>
              <a:xfrm>
                <a:off x="5356288" y="3585114"/>
                <a:ext cx="75723" cy="75723"/>
                <a:chOff x="5356288" y="3585114"/>
                <a:chExt cx="75723" cy="75723"/>
              </a:xfrm>
            </p:grpSpPr>
            <p:sp>
              <p:nvSpPr>
                <p:cNvPr id="1634" name="Freeform: Shape 2377">
                  <a:extLst>
                    <a:ext uri="{FF2B5EF4-FFF2-40B4-BE49-F238E27FC236}">
                      <a16:creationId xmlns:a16="http://schemas.microsoft.com/office/drawing/2014/main" id="{7728579A-4C96-6F2B-5BC6-850974BBA5BE}"/>
                    </a:ext>
                  </a:extLst>
                </p:cNvPr>
                <p:cNvSpPr/>
                <p:nvPr/>
              </p:nvSpPr>
              <p:spPr>
                <a:xfrm>
                  <a:off x="5394102" y="35851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35" name="Freeform: Shape 2378">
                  <a:extLst>
                    <a:ext uri="{FF2B5EF4-FFF2-40B4-BE49-F238E27FC236}">
                      <a16:creationId xmlns:a16="http://schemas.microsoft.com/office/drawing/2014/main" id="{D66B3748-F653-8622-EBB6-59F19A404695}"/>
                    </a:ext>
                  </a:extLst>
                </p:cNvPr>
                <p:cNvSpPr/>
                <p:nvPr/>
              </p:nvSpPr>
              <p:spPr>
                <a:xfrm>
                  <a:off x="5356288" y="36230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2" name="Graphic 1391">
                <a:extLst>
                  <a:ext uri="{FF2B5EF4-FFF2-40B4-BE49-F238E27FC236}">
                    <a16:creationId xmlns:a16="http://schemas.microsoft.com/office/drawing/2014/main" id="{9EE12019-B015-E177-5151-09DD2457DBDF}"/>
                  </a:ext>
                </a:extLst>
              </p:cNvPr>
              <p:cNvGrpSpPr/>
              <p:nvPr/>
            </p:nvGrpSpPr>
            <p:grpSpPr>
              <a:xfrm>
                <a:off x="5671566" y="3726180"/>
                <a:ext cx="75723" cy="75723"/>
                <a:chOff x="5671566" y="3726180"/>
                <a:chExt cx="75723" cy="75723"/>
              </a:xfrm>
            </p:grpSpPr>
            <p:sp>
              <p:nvSpPr>
                <p:cNvPr id="1632" name="Freeform: Shape 2375">
                  <a:extLst>
                    <a:ext uri="{FF2B5EF4-FFF2-40B4-BE49-F238E27FC236}">
                      <a16:creationId xmlns:a16="http://schemas.microsoft.com/office/drawing/2014/main" id="{26AB1222-3A20-AB8E-6B48-3FAB42FBBD42}"/>
                    </a:ext>
                  </a:extLst>
                </p:cNvPr>
                <p:cNvSpPr/>
                <p:nvPr/>
              </p:nvSpPr>
              <p:spPr>
                <a:xfrm>
                  <a:off x="5709380" y="37261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33" name="Freeform: Shape 2376">
                  <a:extLst>
                    <a:ext uri="{FF2B5EF4-FFF2-40B4-BE49-F238E27FC236}">
                      <a16:creationId xmlns:a16="http://schemas.microsoft.com/office/drawing/2014/main" id="{1DAE5758-C2E5-1DBD-AD6A-F3BD6B80904B}"/>
                    </a:ext>
                  </a:extLst>
                </p:cNvPr>
                <p:cNvSpPr/>
                <p:nvPr/>
              </p:nvSpPr>
              <p:spPr>
                <a:xfrm>
                  <a:off x="5671566" y="37640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3" name="Graphic 1391">
                <a:extLst>
                  <a:ext uri="{FF2B5EF4-FFF2-40B4-BE49-F238E27FC236}">
                    <a16:creationId xmlns:a16="http://schemas.microsoft.com/office/drawing/2014/main" id="{1CB2FFE1-CB07-558A-A0B8-C6ECDC9BA37B}"/>
                  </a:ext>
                </a:extLst>
              </p:cNvPr>
              <p:cNvGrpSpPr/>
              <p:nvPr/>
            </p:nvGrpSpPr>
            <p:grpSpPr>
              <a:xfrm>
                <a:off x="5682900" y="3735514"/>
                <a:ext cx="75723" cy="75723"/>
                <a:chOff x="5682900" y="3735514"/>
                <a:chExt cx="75723" cy="75723"/>
              </a:xfrm>
            </p:grpSpPr>
            <p:sp>
              <p:nvSpPr>
                <p:cNvPr id="1630" name="Freeform: Shape 2373">
                  <a:extLst>
                    <a:ext uri="{FF2B5EF4-FFF2-40B4-BE49-F238E27FC236}">
                      <a16:creationId xmlns:a16="http://schemas.microsoft.com/office/drawing/2014/main" id="{B0C29BE6-DFB0-C890-4CBE-9B3C234F6B74}"/>
                    </a:ext>
                  </a:extLst>
                </p:cNvPr>
                <p:cNvSpPr/>
                <p:nvPr/>
              </p:nvSpPr>
              <p:spPr>
                <a:xfrm>
                  <a:off x="5720810" y="37355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31" name="Freeform: Shape 2374">
                  <a:extLst>
                    <a:ext uri="{FF2B5EF4-FFF2-40B4-BE49-F238E27FC236}">
                      <a16:creationId xmlns:a16="http://schemas.microsoft.com/office/drawing/2014/main" id="{1DB47A6F-4AEE-89D4-E223-4A1F2079FF29}"/>
                    </a:ext>
                  </a:extLst>
                </p:cNvPr>
                <p:cNvSpPr/>
                <p:nvPr/>
              </p:nvSpPr>
              <p:spPr>
                <a:xfrm>
                  <a:off x="5682900" y="377332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4" name="Graphic 1391">
                <a:extLst>
                  <a:ext uri="{FF2B5EF4-FFF2-40B4-BE49-F238E27FC236}">
                    <a16:creationId xmlns:a16="http://schemas.microsoft.com/office/drawing/2014/main" id="{DCFF7D8C-E307-DB76-A350-11C9D9DFB1E1}"/>
                  </a:ext>
                </a:extLst>
              </p:cNvPr>
              <p:cNvGrpSpPr/>
              <p:nvPr/>
            </p:nvGrpSpPr>
            <p:grpSpPr>
              <a:xfrm>
                <a:off x="5692235" y="3735514"/>
                <a:ext cx="75723" cy="75723"/>
                <a:chOff x="5692235" y="3735514"/>
                <a:chExt cx="75723" cy="75723"/>
              </a:xfrm>
            </p:grpSpPr>
            <p:sp>
              <p:nvSpPr>
                <p:cNvPr id="1628" name="Freeform: Shape 2371">
                  <a:extLst>
                    <a:ext uri="{FF2B5EF4-FFF2-40B4-BE49-F238E27FC236}">
                      <a16:creationId xmlns:a16="http://schemas.microsoft.com/office/drawing/2014/main" id="{0A1D6020-F96E-258C-EB90-44EE9ABCC563}"/>
                    </a:ext>
                  </a:extLst>
                </p:cNvPr>
                <p:cNvSpPr/>
                <p:nvPr/>
              </p:nvSpPr>
              <p:spPr>
                <a:xfrm>
                  <a:off x="5730144" y="37355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29" name="Freeform: Shape 2372">
                  <a:extLst>
                    <a:ext uri="{FF2B5EF4-FFF2-40B4-BE49-F238E27FC236}">
                      <a16:creationId xmlns:a16="http://schemas.microsoft.com/office/drawing/2014/main" id="{91E82AE3-C451-0ADC-02D7-25D7E1F189AC}"/>
                    </a:ext>
                  </a:extLst>
                </p:cNvPr>
                <p:cNvSpPr/>
                <p:nvPr/>
              </p:nvSpPr>
              <p:spPr>
                <a:xfrm>
                  <a:off x="5692235" y="377332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625" name="Graphic 1391">
                <a:extLst>
                  <a:ext uri="{FF2B5EF4-FFF2-40B4-BE49-F238E27FC236}">
                    <a16:creationId xmlns:a16="http://schemas.microsoft.com/office/drawing/2014/main" id="{E385B543-8882-D510-B916-19C75A805EA2}"/>
                  </a:ext>
                </a:extLst>
              </p:cNvPr>
              <p:cNvGrpSpPr/>
              <p:nvPr/>
            </p:nvGrpSpPr>
            <p:grpSpPr>
              <a:xfrm>
                <a:off x="7189470" y="4189952"/>
                <a:ext cx="75723" cy="75723"/>
                <a:chOff x="7189470" y="4189952"/>
                <a:chExt cx="75723" cy="75723"/>
              </a:xfrm>
            </p:grpSpPr>
            <p:sp>
              <p:nvSpPr>
                <p:cNvPr id="1626" name="Freeform: Shape 2369">
                  <a:extLst>
                    <a:ext uri="{FF2B5EF4-FFF2-40B4-BE49-F238E27FC236}">
                      <a16:creationId xmlns:a16="http://schemas.microsoft.com/office/drawing/2014/main" id="{226C5A93-E3C5-810A-DE28-09F61116DB70}"/>
                    </a:ext>
                  </a:extLst>
                </p:cNvPr>
                <p:cNvSpPr/>
                <p:nvPr/>
              </p:nvSpPr>
              <p:spPr>
                <a:xfrm>
                  <a:off x="7227379" y="4189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1627" name="Freeform: Shape 2370">
                  <a:extLst>
                    <a:ext uri="{FF2B5EF4-FFF2-40B4-BE49-F238E27FC236}">
                      <a16:creationId xmlns:a16="http://schemas.microsoft.com/office/drawing/2014/main" id="{0E64D0A4-CA10-D159-7209-593EB7FB4126}"/>
                    </a:ext>
                  </a:extLst>
                </p:cNvPr>
                <p:cNvSpPr/>
                <p:nvPr/>
              </p:nvSpPr>
              <p:spPr>
                <a:xfrm>
                  <a:off x="7189470" y="42278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1563" name="Freeform: Shape 2306">
              <a:extLst>
                <a:ext uri="{FF2B5EF4-FFF2-40B4-BE49-F238E27FC236}">
                  <a16:creationId xmlns:a16="http://schemas.microsoft.com/office/drawing/2014/main" id="{0D39E9A0-2320-C8ED-167F-1D2D09D74E6C}"/>
                </a:ext>
              </a:extLst>
            </p:cNvPr>
            <p:cNvSpPr/>
            <p:nvPr/>
          </p:nvSpPr>
          <p:spPr>
            <a:xfrm>
              <a:off x="3835622" y="2628614"/>
              <a:ext cx="4526375" cy="1599247"/>
            </a:xfrm>
            <a:custGeom>
              <a:avLst/>
              <a:gdLst>
                <a:gd name="connsiteX0" fmla="*/ 4526375 w 4526375"/>
                <a:gd name="connsiteY0" fmla="*/ 1599248 h 1599247"/>
                <a:gd name="connsiteX1" fmla="*/ 3064574 w 4526375"/>
                <a:gd name="connsiteY1" fmla="*/ 1599248 h 1599247"/>
                <a:gd name="connsiteX2" fmla="*/ 3064574 w 4526375"/>
                <a:gd name="connsiteY2" fmla="*/ 1548289 h 1599247"/>
                <a:gd name="connsiteX3" fmla="*/ 3052382 w 4526375"/>
                <a:gd name="connsiteY3" fmla="*/ 1548289 h 1599247"/>
                <a:gd name="connsiteX4" fmla="*/ 3052382 w 4526375"/>
                <a:gd name="connsiteY4" fmla="*/ 1493234 h 1599247"/>
                <a:gd name="connsiteX5" fmla="*/ 3018663 w 4526375"/>
                <a:gd name="connsiteY5" fmla="*/ 1493234 h 1599247"/>
                <a:gd name="connsiteX6" fmla="*/ 3018663 w 4526375"/>
                <a:gd name="connsiteY6" fmla="*/ 1451610 h 1599247"/>
                <a:gd name="connsiteX7" fmla="*/ 2717102 w 4526375"/>
                <a:gd name="connsiteY7" fmla="*/ 1451610 h 1599247"/>
                <a:gd name="connsiteX8" fmla="*/ 2717102 w 4526375"/>
                <a:gd name="connsiteY8" fmla="*/ 1412939 h 1599247"/>
                <a:gd name="connsiteX9" fmla="*/ 2675382 w 4526375"/>
                <a:gd name="connsiteY9" fmla="*/ 1412939 h 1599247"/>
                <a:gd name="connsiteX10" fmla="*/ 2675382 w 4526375"/>
                <a:gd name="connsiteY10" fmla="*/ 1375886 h 1599247"/>
                <a:gd name="connsiteX11" fmla="*/ 2642902 w 4526375"/>
                <a:gd name="connsiteY11" fmla="*/ 1375886 h 1599247"/>
                <a:gd name="connsiteX12" fmla="*/ 2642902 w 4526375"/>
                <a:gd name="connsiteY12" fmla="*/ 1341882 h 1599247"/>
                <a:gd name="connsiteX13" fmla="*/ 2452592 w 4526375"/>
                <a:gd name="connsiteY13" fmla="*/ 1341882 h 1599247"/>
                <a:gd name="connsiteX14" fmla="*/ 2452592 w 4526375"/>
                <a:gd name="connsiteY14" fmla="*/ 1312355 h 1599247"/>
                <a:gd name="connsiteX15" fmla="*/ 2359914 w 4526375"/>
                <a:gd name="connsiteY15" fmla="*/ 1312355 h 1599247"/>
                <a:gd name="connsiteX16" fmla="*/ 2359914 w 4526375"/>
                <a:gd name="connsiteY16" fmla="*/ 1284732 h 1599247"/>
                <a:gd name="connsiteX17" fmla="*/ 2329148 w 4526375"/>
                <a:gd name="connsiteY17" fmla="*/ 1284732 h 1599247"/>
                <a:gd name="connsiteX18" fmla="*/ 2329148 w 4526375"/>
                <a:gd name="connsiteY18" fmla="*/ 1257967 h 1599247"/>
                <a:gd name="connsiteX19" fmla="*/ 2300573 w 4526375"/>
                <a:gd name="connsiteY19" fmla="*/ 1257967 h 1599247"/>
                <a:gd name="connsiteX20" fmla="*/ 2300573 w 4526375"/>
                <a:gd name="connsiteY20" fmla="*/ 1227201 h 1599247"/>
                <a:gd name="connsiteX21" fmla="*/ 2276570 w 4526375"/>
                <a:gd name="connsiteY21" fmla="*/ 1227201 h 1599247"/>
                <a:gd name="connsiteX22" fmla="*/ 2276570 w 4526375"/>
                <a:gd name="connsiteY22" fmla="*/ 1198340 h 1599247"/>
                <a:gd name="connsiteX23" fmla="*/ 2264759 w 4526375"/>
                <a:gd name="connsiteY23" fmla="*/ 1198340 h 1599247"/>
                <a:gd name="connsiteX24" fmla="*/ 2264759 w 4526375"/>
                <a:gd name="connsiteY24" fmla="*/ 1176433 h 1599247"/>
                <a:gd name="connsiteX25" fmla="*/ 1906334 w 4526375"/>
                <a:gd name="connsiteY25" fmla="*/ 1176433 h 1599247"/>
                <a:gd name="connsiteX26" fmla="*/ 1906334 w 4526375"/>
                <a:gd name="connsiteY26" fmla="*/ 1152716 h 1599247"/>
                <a:gd name="connsiteX27" fmla="*/ 1872329 w 4526375"/>
                <a:gd name="connsiteY27" fmla="*/ 1152716 h 1599247"/>
                <a:gd name="connsiteX28" fmla="*/ 1872329 w 4526375"/>
                <a:gd name="connsiteY28" fmla="*/ 1115092 h 1599247"/>
                <a:gd name="connsiteX29" fmla="*/ 1843373 w 4526375"/>
                <a:gd name="connsiteY29" fmla="*/ 1115092 h 1599247"/>
                <a:gd name="connsiteX30" fmla="*/ 1843373 w 4526375"/>
                <a:gd name="connsiteY30" fmla="*/ 1075849 h 1599247"/>
                <a:gd name="connsiteX31" fmla="*/ 1771936 w 4526375"/>
                <a:gd name="connsiteY31" fmla="*/ 1075849 h 1599247"/>
                <a:gd name="connsiteX32" fmla="*/ 1771936 w 4526375"/>
                <a:gd name="connsiteY32" fmla="*/ 1059752 h 1599247"/>
                <a:gd name="connsiteX33" fmla="*/ 1730883 w 4526375"/>
                <a:gd name="connsiteY33" fmla="*/ 1059752 h 1599247"/>
                <a:gd name="connsiteX34" fmla="*/ 1730883 w 4526375"/>
                <a:gd name="connsiteY34" fmla="*/ 1037844 h 1599247"/>
                <a:gd name="connsiteX35" fmla="*/ 1631537 w 4526375"/>
                <a:gd name="connsiteY35" fmla="*/ 1037844 h 1599247"/>
                <a:gd name="connsiteX36" fmla="*/ 1631537 w 4526375"/>
                <a:gd name="connsiteY36" fmla="*/ 1016889 h 1599247"/>
                <a:gd name="connsiteX37" fmla="*/ 1559147 w 4526375"/>
                <a:gd name="connsiteY37" fmla="*/ 1016889 h 1599247"/>
                <a:gd name="connsiteX38" fmla="*/ 1559147 w 4526375"/>
                <a:gd name="connsiteY38" fmla="*/ 994696 h 1599247"/>
                <a:gd name="connsiteX39" fmla="*/ 1518476 w 4526375"/>
                <a:gd name="connsiteY39" fmla="*/ 994696 h 1599247"/>
                <a:gd name="connsiteX40" fmla="*/ 1518476 w 4526375"/>
                <a:gd name="connsiteY40" fmla="*/ 977646 h 1599247"/>
                <a:gd name="connsiteX41" fmla="*/ 1503521 w 4526375"/>
                <a:gd name="connsiteY41" fmla="*/ 977646 h 1599247"/>
                <a:gd name="connsiteX42" fmla="*/ 1503521 w 4526375"/>
                <a:gd name="connsiteY42" fmla="*/ 945452 h 1599247"/>
                <a:gd name="connsiteX43" fmla="*/ 1475899 w 4526375"/>
                <a:gd name="connsiteY43" fmla="*/ 945452 h 1599247"/>
                <a:gd name="connsiteX44" fmla="*/ 1475899 w 4526375"/>
                <a:gd name="connsiteY44" fmla="*/ 912590 h 1599247"/>
                <a:gd name="connsiteX45" fmla="*/ 1469422 w 4526375"/>
                <a:gd name="connsiteY45" fmla="*/ 912590 h 1599247"/>
                <a:gd name="connsiteX46" fmla="*/ 1469422 w 4526375"/>
                <a:gd name="connsiteY46" fmla="*/ 880682 h 1599247"/>
                <a:gd name="connsiteX47" fmla="*/ 1399318 w 4526375"/>
                <a:gd name="connsiteY47" fmla="*/ 880682 h 1599247"/>
                <a:gd name="connsiteX48" fmla="*/ 1399318 w 4526375"/>
                <a:gd name="connsiteY48" fmla="*/ 864584 h 1599247"/>
                <a:gd name="connsiteX49" fmla="*/ 1346073 w 4526375"/>
                <a:gd name="connsiteY49" fmla="*/ 864584 h 1599247"/>
                <a:gd name="connsiteX50" fmla="*/ 1346073 w 4526375"/>
                <a:gd name="connsiteY50" fmla="*/ 844487 h 1599247"/>
                <a:gd name="connsiteX51" fmla="*/ 1259110 w 4526375"/>
                <a:gd name="connsiteY51" fmla="*/ 844487 h 1599247"/>
                <a:gd name="connsiteX52" fmla="*/ 1259110 w 4526375"/>
                <a:gd name="connsiteY52" fmla="*/ 826865 h 1599247"/>
                <a:gd name="connsiteX53" fmla="*/ 1190149 w 4526375"/>
                <a:gd name="connsiteY53" fmla="*/ 826865 h 1599247"/>
                <a:gd name="connsiteX54" fmla="*/ 1190149 w 4526375"/>
                <a:gd name="connsiteY54" fmla="*/ 808673 h 1599247"/>
                <a:gd name="connsiteX55" fmla="*/ 1136618 w 4526375"/>
                <a:gd name="connsiteY55" fmla="*/ 808673 h 1599247"/>
                <a:gd name="connsiteX56" fmla="*/ 1136618 w 4526375"/>
                <a:gd name="connsiteY56" fmla="*/ 727139 h 1599247"/>
                <a:gd name="connsiteX57" fmla="*/ 1124141 w 4526375"/>
                <a:gd name="connsiteY57" fmla="*/ 727139 h 1599247"/>
                <a:gd name="connsiteX58" fmla="*/ 1124141 w 4526375"/>
                <a:gd name="connsiteY58" fmla="*/ 679132 h 1599247"/>
                <a:gd name="connsiteX59" fmla="*/ 1091946 w 4526375"/>
                <a:gd name="connsiteY59" fmla="*/ 679132 h 1599247"/>
                <a:gd name="connsiteX60" fmla="*/ 1091946 w 4526375"/>
                <a:gd name="connsiteY60" fmla="*/ 636937 h 1599247"/>
                <a:gd name="connsiteX61" fmla="*/ 1060323 w 4526375"/>
                <a:gd name="connsiteY61" fmla="*/ 636937 h 1599247"/>
                <a:gd name="connsiteX62" fmla="*/ 1060323 w 4526375"/>
                <a:gd name="connsiteY62" fmla="*/ 591312 h 1599247"/>
                <a:gd name="connsiteX63" fmla="*/ 1038701 w 4526375"/>
                <a:gd name="connsiteY63" fmla="*/ 591312 h 1599247"/>
                <a:gd name="connsiteX64" fmla="*/ 1038701 w 4526375"/>
                <a:gd name="connsiteY64" fmla="*/ 575501 h 1599247"/>
                <a:gd name="connsiteX65" fmla="*/ 943642 w 4526375"/>
                <a:gd name="connsiteY65" fmla="*/ 575501 h 1599247"/>
                <a:gd name="connsiteX66" fmla="*/ 943642 w 4526375"/>
                <a:gd name="connsiteY66" fmla="*/ 565785 h 1599247"/>
                <a:gd name="connsiteX67" fmla="*/ 873347 w 4526375"/>
                <a:gd name="connsiteY67" fmla="*/ 565785 h 1599247"/>
                <a:gd name="connsiteX68" fmla="*/ 873347 w 4526375"/>
                <a:gd name="connsiteY68" fmla="*/ 548450 h 1599247"/>
                <a:gd name="connsiteX69" fmla="*/ 800767 w 4526375"/>
                <a:gd name="connsiteY69" fmla="*/ 548450 h 1599247"/>
                <a:gd name="connsiteX70" fmla="*/ 800767 w 4526375"/>
                <a:gd name="connsiteY70" fmla="*/ 531114 h 1599247"/>
                <a:gd name="connsiteX71" fmla="*/ 776097 w 4526375"/>
                <a:gd name="connsiteY71" fmla="*/ 531114 h 1599247"/>
                <a:gd name="connsiteX72" fmla="*/ 776097 w 4526375"/>
                <a:gd name="connsiteY72" fmla="*/ 485775 h 1599247"/>
                <a:gd name="connsiteX73" fmla="*/ 759714 w 4526375"/>
                <a:gd name="connsiteY73" fmla="*/ 485775 h 1599247"/>
                <a:gd name="connsiteX74" fmla="*/ 759714 w 4526375"/>
                <a:gd name="connsiteY74" fmla="*/ 439865 h 1599247"/>
                <a:gd name="connsiteX75" fmla="*/ 745998 w 4526375"/>
                <a:gd name="connsiteY75" fmla="*/ 439865 h 1599247"/>
                <a:gd name="connsiteX76" fmla="*/ 745998 w 4526375"/>
                <a:gd name="connsiteY76" fmla="*/ 415862 h 1599247"/>
                <a:gd name="connsiteX77" fmla="*/ 735997 w 4526375"/>
                <a:gd name="connsiteY77" fmla="*/ 415862 h 1599247"/>
                <a:gd name="connsiteX78" fmla="*/ 735997 w 4526375"/>
                <a:gd name="connsiteY78" fmla="*/ 384239 h 1599247"/>
                <a:gd name="connsiteX79" fmla="*/ 721995 w 4526375"/>
                <a:gd name="connsiteY79" fmla="*/ 384239 h 1599247"/>
                <a:gd name="connsiteX80" fmla="*/ 721995 w 4526375"/>
                <a:gd name="connsiteY80" fmla="*/ 348710 h 1599247"/>
                <a:gd name="connsiteX81" fmla="*/ 713518 w 4526375"/>
                <a:gd name="connsiteY81" fmla="*/ 348710 h 1599247"/>
                <a:gd name="connsiteX82" fmla="*/ 713518 w 4526375"/>
                <a:gd name="connsiteY82" fmla="*/ 324041 h 1599247"/>
                <a:gd name="connsiteX83" fmla="*/ 700754 w 4526375"/>
                <a:gd name="connsiteY83" fmla="*/ 324041 h 1599247"/>
                <a:gd name="connsiteX84" fmla="*/ 700754 w 4526375"/>
                <a:gd name="connsiteY84" fmla="*/ 312801 h 1599247"/>
                <a:gd name="connsiteX85" fmla="*/ 661797 w 4526375"/>
                <a:gd name="connsiteY85" fmla="*/ 312801 h 1599247"/>
                <a:gd name="connsiteX86" fmla="*/ 661797 w 4526375"/>
                <a:gd name="connsiteY86" fmla="*/ 300418 h 1599247"/>
                <a:gd name="connsiteX87" fmla="*/ 612553 w 4526375"/>
                <a:gd name="connsiteY87" fmla="*/ 300418 h 1599247"/>
                <a:gd name="connsiteX88" fmla="*/ 612553 w 4526375"/>
                <a:gd name="connsiteY88" fmla="*/ 272701 h 1599247"/>
                <a:gd name="connsiteX89" fmla="*/ 566642 w 4526375"/>
                <a:gd name="connsiteY89" fmla="*/ 272701 h 1599247"/>
                <a:gd name="connsiteX90" fmla="*/ 566642 w 4526375"/>
                <a:gd name="connsiteY90" fmla="*/ 262033 h 1599247"/>
                <a:gd name="connsiteX91" fmla="*/ 552641 w 4526375"/>
                <a:gd name="connsiteY91" fmla="*/ 262033 h 1599247"/>
                <a:gd name="connsiteX92" fmla="*/ 552641 w 4526375"/>
                <a:gd name="connsiteY92" fmla="*/ 249936 h 1599247"/>
                <a:gd name="connsiteX93" fmla="*/ 432911 w 4526375"/>
                <a:gd name="connsiteY93" fmla="*/ 249936 h 1599247"/>
                <a:gd name="connsiteX94" fmla="*/ 432911 w 4526375"/>
                <a:gd name="connsiteY94" fmla="*/ 234410 h 1599247"/>
                <a:gd name="connsiteX95" fmla="*/ 383381 w 4526375"/>
                <a:gd name="connsiteY95" fmla="*/ 234410 h 1599247"/>
                <a:gd name="connsiteX96" fmla="*/ 383381 w 4526375"/>
                <a:gd name="connsiteY96" fmla="*/ 201549 h 1599247"/>
                <a:gd name="connsiteX97" fmla="*/ 373952 w 4526375"/>
                <a:gd name="connsiteY97" fmla="*/ 201549 h 1599247"/>
                <a:gd name="connsiteX98" fmla="*/ 373952 w 4526375"/>
                <a:gd name="connsiteY98" fmla="*/ 184214 h 1599247"/>
                <a:gd name="connsiteX99" fmla="*/ 370237 w 4526375"/>
                <a:gd name="connsiteY99" fmla="*/ 184214 h 1599247"/>
                <a:gd name="connsiteX100" fmla="*/ 370237 w 4526375"/>
                <a:gd name="connsiteY100" fmla="*/ 156305 h 1599247"/>
                <a:gd name="connsiteX101" fmla="*/ 365760 w 4526375"/>
                <a:gd name="connsiteY101" fmla="*/ 156305 h 1599247"/>
                <a:gd name="connsiteX102" fmla="*/ 365760 w 4526375"/>
                <a:gd name="connsiteY102" fmla="*/ 144113 h 1599247"/>
                <a:gd name="connsiteX103" fmla="*/ 357188 w 4526375"/>
                <a:gd name="connsiteY103" fmla="*/ 144113 h 1599247"/>
                <a:gd name="connsiteX104" fmla="*/ 357188 w 4526375"/>
                <a:gd name="connsiteY104" fmla="*/ 127730 h 1599247"/>
                <a:gd name="connsiteX105" fmla="*/ 340805 w 4526375"/>
                <a:gd name="connsiteY105" fmla="*/ 127730 h 1599247"/>
                <a:gd name="connsiteX106" fmla="*/ 340805 w 4526375"/>
                <a:gd name="connsiteY106" fmla="*/ 118872 h 1599247"/>
                <a:gd name="connsiteX107" fmla="*/ 307658 w 4526375"/>
                <a:gd name="connsiteY107" fmla="*/ 118872 h 1599247"/>
                <a:gd name="connsiteX108" fmla="*/ 307658 w 4526375"/>
                <a:gd name="connsiteY108" fmla="*/ 88487 h 1599247"/>
                <a:gd name="connsiteX109" fmla="*/ 282988 w 4526375"/>
                <a:gd name="connsiteY109" fmla="*/ 88487 h 1599247"/>
                <a:gd name="connsiteX110" fmla="*/ 282988 w 4526375"/>
                <a:gd name="connsiteY110" fmla="*/ 75438 h 1599247"/>
                <a:gd name="connsiteX111" fmla="*/ 241078 w 4526375"/>
                <a:gd name="connsiteY111" fmla="*/ 75438 h 1599247"/>
                <a:gd name="connsiteX112" fmla="*/ 241078 w 4526375"/>
                <a:gd name="connsiteY112" fmla="*/ 53816 h 1599247"/>
                <a:gd name="connsiteX113" fmla="*/ 232601 w 4526375"/>
                <a:gd name="connsiteY113" fmla="*/ 53816 h 1599247"/>
                <a:gd name="connsiteX114" fmla="*/ 232601 w 4526375"/>
                <a:gd name="connsiteY114" fmla="*/ 42291 h 1599247"/>
                <a:gd name="connsiteX115" fmla="*/ 173546 w 4526375"/>
                <a:gd name="connsiteY115" fmla="*/ 42291 h 1599247"/>
                <a:gd name="connsiteX116" fmla="*/ 173546 w 4526375"/>
                <a:gd name="connsiteY116" fmla="*/ 24956 h 1599247"/>
                <a:gd name="connsiteX117" fmla="*/ 160211 w 4526375"/>
                <a:gd name="connsiteY117" fmla="*/ 24956 h 1599247"/>
                <a:gd name="connsiteX118" fmla="*/ 160211 w 4526375"/>
                <a:gd name="connsiteY118" fmla="*/ 14002 h 1599247"/>
                <a:gd name="connsiteX119" fmla="*/ 102489 w 4526375"/>
                <a:gd name="connsiteY119" fmla="*/ 14002 h 1599247"/>
                <a:gd name="connsiteX120" fmla="*/ 102489 w 4526375"/>
                <a:gd name="connsiteY120" fmla="*/ 0 h 1599247"/>
                <a:gd name="connsiteX121" fmla="*/ 0 w 4526375"/>
                <a:gd name="connsiteY121" fmla="*/ 0 h 1599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526375" h="1599247">
                  <a:moveTo>
                    <a:pt x="4526375" y="1599248"/>
                  </a:moveTo>
                  <a:lnTo>
                    <a:pt x="3064574" y="1599248"/>
                  </a:lnTo>
                  <a:lnTo>
                    <a:pt x="3064574" y="1548289"/>
                  </a:lnTo>
                  <a:lnTo>
                    <a:pt x="3052382" y="1548289"/>
                  </a:lnTo>
                  <a:lnTo>
                    <a:pt x="3052382" y="1493234"/>
                  </a:lnTo>
                  <a:lnTo>
                    <a:pt x="3018663" y="1493234"/>
                  </a:lnTo>
                  <a:lnTo>
                    <a:pt x="3018663" y="1451610"/>
                  </a:lnTo>
                  <a:lnTo>
                    <a:pt x="2717102" y="1451610"/>
                  </a:lnTo>
                  <a:lnTo>
                    <a:pt x="2717102" y="1412939"/>
                  </a:lnTo>
                  <a:lnTo>
                    <a:pt x="2675382" y="1412939"/>
                  </a:lnTo>
                  <a:lnTo>
                    <a:pt x="2675382" y="1375886"/>
                  </a:lnTo>
                  <a:lnTo>
                    <a:pt x="2642902" y="1375886"/>
                  </a:lnTo>
                  <a:lnTo>
                    <a:pt x="2642902" y="1341882"/>
                  </a:lnTo>
                  <a:lnTo>
                    <a:pt x="2452592" y="1341882"/>
                  </a:lnTo>
                  <a:lnTo>
                    <a:pt x="2452592" y="1312355"/>
                  </a:lnTo>
                  <a:lnTo>
                    <a:pt x="2359914" y="1312355"/>
                  </a:lnTo>
                  <a:lnTo>
                    <a:pt x="2359914" y="1284732"/>
                  </a:lnTo>
                  <a:lnTo>
                    <a:pt x="2329148" y="1284732"/>
                  </a:lnTo>
                  <a:lnTo>
                    <a:pt x="2329148" y="1257967"/>
                  </a:lnTo>
                  <a:lnTo>
                    <a:pt x="2300573" y="1257967"/>
                  </a:lnTo>
                  <a:lnTo>
                    <a:pt x="2300573" y="1227201"/>
                  </a:lnTo>
                  <a:lnTo>
                    <a:pt x="2276570" y="1227201"/>
                  </a:lnTo>
                  <a:lnTo>
                    <a:pt x="2276570" y="1198340"/>
                  </a:lnTo>
                  <a:lnTo>
                    <a:pt x="2264759" y="1198340"/>
                  </a:lnTo>
                  <a:lnTo>
                    <a:pt x="2264759" y="1176433"/>
                  </a:lnTo>
                  <a:lnTo>
                    <a:pt x="1906334" y="1176433"/>
                  </a:lnTo>
                  <a:lnTo>
                    <a:pt x="1906334" y="1152716"/>
                  </a:lnTo>
                  <a:lnTo>
                    <a:pt x="1872329" y="1152716"/>
                  </a:lnTo>
                  <a:lnTo>
                    <a:pt x="1872329" y="1115092"/>
                  </a:lnTo>
                  <a:lnTo>
                    <a:pt x="1843373" y="1115092"/>
                  </a:lnTo>
                  <a:lnTo>
                    <a:pt x="1843373" y="1075849"/>
                  </a:lnTo>
                  <a:lnTo>
                    <a:pt x="1771936" y="1075849"/>
                  </a:lnTo>
                  <a:lnTo>
                    <a:pt x="1771936" y="1059752"/>
                  </a:lnTo>
                  <a:lnTo>
                    <a:pt x="1730883" y="1059752"/>
                  </a:lnTo>
                  <a:lnTo>
                    <a:pt x="1730883" y="1037844"/>
                  </a:lnTo>
                  <a:lnTo>
                    <a:pt x="1631537" y="1037844"/>
                  </a:lnTo>
                  <a:lnTo>
                    <a:pt x="1631537" y="1016889"/>
                  </a:lnTo>
                  <a:lnTo>
                    <a:pt x="1559147" y="1016889"/>
                  </a:lnTo>
                  <a:lnTo>
                    <a:pt x="1559147" y="994696"/>
                  </a:lnTo>
                  <a:lnTo>
                    <a:pt x="1518476" y="994696"/>
                  </a:lnTo>
                  <a:lnTo>
                    <a:pt x="1518476" y="977646"/>
                  </a:lnTo>
                  <a:lnTo>
                    <a:pt x="1503521" y="977646"/>
                  </a:lnTo>
                  <a:lnTo>
                    <a:pt x="1503521" y="945452"/>
                  </a:lnTo>
                  <a:lnTo>
                    <a:pt x="1475899" y="945452"/>
                  </a:lnTo>
                  <a:lnTo>
                    <a:pt x="1475899" y="912590"/>
                  </a:lnTo>
                  <a:lnTo>
                    <a:pt x="1469422" y="912590"/>
                  </a:lnTo>
                  <a:lnTo>
                    <a:pt x="1469422" y="880682"/>
                  </a:lnTo>
                  <a:lnTo>
                    <a:pt x="1399318" y="880682"/>
                  </a:lnTo>
                  <a:lnTo>
                    <a:pt x="1399318" y="864584"/>
                  </a:lnTo>
                  <a:lnTo>
                    <a:pt x="1346073" y="864584"/>
                  </a:lnTo>
                  <a:lnTo>
                    <a:pt x="1346073" y="844487"/>
                  </a:lnTo>
                  <a:lnTo>
                    <a:pt x="1259110" y="844487"/>
                  </a:lnTo>
                  <a:lnTo>
                    <a:pt x="1259110" y="826865"/>
                  </a:lnTo>
                  <a:lnTo>
                    <a:pt x="1190149" y="826865"/>
                  </a:lnTo>
                  <a:lnTo>
                    <a:pt x="1190149" y="808673"/>
                  </a:lnTo>
                  <a:lnTo>
                    <a:pt x="1136618" y="808673"/>
                  </a:lnTo>
                  <a:lnTo>
                    <a:pt x="1136618" y="727139"/>
                  </a:lnTo>
                  <a:lnTo>
                    <a:pt x="1124141" y="727139"/>
                  </a:lnTo>
                  <a:lnTo>
                    <a:pt x="1124141" y="679132"/>
                  </a:lnTo>
                  <a:lnTo>
                    <a:pt x="1091946" y="679132"/>
                  </a:lnTo>
                  <a:lnTo>
                    <a:pt x="1091946" y="636937"/>
                  </a:lnTo>
                  <a:lnTo>
                    <a:pt x="1060323" y="636937"/>
                  </a:lnTo>
                  <a:lnTo>
                    <a:pt x="1060323" y="591312"/>
                  </a:lnTo>
                  <a:lnTo>
                    <a:pt x="1038701" y="591312"/>
                  </a:lnTo>
                  <a:lnTo>
                    <a:pt x="1038701" y="575501"/>
                  </a:lnTo>
                  <a:lnTo>
                    <a:pt x="943642" y="575501"/>
                  </a:lnTo>
                  <a:lnTo>
                    <a:pt x="943642" y="565785"/>
                  </a:lnTo>
                  <a:lnTo>
                    <a:pt x="873347" y="565785"/>
                  </a:lnTo>
                  <a:lnTo>
                    <a:pt x="873347" y="548450"/>
                  </a:lnTo>
                  <a:lnTo>
                    <a:pt x="800767" y="548450"/>
                  </a:lnTo>
                  <a:lnTo>
                    <a:pt x="800767" y="531114"/>
                  </a:lnTo>
                  <a:lnTo>
                    <a:pt x="776097" y="531114"/>
                  </a:lnTo>
                  <a:lnTo>
                    <a:pt x="776097" y="485775"/>
                  </a:lnTo>
                  <a:lnTo>
                    <a:pt x="759714" y="485775"/>
                  </a:lnTo>
                  <a:lnTo>
                    <a:pt x="759714" y="439865"/>
                  </a:lnTo>
                  <a:lnTo>
                    <a:pt x="745998" y="439865"/>
                  </a:lnTo>
                  <a:lnTo>
                    <a:pt x="745998" y="415862"/>
                  </a:lnTo>
                  <a:lnTo>
                    <a:pt x="735997" y="415862"/>
                  </a:lnTo>
                  <a:lnTo>
                    <a:pt x="735997" y="384239"/>
                  </a:lnTo>
                  <a:lnTo>
                    <a:pt x="721995" y="384239"/>
                  </a:lnTo>
                  <a:lnTo>
                    <a:pt x="721995" y="348710"/>
                  </a:lnTo>
                  <a:lnTo>
                    <a:pt x="713518" y="348710"/>
                  </a:lnTo>
                  <a:lnTo>
                    <a:pt x="713518" y="324041"/>
                  </a:lnTo>
                  <a:lnTo>
                    <a:pt x="700754" y="324041"/>
                  </a:lnTo>
                  <a:lnTo>
                    <a:pt x="700754" y="312801"/>
                  </a:lnTo>
                  <a:lnTo>
                    <a:pt x="661797" y="312801"/>
                  </a:lnTo>
                  <a:lnTo>
                    <a:pt x="661797" y="300418"/>
                  </a:lnTo>
                  <a:lnTo>
                    <a:pt x="612553" y="300418"/>
                  </a:lnTo>
                  <a:lnTo>
                    <a:pt x="612553" y="272701"/>
                  </a:lnTo>
                  <a:lnTo>
                    <a:pt x="566642" y="272701"/>
                  </a:lnTo>
                  <a:lnTo>
                    <a:pt x="566642" y="262033"/>
                  </a:lnTo>
                  <a:lnTo>
                    <a:pt x="552641" y="262033"/>
                  </a:lnTo>
                  <a:lnTo>
                    <a:pt x="552641" y="249936"/>
                  </a:lnTo>
                  <a:lnTo>
                    <a:pt x="432911" y="249936"/>
                  </a:lnTo>
                  <a:lnTo>
                    <a:pt x="432911" y="234410"/>
                  </a:lnTo>
                  <a:lnTo>
                    <a:pt x="383381" y="234410"/>
                  </a:lnTo>
                  <a:lnTo>
                    <a:pt x="383381" y="201549"/>
                  </a:lnTo>
                  <a:lnTo>
                    <a:pt x="373952" y="201549"/>
                  </a:lnTo>
                  <a:lnTo>
                    <a:pt x="373952" y="184214"/>
                  </a:lnTo>
                  <a:lnTo>
                    <a:pt x="370237" y="184214"/>
                  </a:lnTo>
                  <a:lnTo>
                    <a:pt x="370237" y="156305"/>
                  </a:lnTo>
                  <a:lnTo>
                    <a:pt x="365760" y="156305"/>
                  </a:lnTo>
                  <a:lnTo>
                    <a:pt x="365760" y="144113"/>
                  </a:lnTo>
                  <a:lnTo>
                    <a:pt x="357188" y="144113"/>
                  </a:lnTo>
                  <a:lnTo>
                    <a:pt x="357188" y="127730"/>
                  </a:lnTo>
                  <a:lnTo>
                    <a:pt x="340805" y="127730"/>
                  </a:lnTo>
                  <a:lnTo>
                    <a:pt x="340805" y="118872"/>
                  </a:lnTo>
                  <a:lnTo>
                    <a:pt x="307658" y="118872"/>
                  </a:lnTo>
                  <a:lnTo>
                    <a:pt x="307658" y="88487"/>
                  </a:lnTo>
                  <a:lnTo>
                    <a:pt x="282988" y="88487"/>
                  </a:lnTo>
                  <a:lnTo>
                    <a:pt x="282988" y="75438"/>
                  </a:lnTo>
                  <a:lnTo>
                    <a:pt x="241078" y="75438"/>
                  </a:lnTo>
                  <a:lnTo>
                    <a:pt x="241078" y="53816"/>
                  </a:lnTo>
                  <a:lnTo>
                    <a:pt x="232601" y="53816"/>
                  </a:lnTo>
                  <a:lnTo>
                    <a:pt x="232601" y="42291"/>
                  </a:lnTo>
                  <a:lnTo>
                    <a:pt x="173546" y="42291"/>
                  </a:lnTo>
                  <a:lnTo>
                    <a:pt x="173546" y="24956"/>
                  </a:lnTo>
                  <a:lnTo>
                    <a:pt x="160211" y="24956"/>
                  </a:lnTo>
                  <a:lnTo>
                    <a:pt x="160211" y="14002"/>
                  </a:lnTo>
                  <a:lnTo>
                    <a:pt x="102489" y="14002"/>
                  </a:lnTo>
                  <a:lnTo>
                    <a:pt x="102489" y="0"/>
                  </a:lnTo>
                  <a:lnTo>
                    <a:pt x="0" y="0"/>
                  </a:lnTo>
                </a:path>
              </a:pathLst>
            </a:custGeom>
            <a:noFill/>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cxnSp>
        <p:nvCxnSpPr>
          <p:cNvPr id="1750" name="Straight Connector 1749">
            <a:extLst>
              <a:ext uri="{FF2B5EF4-FFF2-40B4-BE49-F238E27FC236}">
                <a16:creationId xmlns:a16="http://schemas.microsoft.com/office/drawing/2014/main" id="{7F3C1A58-05D9-5DBF-3F03-3F32956EBE05}"/>
              </a:ext>
            </a:extLst>
          </p:cNvPr>
          <p:cNvCxnSpPr>
            <a:cxnSpLocks/>
          </p:cNvCxnSpPr>
          <p:nvPr/>
        </p:nvCxnSpPr>
        <p:spPr>
          <a:xfrm>
            <a:off x="617526" y="3336053"/>
            <a:ext cx="6888730" cy="0"/>
          </a:xfrm>
          <a:prstGeom prst="line">
            <a:avLst/>
          </a:prstGeom>
          <a:noFill/>
          <a:ln w="9525" cap="flat" cmpd="sng" algn="ctr">
            <a:solidFill>
              <a:srgbClr val="000000"/>
            </a:solidFill>
            <a:prstDash val="dash"/>
          </a:ln>
          <a:effectLst/>
        </p:spPr>
      </p:cxnSp>
      <p:grpSp>
        <p:nvGrpSpPr>
          <p:cNvPr id="1751" name="Group 1750">
            <a:extLst>
              <a:ext uri="{FF2B5EF4-FFF2-40B4-BE49-F238E27FC236}">
                <a16:creationId xmlns:a16="http://schemas.microsoft.com/office/drawing/2014/main" id="{FC12DC44-1F5E-C185-E84A-910FAF012CCA}"/>
              </a:ext>
            </a:extLst>
          </p:cNvPr>
          <p:cNvGrpSpPr/>
          <p:nvPr/>
        </p:nvGrpSpPr>
        <p:grpSpPr>
          <a:xfrm>
            <a:off x="10485" y="1543860"/>
            <a:ext cx="7746277" cy="3983115"/>
            <a:chOff x="79062" y="1342517"/>
            <a:chExt cx="7746277" cy="3983115"/>
          </a:xfrm>
        </p:grpSpPr>
        <p:sp>
          <p:nvSpPr>
            <p:cNvPr id="1752" name="TextBox 1751">
              <a:extLst>
                <a:ext uri="{FF2B5EF4-FFF2-40B4-BE49-F238E27FC236}">
                  <a16:creationId xmlns:a16="http://schemas.microsoft.com/office/drawing/2014/main" id="{6DBF9FD7-CDB7-68C5-20E8-70E66442A668}"/>
                </a:ext>
              </a:extLst>
            </p:cNvPr>
            <p:cNvSpPr txBox="1"/>
            <p:nvPr/>
          </p:nvSpPr>
          <p:spPr>
            <a:xfrm rot="16200000">
              <a:off x="-515171" y="2984623"/>
              <a:ext cx="146546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Probability of </a:t>
              </a:r>
              <a:r>
                <a:rPr kumimoji="0" lang="en-US" sz="1200" b="0" i="0" u="none" strike="noStrike" kern="1200" cap="none" spc="0" normalizeH="0" baseline="0" noProof="0" dirty="0" err="1">
                  <a:ln>
                    <a:noFill/>
                  </a:ln>
                  <a:solidFill>
                    <a:srgbClr val="000000"/>
                  </a:solidFill>
                  <a:effectLst/>
                  <a:uLnTx/>
                  <a:uFillTx/>
                  <a:latin typeface="Calibri" panose="020F0502020204030204"/>
                  <a:ea typeface="+mn-ea"/>
                  <a:cs typeface="+mn-cs"/>
                </a:rPr>
                <a:t>rPFS</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1753" name="Group 1752">
              <a:extLst>
                <a:ext uri="{FF2B5EF4-FFF2-40B4-BE49-F238E27FC236}">
                  <a16:creationId xmlns:a16="http://schemas.microsoft.com/office/drawing/2014/main" id="{8047FD2E-5C82-98DC-47D5-2AAAB0C00874}"/>
                </a:ext>
              </a:extLst>
            </p:cNvPr>
            <p:cNvGrpSpPr/>
            <p:nvPr/>
          </p:nvGrpSpPr>
          <p:grpSpPr>
            <a:xfrm>
              <a:off x="215742" y="1342517"/>
              <a:ext cx="7609597" cy="3983115"/>
              <a:chOff x="613926" y="1342517"/>
              <a:chExt cx="7249143" cy="3983115"/>
            </a:xfrm>
          </p:grpSpPr>
          <p:sp>
            <p:nvSpPr>
              <p:cNvPr id="1754" name="TextBox 1753">
                <a:extLst>
                  <a:ext uri="{FF2B5EF4-FFF2-40B4-BE49-F238E27FC236}">
                    <a16:creationId xmlns:a16="http://schemas.microsoft.com/office/drawing/2014/main" id="{F8BAB55B-84FE-A876-22EB-38BE0C1B0919}"/>
                  </a:ext>
                </a:extLst>
              </p:cNvPr>
              <p:cNvSpPr txBox="1"/>
              <p:nvPr/>
            </p:nvSpPr>
            <p:spPr>
              <a:xfrm>
                <a:off x="613926" y="3971237"/>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0.2</a:t>
                </a:r>
              </a:p>
            </p:txBody>
          </p:sp>
          <p:sp>
            <p:nvSpPr>
              <p:cNvPr id="1755" name="TextBox 1754">
                <a:extLst>
                  <a:ext uri="{FF2B5EF4-FFF2-40B4-BE49-F238E27FC236}">
                    <a16:creationId xmlns:a16="http://schemas.microsoft.com/office/drawing/2014/main" id="{058317F4-CC9D-3572-C6FE-DB83D10C9ADC}"/>
                  </a:ext>
                </a:extLst>
              </p:cNvPr>
              <p:cNvSpPr txBox="1"/>
              <p:nvPr/>
            </p:nvSpPr>
            <p:spPr>
              <a:xfrm>
                <a:off x="624080" y="1342517"/>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1.0</a:t>
                </a:r>
              </a:p>
            </p:txBody>
          </p:sp>
          <p:sp>
            <p:nvSpPr>
              <p:cNvPr id="1756" name="TextBox 1755">
                <a:extLst>
                  <a:ext uri="{FF2B5EF4-FFF2-40B4-BE49-F238E27FC236}">
                    <a16:creationId xmlns:a16="http://schemas.microsoft.com/office/drawing/2014/main" id="{41E3E66B-3E0D-FB49-CA2C-C98C3953C363}"/>
                  </a:ext>
                </a:extLst>
              </p:cNvPr>
              <p:cNvSpPr txBox="1"/>
              <p:nvPr/>
            </p:nvSpPr>
            <p:spPr>
              <a:xfrm>
                <a:off x="613926" y="1999697"/>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0.8</a:t>
                </a:r>
              </a:p>
            </p:txBody>
          </p:sp>
          <p:sp>
            <p:nvSpPr>
              <p:cNvPr id="1757" name="TextBox 1756">
                <a:extLst>
                  <a:ext uri="{FF2B5EF4-FFF2-40B4-BE49-F238E27FC236}">
                    <a16:creationId xmlns:a16="http://schemas.microsoft.com/office/drawing/2014/main" id="{22D7F542-4228-4B6A-1853-290F3A217462}"/>
                  </a:ext>
                </a:extLst>
              </p:cNvPr>
              <p:cNvSpPr txBox="1"/>
              <p:nvPr/>
            </p:nvSpPr>
            <p:spPr>
              <a:xfrm>
                <a:off x="613926" y="2656877"/>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0.6</a:t>
                </a:r>
              </a:p>
            </p:txBody>
          </p:sp>
          <p:sp>
            <p:nvSpPr>
              <p:cNvPr id="1758" name="TextBox 1757">
                <a:extLst>
                  <a:ext uri="{FF2B5EF4-FFF2-40B4-BE49-F238E27FC236}">
                    <a16:creationId xmlns:a16="http://schemas.microsoft.com/office/drawing/2014/main" id="{D56E81B8-8009-D7CD-9D5F-6ECFC54C4B17}"/>
                  </a:ext>
                </a:extLst>
              </p:cNvPr>
              <p:cNvSpPr txBox="1"/>
              <p:nvPr/>
            </p:nvSpPr>
            <p:spPr>
              <a:xfrm>
                <a:off x="613926" y="3314057"/>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0.4</a:t>
                </a:r>
              </a:p>
            </p:txBody>
          </p:sp>
          <p:sp>
            <p:nvSpPr>
              <p:cNvPr id="1759" name="TextBox 1758">
                <a:extLst>
                  <a:ext uri="{FF2B5EF4-FFF2-40B4-BE49-F238E27FC236}">
                    <a16:creationId xmlns:a16="http://schemas.microsoft.com/office/drawing/2014/main" id="{70603D62-7A22-590E-BCAA-EE3309566845}"/>
                  </a:ext>
                </a:extLst>
              </p:cNvPr>
              <p:cNvSpPr txBox="1"/>
              <p:nvPr/>
            </p:nvSpPr>
            <p:spPr>
              <a:xfrm>
                <a:off x="613926" y="4628415"/>
                <a:ext cx="477777" cy="27699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0.0</a:t>
                </a:r>
              </a:p>
            </p:txBody>
          </p:sp>
          <p:cxnSp>
            <p:nvCxnSpPr>
              <p:cNvPr id="1760" name="Straight Connector 1759">
                <a:extLst>
                  <a:ext uri="{FF2B5EF4-FFF2-40B4-BE49-F238E27FC236}">
                    <a16:creationId xmlns:a16="http://schemas.microsoft.com/office/drawing/2014/main" id="{9FD4D543-75DB-EE7D-9903-1B9F5EFF8768}"/>
                  </a:ext>
                </a:extLst>
              </p:cNvPr>
              <p:cNvCxnSpPr>
                <a:cxnSpLocks/>
              </p:cNvCxnSpPr>
              <p:nvPr/>
            </p:nvCxnSpPr>
            <p:spPr>
              <a:xfrm>
                <a:off x="1014413" y="3451510"/>
                <a:ext cx="67480" cy="0"/>
              </a:xfrm>
              <a:prstGeom prst="line">
                <a:avLst/>
              </a:prstGeom>
              <a:noFill/>
              <a:ln w="9525" cap="flat" cmpd="sng" algn="ctr">
                <a:solidFill>
                  <a:srgbClr val="000000"/>
                </a:solidFill>
                <a:prstDash val="solid"/>
              </a:ln>
              <a:effectLst/>
            </p:spPr>
          </p:cxnSp>
          <p:cxnSp>
            <p:nvCxnSpPr>
              <p:cNvPr id="1761" name="Straight Connector 1760">
                <a:extLst>
                  <a:ext uri="{FF2B5EF4-FFF2-40B4-BE49-F238E27FC236}">
                    <a16:creationId xmlns:a16="http://schemas.microsoft.com/office/drawing/2014/main" id="{2B1F66B2-0D0C-C73D-364C-EBC41F307B7E}"/>
                  </a:ext>
                </a:extLst>
              </p:cNvPr>
              <p:cNvCxnSpPr>
                <a:cxnSpLocks/>
              </p:cNvCxnSpPr>
              <p:nvPr/>
            </p:nvCxnSpPr>
            <p:spPr>
              <a:xfrm>
                <a:off x="1011147" y="1479550"/>
                <a:ext cx="72000" cy="0"/>
              </a:xfrm>
              <a:prstGeom prst="line">
                <a:avLst/>
              </a:prstGeom>
              <a:noFill/>
              <a:ln w="9525" cap="flat" cmpd="sng" algn="ctr">
                <a:solidFill>
                  <a:srgbClr val="000000"/>
                </a:solidFill>
                <a:prstDash val="solid"/>
              </a:ln>
              <a:effectLst/>
            </p:spPr>
          </p:cxnSp>
          <p:cxnSp>
            <p:nvCxnSpPr>
              <p:cNvPr id="1762" name="Straight Connector 1761">
                <a:extLst>
                  <a:ext uri="{FF2B5EF4-FFF2-40B4-BE49-F238E27FC236}">
                    <a16:creationId xmlns:a16="http://schemas.microsoft.com/office/drawing/2014/main" id="{C9853253-53EA-B9C3-71C7-7DA1FE37CB1F}"/>
                  </a:ext>
                </a:extLst>
              </p:cNvPr>
              <p:cNvCxnSpPr>
                <a:cxnSpLocks/>
              </p:cNvCxnSpPr>
              <p:nvPr/>
            </p:nvCxnSpPr>
            <p:spPr>
              <a:xfrm>
                <a:off x="1011147" y="2136870"/>
                <a:ext cx="72000" cy="0"/>
              </a:xfrm>
              <a:prstGeom prst="line">
                <a:avLst/>
              </a:prstGeom>
              <a:noFill/>
              <a:ln w="9525" cap="flat" cmpd="sng" algn="ctr">
                <a:solidFill>
                  <a:srgbClr val="000000"/>
                </a:solidFill>
                <a:prstDash val="solid"/>
              </a:ln>
              <a:effectLst/>
            </p:spPr>
          </p:cxnSp>
          <p:cxnSp>
            <p:nvCxnSpPr>
              <p:cNvPr id="1763" name="Straight Connector 1762">
                <a:extLst>
                  <a:ext uri="{FF2B5EF4-FFF2-40B4-BE49-F238E27FC236}">
                    <a16:creationId xmlns:a16="http://schemas.microsoft.com/office/drawing/2014/main" id="{823C1BCD-63D4-0DA3-32CF-65A310882817}"/>
                  </a:ext>
                </a:extLst>
              </p:cNvPr>
              <p:cNvCxnSpPr>
                <a:cxnSpLocks/>
              </p:cNvCxnSpPr>
              <p:nvPr/>
            </p:nvCxnSpPr>
            <p:spPr>
              <a:xfrm>
                <a:off x="1011147" y="2794190"/>
                <a:ext cx="72000" cy="0"/>
              </a:xfrm>
              <a:prstGeom prst="line">
                <a:avLst/>
              </a:prstGeom>
              <a:noFill/>
              <a:ln w="9525" cap="flat" cmpd="sng" algn="ctr">
                <a:solidFill>
                  <a:srgbClr val="000000"/>
                </a:solidFill>
                <a:prstDash val="solid"/>
              </a:ln>
              <a:effectLst/>
            </p:spPr>
          </p:cxnSp>
          <p:cxnSp>
            <p:nvCxnSpPr>
              <p:cNvPr id="1764" name="Straight Connector 1763">
                <a:extLst>
                  <a:ext uri="{FF2B5EF4-FFF2-40B4-BE49-F238E27FC236}">
                    <a16:creationId xmlns:a16="http://schemas.microsoft.com/office/drawing/2014/main" id="{C3FABE23-64A6-C6CF-90D8-054179FF5668}"/>
                  </a:ext>
                </a:extLst>
              </p:cNvPr>
              <p:cNvCxnSpPr>
                <a:cxnSpLocks/>
              </p:cNvCxnSpPr>
              <p:nvPr/>
            </p:nvCxnSpPr>
            <p:spPr>
              <a:xfrm>
                <a:off x="1011147" y="3451510"/>
                <a:ext cx="72000" cy="0"/>
              </a:xfrm>
              <a:prstGeom prst="line">
                <a:avLst/>
              </a:prstGeom>
              <a:noFill/>
              <a:ln w="9525" cap="flat" cmpd="sng" algn="ctr">
                <a:solidFill>
                  <a:srgbClr val="000000"/>
                </a:solidFill>
                <a:prstDash val="solid"/>
              </a:ln>
              <a:effectLst/>
            </p:spPr>
          </p:cxnSp>
          <p:sp>
            <p:nvSpPr>
              <p:cNvPr id="1765" name="TextBox 1764">
                <a:extLst>
                  <a:ext uri="{FF2B5EF4-FFF2-40B4-BE49-F238E27FC236}">
                    <a16:creationId xmlns:a16="http://schemas.microsoft.com/office/drawing/2014/main" id="{1AC50E5F-8D7B-2137-06A2-B779FD3B4F01}"/>
                  </a:ext>
                </a:extLst>
              </p:cNvPr>
              <p:cNvSpPr txBox="1"/>
              <p:nvPr/>
            </p:nvSpPr>
            <p:spPr>
              <a:xfrm>
                <a:off x="925456" y="4802344"/>
                <a:ext cx="3237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0</a:t>
                </a:r>
              </a:p>
            </p:txBody>
          </p:sp>
          <p:sp>
            <p:nvSpPr>
              <p:cNvPr id="1766" name="TextBox 1765">
                <a:extLst>
                  <a:ext uri="{FF2B5EF4-FFF2-40B4-BE49-F238E27FC236}">
                    <a16:creationId xmlns:a16="http://schemas.microsoft.com/office/drawing/2014/main" id="{8D8F0CF4-D446-D473-AB7E-781AAD98CFA9}"/>
                  </a:ext>
                </a:extLst>
              </p:cNvPr>
              <p:cNvSpPr txBox="1"/>
              <p:nvPr/>
            </p:nvSpPr>
            <p:spPr>
              <a:xfrm>
                <a:off x="1093712" y="5048633"/>
                <a:ext cx="6551747"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Time from randomization (months)</a:t>
                </a:r>
              </a:p>
            </p:txBody>
          </p:sp>
          <p:cxnSp>
            <p:nvCxnSpPr>
              <p:cNvPr id="1767" name="Straight Connector 1766">
                <a:extLst>
                  <a:ext uri="{FF2B5EF4-FFF2-40B4-BE49-F238E27FC236}">
                    <a16:creationId xmlns:a16="http://schemas.microsoft.com/office/drawing/2014/main" id="{B7AAF1B8-FEC0-FE3A-AD8A-4B5D81D104FF}"/>
                  </a:ext>
                </a:extLst>
              </p:cNvPr>
              <p:cNvCxnSpPr>
                <a:cxnSpLocks/>
              </p:cNvCxnSpPr>
              <p:nvPr/>
            </p:nvCxnSpPr>
            <p:spPr>
              <a:xfrm rot="16200000" flipH="1">
                <a:off x="1048805" y="4802531"/>
                <a:ext cx="72000" cy="0"/>
              </a:xfrm>
              <a:prstGeom prst="line">
                <a:avLst/>
              </a:prstGeom>
              <a:noFill/>
              <a:ln w="9525" cap="flat" cmpd="sng" algn="ctr">
                <a:solidFill>
                  <a:srgbClr val="000000"/>
                </a:solidFill>
                <a:prstDash val="solid"/>
              </a:ln>
              <a:effectLst/>
            </p:spPr>
          </p:cxnSp>
          <p:sp>
            <p:nvSpPr>
              <p:cNvPr id="1768" name="TextBox 1767">
                <a:extLst>
                  <a:ext uri="{FF2B5EF4-FFF2-40B4-BE49-F238E27FC236}">
                    <a16:creationId xmlns:a16="http://schemas.microsoft.com/office/drawing/2014/main" id="{37A485D4-21EA-93F1-727A-8D5D873201F4}"/>
                  </a:ext>
                </a:extLst>
              </p:cNvPr>
              <p:cNvSpPr txBox="1"/>
              <p:nvPr/>
            </p:nvSpPr>
            <p:spPr>
              <a:xfrm>
                <a:off x="7437269"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45</a:t>
                </a:r>
              </a:p>
            </p:txBody>
          </p:sp>
          <p:cxnSp>
            <p:nvCxnSpPr>
              <p:cNvPr id="1769" name="Straight Connector 1768">
                <a:extLst>
                  <a:ext uri="{FF2B5EF4-FFF2-40B4-BE49-F238E27FC236}">
                    <a16:creationId xmlns:a16="http://schemas.microsoft.com/office/drawing/2014/main" id="{1AAF49EF-113C-76AC-3E2F-5D189E5E0C54}"/>
                  </a:ext>
                </a:extLst>
              </p:cNvPr>
              <p:cNvCxnSpPr>
                <a:cxnSpLocks/>
              </p:cNvCxnSpPr>
              <p:nvPr/>
            </p:nvCxnSpPr>
            <p:spPr>
              <a:xfrm rot="16200000" flipH="1">
                <a:off x="7611630" y="4802531"/>
                <a:ext cx="72000" cy="0"/>
              </a:xfrm>
              <a:prstGeom prst="line">
                <a:avLst/>
              </a:prstGeom>
              <a:noFill/>
              <a:ln w="9525" cap="flat" cmpd="sng" algn="ctr">
                <a:solidFill>
                  <a:srgbClr val="000000"/>
                </a:solidFill>
                <a:prstDash val="solid"/>
              </a:ln>
              <a:effectLst/>
            </p:spPr>
          </p:cxnSp>
          <p:sp>
            <p:nvSpPr>
              <p:cNvPr id="1770" name="TextBox 1769">
                <a:extLst>
                  <a:ext uri="{FF2B5EF4-FFF2-40B4-BE49-F238E27FC236}">
                    <a16:creationId xmlns:a16="http://schemas.microsoft.com/office/drawing/2014/main" id="{CAF9263D-2D47-5497-5E0D-CA5D7B80B576}"/>
                  </a:ext>
                </a:extLst>
              </p:cNvPr>
              <p:cNvSpPr txBox="1"/>
              <p:nvPr/>
            </p:nvSpPr>
            <p:spPr>
              <a:xfrm>
                <a:off x="1362977" y="4802344"/>
                <a:ext cx="3237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3</a:t>
                </a:r>
              </a:p>
            </p:txBody>
          </p:sp>
          <p:cxnSp>
            <p:nvCxnSpPr>
              <p:cNvPr id="1771" name="Straight Connector 1770">
                <a:extLst>
                  <a:ext uri="{FF2B5EF4-FFF2-40B4-BE49-F238E27FC236}">
                    <a16:creationId xmlns:a16="http://schemas.microsoft.com/office/drawing/2014/main" id="{7D8A0E2E-617F-50C7-2B0F-BB63054BD727}"/>
                  </a:ext>
                </a:extLst>
              </p:cNvPr>
              <p:cNvCxnSpPr>
                <a:cxnSpLocks/>
              </p:cNvCxnSpPr>
              <p:nvPr/>
            </p:nvCxnSpPr>
            <p:spPr>
              <a:xfrm rot="16200000" flipH="1">
                <a:off x="1486328" y="4802531"/>
                <a:ext cx="72000" cy="0"/>
              </a:xfrm>
              <a:prstGeom prst="line">
                <a:avLst/>
              </a:prstGeom>
              <a:noFill/>
              <a:ln w="9525" cap="flat" cmpd="sng" algn="ctr">
                <a:solidFill>
                  <a:srgbClr val="000000"/>
                </a:solidFill>
                <a:prstDash val="solid"/>
              </a:ln>
              <a:effectLst/>
            </p:spPr>
          </p:cxnSp>
          <p:sp>
            <p:nvSpPr>
              <p:cNvPr id="1772" name="TextBox 1771">
                <a:extLst>
                  <a:ext uri="{FF2B5EF4-FFF2-40B4-BE49-F238E27FC236}">
                    <a16:creationId xmlns:a16="http://schemas.microsoft.com/office/drawing/2014/main" id="{05E61A32-BA69-ED0F-1631-0FF886F2DC5B}"/>
                  </a:ext>
                </a:extLst>
              </p:cNvPr>
              <p:cNvSpPr txBox="1"/>
              <p:nvPr/>
            </p:nvSpPr>
            <p:spPr>
              <a:xfrm>
                <a:off x="1800500" y="4802344"/>
                <a:ext cx="3237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6</a:t>
                </a:r>
              </a:p>
            </p:txBody>
          </p:sp>
          <p:cxnSp>
            <p:nvCxnSpPr>
              <p:cNvPr id="1773" name="Straight Connector 1772">
                <a:extLst>
                  <a:ext uri="{FF2B5EF4-FFF2-40B4-BE49-F238E27FC236}">
                    <a16:creationId xmlns:a16="http://schemas.microsoft.com/office/drawing/2014/main" id="{11458BDB-149C-E5CA-CFDF-2D81E9C1539B}"/>
                  </a:ext>
                </a:extLst>
              </p:cNvPr>
              <p:cNvCxnSpPr>
                <a:cxnSpLocks/>
              </p:cNvCxnSpPr>
              <p:nvPr/>
            </p:nvCxnSpPr>
            <p:spPr>
              <a:xfrm rot="16200000" flipH="1">
                <a:off x="1923851" y="4802531"/>
                <a:ext cx="72000" cy="0"/>
              </a:xfrm>
              <a:prstGeom prst="line">
                <a:avLst/>
              </a:prstGeom>
              <a:noFill/>
              <a:ln w="9525" cap="flat" cmpd="sng" algn="ctr">
                <a:solidFill>
                  <a:srgbClr val="000000"/>
                </a:solidFill>
                <a:prstDash val="solid"/>
              </a:ln>
              <a:effectLst/>
            </p:spPr>
          </p:cxnSp>
          <p:sp>
            <p:nvSpPr>
              <p:cNvPr id="1774" name="TextBox 1773">
                <a:extLst>
                  <a:ext uri="{FF2B5EF4-FFF2-40B4-BE49-F238E27FC236}">
                    <a16:creationId xmlns:a16="http://schemas.microsoft.com/office/drawing/2014/main" id="{4839B167-A10A-2041-C586-494E3D7A2CD1}"/>
                  </a:ext>
                </a:extLst>
              </p:cNvPr>
              <p:cNvSpPr txBox="1"/>
              <p:nvPr/>
            </p:nvSpPr>
            <p:spPr>
              <a:xfrm>
                <a:off x="2238023" y="4802344"/>
                <a:ext cx="32378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9</a:t>
                </a:r>
              </a:p>
            </p:txBody>
          </p:sp>
          <p:cxnSp>
            <p:nvCxnSpPr>
              <p:cNvPr id="1775" name="Straight Connector 1774">
                <a:extLst>
                  <a:ext uri="{FF2B5EF4-FFF2-40B4-BE49-F238E27FC236}">
                    <a16:creationId xmlns:a16="http://schemas.microsoft.com/office/drawing/2014/main" id="{DAFB4575-4344-DDDB-EA71-D1908894395B}"/>
                  </a:ext>
                </a:extLst>
              </p:cNvPr>
              <p:cNvCxnSpPr>
                <a:cxnSpLocks/>
              </p:cNvCxnSpPr>
              <p:nvPr/>
            </p:nvCxnSpPr>
            <p:spPr>
              <a:xfrm rot="16200000" flipH="1">
                <a:off x="2361373" y="4802531"/>
                <a:ext cx="72000" cy="0"/>
              </a:xfrm>
              <a:prstGeom prst="line">
                <a:avLst/>
              </a:prstGeom>
              <a:noFill/>
              <a:ln w="9525" cap="flat" cmpd="sng" algn="ctr">
                <a:solidFill>
                  <a:srgbClr val="000000"/>
                </a:solidFill>
                <a:prstDash val="solid"/>
              </a:ln>
              <a:effectLst/>
            </p:spPr>
          </p:cxnSp>
          <p:sp>
            <p:nvSpPr>
              <p:cNvPr id="1776" name="TextBox 1775">
                <a:extLst>
                  <a:ext uri="{FF2B5EF4-FFF2-40B4-BE49-F238E27FC236}">
                    <a16:creationId xmlns:a16="http://schemas.microsoft.com/office/drawing/2014/main" id="{EEE369E1-2067-7A36-4A2B-A1D4CDFAE82B}"/>
                  </a:ext>
                </a:extLst>
              </p:cNvPr>
              <p:cNvSpPr txBox="1"/>
              <p:nvPr/>
            </p:nvSpPr>
            <p:spPr>
              <a:xfrm>
                <a:off x="2624534"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12</a:t>
                </a:r>
              </a:p>
            </p:txBody>
          </p:sp>
          <p:cxnSp>
            <p:nvCxnSpPr>
              <p:cNvPr id="1777" name="Straight Connector 1776">
                <a:extLst>
                  <a:ext uri="{FF2B5EF4-FFF2-40B4-BE49-F238E27FC236}">
                    <a16:creationId xmlns:a16="http://schemas.microsoft.com/office/drawing/2014/main" id="{1F55F928-91F4-D548-714F-91F704BAEBE8}"/>
                  </a:ext>
                </a:extLst>
              </p:cNvPr>
              <p:cNvCxnSpPr>
                <a:cxnSpLocks/>
              </p:cNvCxnSpPr>
              <p:nvPr/>
            </p:nvCxnSpPr>
            <p:spPr>
              <a:xfrm rot="16200000" flipH="1">
                <a:off x="2798896" y="4802531"/>
                <a:ext cx="72000" cy="0"/>
              </a:xfrm>
              <a:prstGeom prst="line">
                <a:avLst/>
              </a:prstGeom>
              <a:noFill/>
              <a:ln w="9525" cap="flat" cmpd="sng" algn="ctr">
                <a:solidFill>
                  <a:srgbClr val="000000"/>
                </a:solidFill>
                <a:prstDash val="solid"/>
              </a:ln>
              <a:effectLst/>
            </p:spPr>
          </p:cxnSp>
          <p:sp>
            <p:nvSpPr>
              <p:cNvPr id="1778" name="TextBox 1777">
                <a:extLst>
                  <a:ext uri="{FF2B5EF4-FFF2-40B4-BE49-F238E27FC236}">
                    <a16:creationId xmlns:a16="http://schemas.microsoft.com/office/drawing/2014/main" id="{01792CA6-5193-3380-8293-540F6E3BEBBB}"/>
                  </a:ext>
                </a:extLst>
              </p:cNvPr>
              <p:cNvSpPr txBox="1"/>
              <p:nvPr/>
            </p:nvSpPr>
            <p:spPr>
              <a:xfrm>
                <a:off x="3062054"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15</a:t>
                </a:r>
              </a:p>
            </p:txBody>
          </p:sp>
          <p:cxnSp>
            <p:nvCxnSpPr>
              <p:cNvPr id="1779" name="Straight Connector 1778">
                <a:extLst>
                  <a:ext uri="{FF2B5EF4-FFF2-40B4-BE49-F238E27FC236}">
                    <a16:creationId xmlns:a16="http://schemas.microsoft.com/office/drawing/2014/main" id="{FA53A70F-6BBF-E79F-545B-C119EAADA520}"/>
                  </a:ext>
                </a:extLst>
              </p:cNvPr>
              <p:cNvCxnSpPr>
                <a:cxnSpLocks/>
              </p:cNvCxnSpPr>
              <p:nvPr/>
            </p:nvCxnSpPr>
            <p:spPr>
              <a:xfrm rot="16200000" flipH="1">
                <a:off x="3236417" y="4802531"/>
                <a:ext cx="72000" cy="0"/>
              </a:xfrm>
              <a:prstGeom prst="line">
                <a:avLst/>
              </a:prstGeom>
              <a:noFill/>
              <a:ln w="9525" cap="flat" cmpd="sng" algn="ctr">
                <a:solidFill>
                  <a:srgbClr val="000000"/>
                </a:solidFill>
                <a:prstDash val="solid"/>
              </a:ln>
              <a:effectLst/>
            </p:spPr>
          </p:cxnSp>
          <p:sp>
            <p:nvSpPr>
              <p:cNvPr id="1780" name="TextBox 1779">
                <a:extLst>
                  <a:ext uri="{FF2B5EF4-FFF2-40B4-BE49-F238E27FC236}">
                    <a16:creationId xmlns:a16="http://schemas.microsoft.com/office/drawing/2014/main" id="{DC98F8E1-C933-7C2A-C8E8-8A659CC4C040}"/>
                  </a:ext>
                </a:extLst>
              </p:cNvPr>
              <p:cNvSpPr txBox="1"/>
              <p:nvPr/>
            </p:nvSpPr>
            <p:spPr>
              <a:xfrm>
                <a:off x="3499578"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18</a:t>
                </a:r>
              </a:p>
            </p:txBody>
          </p:sp>
          <p:cxnSp>
            <p:nvCxnSpPr>
              <p:cNvPr id="1781" name="Straight Connector 1780">
                <a:extLst>
                  <a:ext uri="{FF2B5EF4-FFF2-40B4-BE49-F238E27FC236}">
                    <a16:creationId xmlns:a16="http://schemas.microsoft.com/office/drawing/2014/main" id="{B452B403-659E-E803-5485-E7F0EF05E235}"/>
                  </a:ext>
                </a:extLst>
              </p:cNvPr>
              <p:cNvCxnSpPr>
                <a:cxnSpLocks/>
              </p:cNvCxnSpPr>
              <p:nvPr/>
            </p:nvCxnSpPr>
            <p:spPr>
              <a:xfrm rot="16200000" flipH="1">
                <a:off x="3673939" y="4802531"/>
                <a:ext cx="72000" cy="0"/>
              </a:xfrm>
              <a:prstGeom prst="line">
                <a:avLst/>
              </a:prstGeom>
              <a:noFill/>
              <a:ln w="9525" cap="flat" cmpd="sng" algn="ctr">
                <a:solidFill>
                  <a:srgbClr val="000000"/>
                </a:solidFill>
                <a:prstDash val="solid"/>
              </a:ln>
              <a:effectLst/>
            </p:spPr>
          </p:cxnSp>
          <p:sp>
            <p:nvSpPr>
              <p:cNvPr id="1782" name="TextBox 1781">
                <a:extLst>
                  <a:ext uri="{FF2B5EF4-FFF2-40B4-BE49-F238E27FC236}">
                    <a16:creationId xmlns:a16="http://schemas.microsoft.com/office/drawing/2014/main" id="{5BE2C729-F57D-76B9-10B4-9D8EBF3CCFF4}"/>
                  </a:ext>
                </a:extLst>
              </p:cNvPr>
              <p:cNvSpPr txBox="1"/>
              <p:nvPr/>
            </p:nvSpPr>
            <p:spPr>
              <a:xfrm>
                <a:off x="3937097"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21</a:t>
                </a:r>
              </a:p>
            </p:txBody>
          </p:sp>
          <p:cxnSp>
            <p:nvCxnSpPr>
              <p:cNvPr id="1783" name="Straight Connector 1782">
                <a:extLst>
                  <a:ext uri="{FF2B5EF4-FFF2-40B4-BE49-F238E27FC236}">
                    <a16:creationId xmlns:a16="http://schemas.microsoft.com/office/drawing/2014/main" id="{610C9A67-1761-58D1-A3F3-E03EB65B984D}"/>
                  </a:ext>
                </a:extLst>
              </p:cNvPr>
              <p:cNvCxnSpPr>
                <a:cxnSpLocks/>
              </p:cNvCxnSpPr>
              <p:nvPr/>
            </p:nvCxnSpPr>
            <p:spPr>
              <a:xfrm rot="16200000" flipH="1">
                <a:off x="4111460" y="4802531"/>
                <a:ext cx="72000" cy="0"/>
              </a:xfrm>
              <a:prstGeom prst="line">
                <a:avLst/>
              </a:prstGeom>
              <a:noFill/>
              <a:ln w="9525" cap="flat" cmpd="sng" algn="ctr">
                <a:solidFill>
                  <a:srgbClr val="000000"/>
                </a:solidFill>
                <a:prstDash val="solid"/>
              </a:ln>
              <a:effectLst/>
            </p:spPr>
          </p:cxnSp>
          <p:sp>
            <p:nvSpPr>
              <p:cNvPr id="1784" name="TextBox 1783">
                <a:extLst>
                  <a:ext uri="{FF2B5EF4-FFF2-40B4-BE49-F238E27FC236}">
                    <a16:creationId xmlns:a16="http://schemas.microsoft.com/office/drawing/2014/main" id="{9841486B-2749-30C6-9378-A6832F644368}"/>
                  </a:ext>
                </a:extLst>
              </p:cNvPr>
              <p:cNvSpPr txBox="1"/>
              <p:nvPr/>
            </p:nvSpPr>
            <p:spPr>
              <a:xfrm>
                <a:off x="4374621"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24</a:t>
                </a:r>
              </a:p>
            </p:txBody>
          </p:sp>
          <p:cxnSp>
            <p:nvCxnSpPr>
              <p:cNvPr id="1785" name="Straight Connector 1784">
                <a:extLst>
                  <a:ext uri="{FF2B5EF4-FFF2-40B4-BE49-F238E27FC236}">
                    <a16:creationId xmlns:a16="http://schemas.microsoft.com/office/drawing/2014/main" id="{CE048F3F-C447-6F41-2CAE-7F22638BF7E7}"/>
                  </a:ext>
                </a:extLst>
              </p:cNvPr>
              <p:cNvCxnSpPr>
                <a:cxnSpLocks/>
              </p:cNvCxnSpPr>
              <p:nvPr/>
            </p:nvCxnSpPr>
            <p:spPr>
              <a:xfrm rot="16200000" flipH="1">
                <a:off x="4548982" y="4802531"/>
                <a:ext cx="72000" cy="0"/>
              </a:xfrm>
              <a:prstGeom prst="line">
                <a:avLst/>
              </a:prstGeom>
              <a:noFill/>
              <a:ln w="9525" cap="flat" cmpd="sng" algn="ctr">
                <a:solidFill>
                  <a:srgbClr val="000000"/>
                </a:solidFill>
                <a:prstDash val="solid"/>
              </a:ln>
              <a:effectLst/>
            </p:spPr>
          </p:cxnSp>
          <p:sp>
            <p:nvSpPr>
              <p:cNvPr id="1786" name="TextBox 1785">
                <a:extLst>
                  <a:ext uri="{FF2B5EF4-FFF2-40B4-BE49-F238E27FC236}">
                    <a16:creationId xmlns:a16="http://schemas.microsoft.com/office/drawing/2014/main" id="{F1FD1203-4E52-5CFE-2050-E4BD4B2CDA45}"/>
                  </a:ext>
                </a:extLst>
              </p:cNvPr>
              <p:cNvSpPr txBox="1"/>
              <p:nvPr/>
            </p:nvSpPr>
            <p:spPr>
              <a:xfrm>
                <a:off x="4812142"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27</a:t>
                </a:r>
              </a:p>
            </p:txBody>
          </p:sp>
          <p:cxnSp>
            <p:nvCxnSpPr>
              <p:cNvPr id="1787" name="Straight Connector 1786">
                <a:extLst>
                  <a:ext uri="{FF2B5EF4-FFF2-40B4-BE49-F238E27FC236}">
                    <a16:creationId xmlns:a16="http://schemas.microsoft.com/office/drawing/2014/main" id="{87D8824A-9E03-962F-E74E-E748E6456AE0}"/>
                  </a:ext>
                </a:extLst>
              </p:cNvPr>
              <p:cNvCxnSpPr>
                <a:cxnSpLocks/>
              </p:cNvCxnSpPr>
              <p:nvPr/>
            </p:nvCxnSpPr>
            <p:spPr>
              <a:xfrm rot="16200000" flipH="1">
                <a:off x="4986503" y="4802531"/>
                <a:ext cx="72000" cy="0"/>
              </a:xfrm>
              <a:prstGeom prst="line">
                <a:avLst/>
              </a:prstGeom>
              <a:noFill/>
              <a:ln w="9525" cap="flat" cmpd="sng" algn="ctr">
                <a:solidFill>
                  <a:srgbClr val="000000"/>
                </a:solidFill>
                <a:prstDash val="solid"/>
              </a:ln>
              <a:effectLst/>
            </p:spPr>
          </p:cxnSp>
          <p:sp>
            <p:nvSpPr>
              <p:cNvPr id="1788" name="TextBox 1787">
                <a:extLst>
                  <a:ext uri="{FF2B5EF4-FFF2-40B4-BE49-F238E27FC236}">
                    <a16:creationId xmlns:a16="http://schemas.microsoft.com/office/drawing/2014/main" id="{64B88900-8CE9-7C75-B797-13B60E0D3584}"/>
                  </a:ext>
                </a:extLst>
              </p:cNvPr>
              <p:cNvSpPr txBox="1"/>
              <p:nvPr/>
            </p:nvSpPr>
            <p:spPr>
              <a:xfrm>
                <a:off x="5249663"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30</a:t>
                </a:r>
              </a:p>
            </p:txBody>
          </p:sp>
          <p:cxnSp>
            <p:nvCxnSpPr>
              <p:cNvPr id="1789" name="Straight Connector 1788">
                <a:extLst>
                  <a:ext uri="{FF2B5EF4-FFF2-40B4-BE49-F238E27FC236}">
                    <a16:creationId xmlns:a16="http://schemas.microsoft.com/office/drawing/2014/main" id="{C16EC8D0-E01D-1694-5343-C5151B58691E}"/>
                  </a:ext>
                </a:extLst>
              </p:cNvPr>
              <p:cNvCxnSpPr>
                <a:cxnSpLocks/>
              </p:cNvCxnSpPr>
              <p:nvPr/>
            </p:nvCxnSpPr>
            <p:spPr>
              <a:xfrm rot="16200000" flipH="1">
                <a:off x="5424025" y="4802531"/>
                <a:ext cx="72000" cy="0"/>
              </a:xfrm>
              <a:prstGeom prst="line">
                <a:avLst/>
              </a:prstGeom>
              <a:noFill/>
              <a:ln w="9525" cap="flat" cmpd="sng" algn="ctr">
                <a:solidFill>
                  <a:srgbClr val="000000"/>
                </a:solidFill>
                <a:prstDash val="solid"/>
              </a:ln>
              <a:effectLst/>
            </p:spPr>
          </p:cxnSp>
          <p:sp>
            <p:nvSpPr>
              <p:cNvPr id="1790" name="TextBox 1789">
                <a:extLst>
                  <a:ext uri="{FF2B5EF4-FFF2-40B4-BE49-F238E27FC236}">
                    <a16:creationId xmlns:a16="http://schemas.microsoft.com/office/drawing/2014/main" id="{E549CCE1-B757-2BE8-4959-6A6D6902EBD2}"/>
                  </a:ext>
                </a:extLst>
              </p:cNvPr>
              <p:cNvSpPr txBox="1"/>
              <p:nvPr/>
            </p:nvSpPr>
            <p:spPr>
              <a:xfrm>
                <a:off x="5687185"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33</a:t>
                </a:r>
              </a:p>
            </p:txBody>
          </p:sp>
          <p:cxnSp>
            <p:nvCxnSpPr>
              <p:cNvPr id="1791" name="Straight Connector 1790">
                <a:extLst>
                  <a:ext uri="{FF2B5EF4-FFF2-40B4-BE49-F238E27FC236}">
                    <a16:creationId xmlns:a16="http://schemas.microsoft.com/office/drawing/2014/main" id="{77960757-29D1-98B0-DA98-2160BEF6CEEE}"/>
                  </a:ext>
                </a:extLst>
              </p:cNvPr>
              <p:cNvCxnSpPr>
                <a:cxnSpLocks/>
              </p:cNvCxnSpPr>
              <p:nvPr/>
            </p:nvCxnSpPr>
            <p:spPr>
              <a:xfrm rot="16200000" flipH="1">
                <a:off x="5861546" y="4802531"/>
                <a:ext cx="72000" cy="0"/>
              </a:xfrm>
              <a:prstGeom prst="line">
                <a:avLst/>
              </a:prstGeom>
              <a:noFill/>
              <a:ln w="9525" cap="flat" cmpd="sng" algn="ctr">
                <a:solidFill>
                  <a:srgbClr val="000000"/>
                </a:solidFill>
                <a:prstDash val="solid"/>
              </a:ln>
              <a:effectLst/>
            </p:spPr>
          </p:cxnSp>
          <p:sp>
            <p:nvSpPr>
              <p:cNvPr id="1792" name="TextBox 1791">
                <a:extLst>
                  <a:ext uri="{FF2B5EF4-FFF2-40B4-BE49-F238E27FC236}">
                    <a16:creationId xmlns:a16="http://schemas.microsoft.com/office/drawing/2014/main" id="{3DB0136B-E3E6-D7B4-C43E-8F772CA1EC53}"/>
                  </a:ext>
                </a:extLst>
              </p:cNvPr>
              <p:cNvSpPr txBox="1"/>
              <p:nvPr/>
            </p:nvSpPr>
            <p:spPr>
              <a:xfrm>
                <a:off x="6124706"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36</a:t>
                </a:r>
              </a:p>
            </p:txBody>
          </p:sp>
          <p:cxnSp>
            <p:nvCxnSpPr>
              <p:cNvPr id="1793" name="Straight Connector 1792">
                <a:extLst>
                  <a:ext uri="{FF2B5EF4-FFF2-40B4-BE49-F238E27FC236}">
                    <a16:creationId xmlns:a16="http://schemas.microsoft.com/office/drawing/2014/main" id="{8E2CDB93-431B-4263-E904-47F6A319DAE5}"/>
                  </a:ext>
                </a:extLst>
              </p:cNvPr>
              <p:cNvCxnSpPr>
                <a:cxnSpLocks/>
              </p:cNvCxnSpPr>
              <p:nvPr/>
            </p:nvCxnSpPr>
            <p:spPr>
              <a:xfrm rot="16200000" flipH="1">
                <a:off x="6299068" y="4802531"/>
                <a:ext cx="72000" cy="0"/>
              </a:xfrm>
              <a:prstGeom prst="line">
                <a:avLst/>
              </a:prstGeom>
              <a:noFill/>
              <a:ln w="9525" cap="flat" cmpd="sng" algn="ctr">
                <a:solidFill>
                  <a:srgbClr val="000000"/>
                </a:solidFill>
                <a:prstDash val="solid"/>
              </a:ln>
              <a:effectLst/>
            </p:spPr>
          </p:cxnSp>
          <p:sp>
            <p:nvSpPr>
              <p:cNvPr id="1794" name="TextBox 1793">
                <a:extLst>
                  <a:ext uri="{FF2B5EF4-FFF2-40B4-BE49-F238E27FC236}">
                    <a16:creationId xmlns:a16="http://schemas.microsoft.com/office/drawing/2014/main" id="{32187C8D-87D5-98F1-81C9-10314B69284E}"/>
                  </a:ext>
                </a:extLst>
              </p:cNvPr>
              <p:cNvSpPr txBox="1"/>
              <p:nvPr/>
            </p:nvSpPr>
            <p:spPr>
              <a:xfrm>
                <a:off x="6562227"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39</a:t>
                </a:r>
              </a:p>
            </p:txBody>
          </p:sp>
          <p:cxnSp>
            <p:nvCxnSpPr>
              <p:cNvPr id="1795" name="Straight Connector 1794">
                <a:extLst>
                  <a:ext uri="{FF2B5EF4-FFF2-40B4-BE49-F238E27FC236}">
                    <a16:creationId xmlns:a16="http://schemas.microsoft.com/office/drawing/2014/main" id="{953E08E1-E0AA-053A-BCDE-725E0835B31A}"/>
                  </a:ext>
                </a:extLst>
              </p:cNvPr>
              <p:cNvCxnSpPr>
                <a:cxnSpLocks/>
              </p:cNvCxnSpPr>
              <p:nvPr/>
            </p:nvCxnSpPr>
            <p:spPr>
              <a:xfrm rot="16200000" flipH="1">
                <a:off x="6736589" y="4802531"/>
                <a:ext cx="72000" cy="0"/>
              </a:xfrm>
              <a:prstGeom prst="line">
                <a:avLst/>
              </a:prstGeom>
              <a:noFill/>
              <a:ln w="9525" cap="flat" cmpd="sng" algn="ctr">
                <a:solidFill>
                  <a:srgbClr val="000000"/>
                </a:solidFill>
                <a:prstDash val="solid"/>
              </a:ln>
              <a:effectLst/>
            </p:spPr>
          </p:cxnSp>
          <p:sp>
            <p:nvSpPr>
              <p:cNvPr id="1796" name="TextBox 1795">
                <a:extLst>
                  <a:ext uri="{FF2B5EF4-FFF2-40B4-BE49-F238E27FC236}">
                    <a16:creationId xmlns:a16="http://schemas.microsoft.com/office/drawing/2014/main" id="{7CAB236A-2F02-FA21-95CE-229E3D790549}"/>
                  </a:ext>
                </a:extLst>
              </p:cNvPr>
              <p:cNvSpPr txBox="1"/>
              <p:nvPr/>
            </p:nvSpPr>
            <p:spPr>
              <a:xfrm>
                <a:off x="6999750" y="4802344"/>
                <a:ext cx="4258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42</a:t>
                </a:r>
              </a:p>
            </p:txBody>
          </p:sp>
          <p:cxnSp>
            <p:nvCxnSpPr>
              <p:cNvPr id="1797" name="Straight Connector 1796">
                <a:extLst>
                  <a:ext uri="{FF2B5EF4-FFF2-40B4-BE49-F238E27FC236}">
                    <a16:creationId xmlns:a16="http://schemas.microsoft.com/office/drawing/2014/main" id="{22EED75D-FCE1-B512-FECA-DA99E7F6298F}"/>
                  </a:ext>
                </a:extLst>
              </p:cNvPr>
              <p:cNvCxnSpPr>
                <a:cxnSpLocks/>
              </p:cNvCxnSpPr>
              <p:nvPr/>
            </p:nvCxnSpPr>
            <p:spPr>
              <a:xfrm rot="16200000" flipH="1">
                <a:off x="7174111" y="4802531"/>
                <a:ext cx="72000" cy="0"/>
              </a:xfrm>
              <a:prstGeom prst="line">
                <a:avLst/>
              </a:prstGeom>
              <a:noFill/>
              <a:ln w="9525" cap="flat" cmpd="sng" algn="ctr">
                <a:solidFill>
                  <a:srgbClr val="000000"/>
                </a:solidFill>
                <a:prstDash val="solid"/>
              </a:ln>
              <a:effectLst/>
            </p:spPr>
          </p:cxnSp>
          <p:cxnSp>
            <p:nvCxnSpPr>
              <p:cNvPr id="1798" name="Straight Connector 1797">
                <a:extLst>
                  <a:ext uri="{FF2B5EF4-FFF2-40B4-BE49-F238E27FC236}">
                    <a16:creationId xmlns:a16="http://schemas.microsoft.com/office/drawing/2014/main" id="{F1EB1221-9344-CF41-3019-52C6D96CF578}"/>
                  </a:ext>
                </a:extLst>
              </p:cNvPr>
              <p:cNvCxnSpPr>
                <a:cxnSpLocks/>
              </p:cNvCxnSpPr>
              <p:nvPr/>
            </p:nvCxnSpPr>
            <p:spPr>
              <a:xfrm>
                <a:off x="1011147" y="4108830"/>
                <a:ext cx="72000" cy="0"/>
              </a:xfrm>
              <a:prstGeom prst="line">
                <a:avLst/>
              </a:prstGeom>
              <a:noFill/>
              <a:ln w="9525" cap="flat" cmpd="sng" algn="ctr">
                <a:solidFill>
                  <a:srgbClr val="000000"/>
                </a:solidFill>
                <a:prstDash val="solid"/>
              </a:ln>
              <a:effectLst/>
            </p:spPr>
          </p:cxnSp>
          <p:sp>
            <p:nvSpPr>
              <p:cNvPr id="1799" name="Freeform: Shape 2542">
                <a:extLst>
                  <a:ext uri="{FF2B5EF4-FFF2-40B4-BE49-F238E27FC236}">
                    <a16:creationId xmlns:a16="http://schemas.microsoft.com/office/drawing/2014/main" id="{8FE38D38-66C7-B650-6D10-D1707D733544}"/>
                  </a:ext>
                </a:extLst>
              </p:cNvPr>
              <p:cNvSpPr/>
              <p:nvPr/>
            </p:nvSpPr>
            <p:spPr>
              <a:xfrm>
                <a:off x="1084807" y="1479549"/>
                <a:ext cx="6562824"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Narrow" panose="020B0606020202030204" pitchFamily="34" charset="0"/>
                  <a:ea typeface="+mn-ea"/>
                  <a:cs typeface="+mn-cs"/>
                </a:endParaRPr>
              </a:p>
            </p:txBody>
          </p:sp>
          <p:cxnSp>
            <p:nvCxnSpPr>
              <p:cNvPr id="1800" name="Straight Connector 1799">
                <a:extLst>
                  <a:ext uri="{FF2B5EF4-FFF2-40B4-BE49-F238E27FC236}">
                    <a16:creationId xmlns:a16="http://schemas.microsoft.com/office/drawing/2014/main" id="{083BF7FB-7B8A-0ACD-F34F-7322452550D7}"/>
                  </a:ext>
                </a:extLst>
              </p:cNvPr>
              <p:cNvCxnSpPr>
                <a:cxnSpLocks/>
              </p:cNvCxnSpPr>
              <p:nvPr/>
            </p:nvCxnSpPr>
            <p:spPr>
              <a:xfrm>
                <a:off x="1011146" y="4766150"/>
                <a:ext cx="72000" cy="0"/>
              </a:xfrm>
              <a:prstGeom prst="line">
                <a:avLst/>
              </a:prstGeom>
              <a:noFill/>
              <a:ln w="9525" cap="flat" cmpd="sng" algn="ctr">
                <a:solidFill>
                  <a:srgbClr val="000000"/>
                </a:solidFill>
                <a:prstDash val="solid"/>
              </a:ln>
              <a:effectLst/>
            </p:spPr>
          </p:cxnSp>
        </p:grpSp>
      </p:grpSp>
      <p:grpSp>
        <p:nvGrpSpPr>
          <p:cNvPr id="1801" name="Group 1800">
            <a:extLst>
              <a:ext uri="{FF2B5EF4-FFF2-40B4-BE49-F238E27FC236}">
                <a16:creationId xmlns:a16="http://schemas.microsoft.com/office/drawing/2014/main" id="{5D62F797-E584-EF36-89BF-5E133EACD924}"/>
              </a:ext>
            </a:extLst>
          </p:cNvPr>
          <p:cNvGrpSpPr/>
          <p:nvPr/>
        </p:nvGrpSpPr>
        <p:grpSpPr>
          <a:xfrm>
            <a:off x="580365" y="1637237"/>
            <a:ext cx="6848169" cy="2243137"/>
            <a:chOff x="3490912" y="2476500"/>
            <a:chExt cx="5207698" cy="1909000"/>
          </a:xfrm>
        </p:grpSpPr>
        <p:grpSp>
          <p:nvGrpSpPr>
            <p:cNvPr id="1802" name="Graphic 1794">
              <a:extLst>
                <a:ext uri="{FF2B5EF4-FFF2-40B4-BE49-F238E27FC236}">
                  <a16:creationId xmlns:a16="http://schemas.microsoft.com/office/drawing/2014/main" id="{5D8C6E15-380C-840D-2314-3A01CD86DF9A}"/>
                </a:ext>
              </a:extLst>
            </p:cNvPr>
            <p:cNvGrpSpPr/>
            <p:nvPr/>
          </p:nvGrpSpPr>
          <p:grpSpPr>
            <a:xfrm>
              <a:off x="3490912" y="2476500"/>
              <a:ext cx="5207698" cy="1909000"/>
              <a:chOff x="3490912" y="2476500"/>
              <a:chExt cx="5207698" cy="1909000"/>
            </a:xfrm>
          </p:grpSpPr>
          <p:grpSp>
            <p:nvGrpSpPr>
              <p:cNvPr id="1804" name="Graphic 1794">
                <a:extLst>
                  <a:ext uri="{FF2B5EF4-FFF2-40B4-BE49-F238E27FC236}">
                    <a16:creationId xmlns:a16="http://schemas.microsoft.com/office/drawing/2014/main" id="{40914AA5-CD69-5820-AC11-683B8DA37977}"/>
                  </a:ext>
                </a:extLst>
              </p:cNvPr>
              <p:cNvGrpSpPr/>
              <p:nvPr/>
            </p:nvGrpSpPr>
            <p:grpSpPr>
              <a:xfrm>
                <a:off x="8622886" y="4309776"/>
                <a:ext cx="75723" cy="75723"/>
                <a:chOff x="8622886" y="4309776"/>
                <a:chExt cx="75723" cy="75723"/>
              </a:xfrm>
            </p:grpSpPr>
            <p:sp>
              <p:nvSpPr>
                <p:cNvPr id="1976" name="Freeform: Shape 2719">
                  <a:extLst>
                    <a:ext uri="{FF2B5EF4-FFF2-40B4-BE49-F238E27FC236}">
                      <a16:creationId xmlns:a16="http://schemas.microsoft.com/office/drawing/2014/main" id="{A57D44FF-349A-E182-C05B-A63CD44DD569}"/>
                    </a:ext>
                  </a:extLst>
                </p:cNvPr>
                <p:cNvSpPr/>
                <p:nvPr/>
              </p:nvSpPr>
              <p:spPr>
                <a:xfrm>
                  <a:off x="8660796"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77" name="Freeform: Shape 2720">
                  <a:extLst>
                    <a:ext uri="{FF2B5EF4-FFF2-40B4-BE49-F238E27FC236}">
                      <a16:creationId xmlns:a16="http://schemas.microsoft.com/office/drawing/2014/main" id="{4488AFD9-EACC-051D-C0F7-F64402C73309}"/>
                    </a:ext>
                  </a:extLst>
                </p:cNvPr>
                <p:cNvSpPr/>
                <p:nvPr/>
              </p:nvSpPr>
              <p:spPr>
                <a:xfrm>
                  <a:off x="8622886"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05" name="Graphic 1794">
                <a:extLst>
                  <a:ext uri="{FF2B5EF4-FFF2-40B4-BE49-F238E27FC236}">
                    <a16:creationId xmlns:a16="http://schemas.microsoft.com/office/drawing/2014/main" id="{A7E129FA-AF60-8A84-653D-CED146C2B72C}"/>
                  </a:ext>
                </a:extLst>
              </p:cNvPr>
              <p:cNvGrpSpPr/>
              <p:nvPr/>
            </p:nvGrpSpPr>
            <p:grpSpPr>
              <a:xfrm>
                <a:off x="8241220" y="4309776"/>
                <a:ext cx="75723" cy="75723"/>
                <a:chOff x="8241220" y="4309776"/>
                <a:chExt cx="75723" cy="75723"/>
              </a:xfrm>
            </p:grpSpPr>
            <p:sp>
              <p:nvSpPr>
                <p:cNvPr id="1974" name="Freeform: Shape 2717">
                  <a:extLst>
                    <a:ext uri="{FF2B5EF4-FFF2-40B4-BE49-F238E27FC236}">
                      <a16:creationId xmlns:a16="http://schemas.microsoft.com/office/drawing/2014/main" id="{387116BB-1DDF-2177-B4D5-B7A8A4B77597}"/>
                    </a:ext>
                  </a:extLst>
                </p:cNvPr>
                <p:cNvSpPr/>
                <p:nvPr/>
              </p:nvSpPr>
              <p:spPr>
                <a:xfrm>
                  <a:off x="8279129"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75" name="Freeform: Shape 2718">
                  <a:extLst>
                    <a:ext uri="{FF2B5EF4-FFF2-40B4-BE49-F238E27FC236}">
                      <a16:creationId xmlns:a16="http://schemas.microsoft.com/office/drawing/2014/main" id="{AB6525C8-69CA-0606-257A-F9A60B9B93AD}"/>
                    </a:ext>
                  </a:extLst>
                </p:cNvPr>
                <p:cNvSpPr/>
                <p:nvPr/>
              </p:nvSpPr>
              <p:spPr>
                <a:xfrm>
                  <a:off x="8241220"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06" name="Graphic 1794">
                <a:extLst>
                  <a:ext uri="{FF2B5EF4-FFF2-40B4-BE49-F238E27FC236}">
                    <a16:creationId xmlns:a16="http://schemas.microsoft.com/office/drawing/2014/main" id="{6657825B-73E4-FE95-CEFF-892D69658882}"/>
                  </a:ext>
                </a:extLst>
              </p:cNvPr>
              <p:cNvGrpSpPr/>
              <p:nvPr/>
            </p:nvGrpSpPr>
            <p:grpSpPr>
              <a:xfrm>
                <a:off x="8225884" y="4309776"/>
                <a:ext cx="75628" cy="75723"/>
                <a:chOff x="8225884" y="4309776"/>
                <a:chExt cx="75628" cy="75723"/>
              </a:xfrm>
            </p:grpSpPr>
            <p:sp>
              <p:nvSpPr>
                <p:cNvPr id="1972" name="Freeform: Shape 2715">
                  <a:extLst>
                    <a:ext uri="{FF2B5EF4-FFF2-40B4-BE49-F238E27FC236}">
                      <a16:creationId xmlns:a16="http://schemas.microsoft.com/office/drawing/2014/main" id="{47CED507-6F15-9DF7-9AAB-F831C844FD8E}"/>
                    </a:ext>
                  </a:extLst>
                </p:cNvPr>
                <p:cNvSpPr/>
                <p:nvPr/>
              </p:nvSpPr>
              <p:spPr>
                <a:xfrm>
                  <a:off x="8263699"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73" name="Freeform: Shape 2716">
                  <a:extLst>
                    <a:ext uri="{FF2B5EF4-FFF2-40B4-BE49-F238E27FC236}">
                      <a16:creationId xmlns:a16="http://schemas.microsoft.com/office/drawing/2014/main" id="{BE6C22C0-144E-EDF3-1C50-2865CFBC679D}"/>
                    </a:ext>
                  </a:extLst>
                </p:cNvPr>
                <p:cNvSpPr/>
                <p:nvPr/>
              </p:nvSpPr>
              <p:spPr>
                <a:xfrm>
                  <a:off x="8225884" y="434759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07" name="Graphic 1794">
                <a:extLst>
                  <a:ext uri="{FF2B5EF4-FFF2-40B4-BE49-F238E27FC236}">
                    <a16:creationId xmlns:a16="http://schemas.microsoft.com/office/drawing/2014/main" id="{8295429D-1A85-4478-1B93-4636BE0A1A97}"/>
                  </a:ext>
                </a:extLst>
              </p:cNvPr>
              <p:cNvGrpSpPr/>
              <p:nvPr/>
            </p:nvGrpSpPr>
            <p:grpSpPr>
              <a:xfrm>
                <a:off x="7820310" y="4309776"/>
                <a:ext cx="75723" cy="75723"/>
                <a:chOff x="7820310" y="4309776"/>
                <a:chExt cx="75723" cy="75723"/>
              </a:xfrm>
            </p:grpSpPr>
            <p:sp>
              <p:nvSpPr>
                <p:cNvPr id="1970" name="Freeform: Shape 2713">
                  <a:extLst>
                    <a:ext uri="{FF2B5EF4-FFF2-40B4-BE49-F238E27FC236}">
                      <a16:creationId xmlns:a16="http://schemas.microsoft.com/office/drawing/2014/main" id="{A3777E2B-98D4-F146-49A7-592ED16E1F09}"/>
                    </a:ext>
                  </a:extLst>
                </p:cNvPr>
                <p:cNvSpPr/>
                <p:nvPr/>
              </p:nvSpPr>
              <p:spPr>
                <a:xfrm>
                  <a:off x="7858124"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71" name="Freeform: Shape 2714">
                  <a:extLst>
                    <a:ext uri="{FF2B5EF4-FFF2-40B4-BE49-F238E27FC236}">
                      <a16:creationId xmlns:a16="http://schemas.microsoft.com/office/drawing/2014/main" id="{DB95654C-647F-3BE4-8DA4-5C04809AFCC1}"/>
                    </a:ext>
                  </a:extLst>
                </p:cNvPr>
                <p:cNvSpPr/>
                <p:nvPr/>
              </p:nvSpPr>
              <p:spPr>
                <a:xfrm>
                  <a:off x="7820310"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08" name="Graphic 1794">
                <a:extLst>
                  <a:ext uri="{FF2B5EF4-FFF2-40B4-BE49-F238E27FC236}">
                    <a16:creationId xmlns:a16="http://schemas.microsoft.com/office/drawing/2014/main" id="{38812166-3706-A314-8EA4-696DCE7F9EA9}"/>
                  </a:ext>
                </a:extLst>
              </p:cNvPr>
              <p:cNvGrpSpPr/>
              <p:nvPr/>
            </p:nvGrpSpPr>
            <p:grpSpPr>
              <a:xfrm>
                <a:off x="7771447" y="4309776"/>
                <a:ext cx="75723" cy="75723"/>
                <a:chOff x="7771447" y="4309776"/>
                <a:chExt cx="75723" cy="75723"/>
              </a:xfrm>
            </p:grpSpPr>
            <p:sp>
              <p:nvSpPr>
                <p:cNvPr id="1968" name="Freeform: Shape 2711">
                  <a:extLst>
                    <a:ext uri="{FF2B5EF4-FFF2-40B4-BE49-F238E27FC236}">
                      <a16:creationId xmlns:a16="http://schemas.microsoft.com/office/drawing/2014/main" id="{7C4EA803-6020-4ED7-8C17-B87833E61432}"/>
                    </a:ext>
                  </a:extLst>
                </p:cNvPr>
                <p:cNvSpPr/>
                <p:nvPr/>
              </p:nvSpPr>
              <p:spPr>
                <a:xfrm>
                  <a:off x="7809356"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69" name="Freeform: Shape 2712">
                  <a:extLst>
                    <a:ext uri="{FF2B5EF4-FFF2-40B4-BE49-F238E27FC236}">
                      <a16:creationId xmlns:a16="http://schemas.microsoft.com/office/drawing/2014/main" id="{C00B7107-9D7A-88E0-09C1-28778E22FCDD}"/>
                    </a:ext>
                  </a:extLst>
                </p:cNvPr>
                <p:cNvSpPr/>
                <p:nvPr/>
              </p:nvSpPr>
              <p:spPr>
                <a:xfrm>
                  <a:off x="7771447"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09" name="Graphic 1794">
                <a:extLst>
                  <a:ext uri="{FF2B5EF4-FFF2-40B4-BE49-F238E27FC236}">
                    <a16:creationId xmlns:a16="http://schemas.microsoft.com/office/drawing/2014/main" id="{DDFAAC99-0611-7347-A9E1-F9F7BFF4148B}"/>
                  </a:ext>
                </a:extLst>
              </p:cNvPr>
              <p:cNvGrpSpPr/>
              <p:nvPr/>
            </p:nvGrpSpPr>
            <p:grpSpPr>
              <a:xfrm>
                <a:off x="7345108" y="4309776"/>
                <a:ext cx="75723" cy="75723"/>
                <a:chOff x="7345108" y="4309776"/>
                <a:chExt cx="75723" cy="75723"/>
              </a:xfrm>
            </p:grpSpPr>
            <p:sp>
              <p:nvSpPr>
                <p:cNvPr id="1966" name="Freeform: Shape 2709">
                  <a:extLst>
                    <a:ext uri="{FF2B5EF4-FFF2-40B4-BE49-F238E27FC236}">
                      <a16:creationId xmlns:a16="http://schemas.microsoft.com/office/drawing/2014/main" id="{BE8647A5-DA57-3E88-C001-477787EF15C7}"/>
                    </a:ext>
                  </a:extLst>
                </p:cNvPr>
                <p:cNvSpPr/>
                <p:nvPr/>
              </p:nvSpPr>
              <p:spPr>
                <a:xfrm>
                  <a:off x="7382922"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67" name="Freeform: Shape 2710">
                  <a:extLst>
                    <a:ext uri="{FF2B5EF4-FFF2-40B4-BE49-F238E27FC236}">
                      <a16:creationId xmlns:a16="http://schemas.microsoft.com/office/drawing/2014/main" id="{C417EF84-88CD-846C-67D7-78322353EE60}"/>
                    </a:ext>
                  </a:extLst>
                </p:cNvPr>
                <p:cNvSpPr/>
                <p:nvPr/>
              </p:nvSpPr>
              <p:spPr>
                <a:xfrm>
                  <a:off x="7345108"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0" name="Graphic 1794">
                <a:extLst>
                  <a:ext uri="{FF2B5EF4-FFF2-40B4-BE49-F238E27FC236}">
                    <a16:creationId xmlns:a16="http://schemas.microsoft.com/office/drawing/2014/main" id="{90DABB2F-8800-78C4-6FA2-D44AEFCA8FF3}"/>
                  </a:ext>
                </a:extLst>
              </p:cNvPr>
              <p:cNvGrpSpPr/>
              <p:nvPr/>
            </p:nvGrpSpPr>
            <p:grpSpPr>
              <a:xfrm>
                <a:off x="7356061" y="4309776"/>
                <a:ext cx="75628" cy="75723"/>
                <a:chOff x="7356061" y="4309776"/>
                <a:chExt cx="75628" cy="75723"/>
              </a:xfrm>
            </p:grpSpPr>
            <p:sp>
              <p:nvSpPr>
                <p:cNvPr id="1964" name="Freeform: Shape 2707">
                  <a:extLst>
                    <a:ext uri="{FF2B5EF4-FFF2-40B4-BE49-F238E27FC236}">
                      <a16:creationId xmlns:a16="http://schemas.microsoft.com/office/drawing/2014/main" id="{39D1B58A-A60B-F4FC-27D7-40978F2B4FA1}"/>
                    </a:ext>
                  </a:extLst>
                </p:cNvPr>
                <p:cNvSpPr/>
                <p:nvPr/>
              </p:nvSpPr>
              <p:spPr>
                <a:xfrm>
                  <a:off x="7393876"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65" name="Freeform: Shape 2708">
                  <a:extLst>
                    <a:ext uri="{FF2B5EF4-FFF2-40B4-BE49-F238E27FC236}">
                      <a16:creationId xmlns:a16="http://schemas.microsoft.com/office/drawing/2014/main" id="{8D9CCA7C-F036-B103-2475-4BAC9F50175A}"/>
                    </a:ext>
                  </a:extLst>
                </p:cNvPr>
                <p:cNvSpPr/>
                <p:nvPr/>
              </p:nvSpPr>
              <p:spPr>
                <a:xfrm>
                  <a:off x="7356061" y="434759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1" name="Graphic 1794">
                <a:extLst>
                  <a:ext uri="{FF2B5EF4-FFF2-40B4-BE49-F238E27FC236}">
                    <a16:creationId xmlns:a16="http://schemas.microsoft.com/office/drawing/2014/main" id="{CE7603D8-0F90-4BBB-9857-4433B3938027}"/>
                  </a:ext>
                </a:extLst>
              </p:cNvPr>
              <p:cNvGrpSpPr/>
              <p:nvPr/>
            </p:nvGrpSpPr>
            <p:grpSpPr>
              <a:xfrm>
                <a:off x="7334154" y="4309776"/>
                <a:ext cx="75723" cy="75723"/>
                <a:chOff x="7334154" y="4309776"/>
                <a:chExt cx="75723" cy="75723"/>
              </a:xfrm>
            </p:grpSpPr>
            <p:sp>
              <p:nvSpPr>
                <p:cNvPr id="1962" name="Freeform: Shape 2705">
                  <a:extLst>
                    <a:ext uri="{FF2B5EF4-FFF2-40B4-BE49-F238E27FC236}">
                      <a16:creationId xmlns:a16="http://schemas.microsoft.com/office/drawing/2014/main" id="{EC29D2AC-16B1-E76D-1769-BB97CAA6B305}"/>
                    </a:ext>
                  </a:extLst>
                </p:cNvPr>
                <p:cNvSpPr/>
                <p:nvPr/>
              </p:nvSpPr>
              <p:spPr>
                <a:xfrm>
                  <a:off x="7371968"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63" name="Freeform: Shape 2706">
                  <a:extLst>
                    <a:ext uri="{FF2B5EF4-FFF2-40B4-BE49-F238E27FC236}">
                      <a16:creationId xmlns:a16="http://schemas.microsoft.com/office/drawing/2014/main" id="{85BAA4B7-FC34-BB48-868C-8FE1C97C72ED}"/>
                    </a:ext>
                  </a:extLst>
                </p:cNvPr>
                <p:cNvSpPr/>
                <p:nvPr/>
              </p:nvSpPr>
              <p:spPr>
                <a:xfrm>
                  <a:off x="7334154"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2" name="Graphic 1794">
                <a:extLst>
                  <a:ext uri="{FF2B5EF4-FFF2-40B4-BE49-F238E27FC236}">
                    <a16:creationId xmlns:a16="http://schemas.microsoft.com/office/drawing/2014/main" id="{636D5FBC-7790-83F7-C274-BE05A7D2B690}"/>
                  </a:ext>
                </a:extLst>
              </p:cNvPr>
              <p:cNvGrpSpPr/>
              <p:nvPr/>
            </p:nvGrpSpPr>
            <p:grpSpPr>
              <a:xfrm>
                <a:off x="7323200" y="4309776"/>
                <a:ext cx="75723" cy="75723"/>
                <a:chOff x="7323200" y="4309776"/>
                <a:chExt cx="75723" cy="75723"/>
              </a:xfrm>
            </p:grpSpPr>
            <p:sp>
              <p:nvSpPr>
                <p:cNvPr id="1960" name="Freeform: Shape 2703">
                  <a:extLst>
                    <a:ext uri="{FF2B5EF4-FFF2-40B4-BE49-F238E27FC236}">
                      <a16:creationId xmlns:a16="http://schemas.microsoft.com/office/drawing/2014/main" id="{24FE8D19-A351-7407-4C7D-F6C30A82FCAC}"/>
                    </a:ext>
                  </a:extLst>
                </p:cNvPr>
                <p:cNvSpPr/>
                <p:nvPr/>
              </p:nvSpPr>
              <p:spPr>
                <a:xfrm>
                  <a:off x="7361014"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61" name="Freeform: Shape 2704">
                  <a:extLst>
                    <a:ext uri="{FF2B5EF4-FFF2-40B4-BE49-F238E27FC236}">
                      <a16:creationId xmlns:a16="http://schemas.microsoft.com/office/drawing/2014/main" id="{F5E0A264-1659-1856-86DA-7034D3D2F099}"/>
                    </a:ext>
                  </a:extLst>
                </p:cNvPr>
                <p:cNvSpPr/>
                <p:nvPr/>
              </p:nvSpPr>
              <p:spPr>
                <a:xfrm>
                  <a:off x="7323200"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3" name="Graphic 1794">
                <a:extLst>
                  <a:ext uri="{FF2B5EF4-FFF2-40B4-BE49-F238E27FC236}">
                    <a16:creationId xmlns:a16="http://schemas.microsoft.com/office/drawing/2014/main" id="{0C2BAE29-E358-88B6-49DC-63AE78EA6705}"/>
                  </a:ext>
                </a:extLst>
              </p:cNvPr>
              <p:cNvGrpSpPr/>
              <p:nvPr/>
            </p:nvGrpSpPr>
            <p:grpSpPr>
              <a:xfrm>
                <a:off x="7021829" y="4309776"/>
                <a:ext cx="75628" cy="75723"/>
                <a:chOff x="7021829" y="4309776"/>
                <a:chExt cx="75628" cy="75723"/>
              </a:xfrm>
            </p:grpSpPr>
            <p:sp>
              <p:nvSpPr>
                <p:cNvPr id="1958" name="Freeform: Shape 2701">
                  <a:extLst>
                    <a:ext uri="{FF2B5EF4-FFF2-40B4-BE49-F238E27FC236}">
                      <a16:creationId xmlns:a16="http://schemas.microsoft.com/office/drawing/2014/main" id="{A069038C-E869-5D8E-711F-72DB01787FA8}"/>
                    </a:ext>
                  </a:extLst>
                </p:cNvPr>
                <p:cNvSpPr/>
                <p:nvPr/>
              </p:nvSpPr>
              <p:spPr>
                <a:xfrm>
                  <a:off x="7059643"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59" name="Freeform: Shape 2702">
                  <a:extLst>
                    <a:ext uri="{FF2B5EF4-FFF2-40B4-BE49-F238E27FC236}">
                      <a16:creationId xmlns:a16="http://schemas.microsoft.com/office/drawing/2014/main" id="{E7EDE036-6C4C-5A2A-B0F6-824FFF8852A3}"/>
                    </a:ext>
                  </a:extLst>
                </p:cNvPr>
                <p:cNvSpPr/>
                <p:nvPr/>
              </p:nvSpPr>
              <p:spPr>
                <a:xfrm>
                  <a:off x="7021829" y="434759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4" name="Graphic 1794">
                <a:extLst>
                  <a:ext uri="{FF2B5EF4-FFF2-40B4-BE49-F238E27FC236}">
                    <a16:creationId xmlns:a16="http://schemas.microsoft.com/office/drawing/2014/main" id="{22CA929B-338C-1CAE-CEA0-EC4CD8100B2A}"/>
                  </a:ext>
                </a:extLst>
              </p:cNvPr>
              <p:cNvGrpSpPr/>
              <p:nvPr/>
            </p:nvGrpSpPr>
            <p:grpSpPr>
              <a:xfrm>
                <a:off x="6972966" y="4309776"/>
                <a:ext cx="75723" cy="75723"/>
                <a:chOff x="6972966" y="4309776"/>
                <a:chExt cx="75723" cy="75723"/>
              </a:xfrm>
            </p:grpSpPr>
            <p:sp>
              <p:nvSpPr>
                <p:cNvPr id="1956" name="Freeform: Shape 2699">
                  <a:extLst>
                    <a:ext uri="{FF2B5EF4-FFF2-40B4-BE49-F238E27FC236}">
                      <a16:creationId xmlns:a16="http://schemas.microsoft.com/office/drawing/2014/main" id="{D88EAF36-A59A-18B2-96D6-CF3F5A3B8FE4}"/>
                    </a:ext>
                  </a:extLst>
                </p:cNvPr>
                <p:cNvSpPr/>
                <p:nvPr/>
              </p:nvSpPr>
              <p:spPr>
                <a:xfrm>
                  <a:off x="7010875" y="4309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57" name="Freeform: Shape 2700">
                  <a:extLst>
                    <a:ext uri="{FF2B5EF4-FFF2-40B4-BE49-F238E27FC236}">
                      <a16:creationId xmlns:a16="http://schemas.microsoft.com/office/drawing/2014/main" id="{B0520591-9ECF-3EE0-951B-1583A46CD611}"/>
                    </a:ext>
                  </a:extLst>
                </p:cNvPr>
                <p:cNvSpPr/>
                <p:nvPr/>
              </p:nvSpPr>
              <p:spPr>
                <a:xfrm>
                  <a:off x="6972966" y="43475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5" name="Graphic 1794">
                <a:extLst>
                  <a:ext uri="{FF2B5EF4-FFF2-40B4-BE49-F238E27FC236}">
                    <a16:creationId xmlns:a16="http://schemas.microsoft.com/office/drawing/2014/main" id="{9B9ACD24-338D-2808-469F-C3EAB855422F}"/>
                  </a:ext>
                </a:extLst>
              </p:cNvPr>
              <p:cNvGrpSpPr/>
              <p:nvPr/>
            </p:nvGrpSpPr>
            <p:grpSpPr>
              <a:xfrm>
                <a:off x="6959631" y="4237672"/>
                <a:ext cx="75723" cy="75628"/>
                <a:chOff x="6959631" y="4237672"/>
                <a:chExt cx="75723" cy="75628"/>
              </a:xfrm>
            </p:grpSpPr>
            <p:sp>
              <p:nvSpPr>
                <p:cNvPr id="1954" name="Freeform: Shape 2697">
                  <a:extLst>
                    <a:ext uri="{FF2B5EF4-FFF2-40B4-BE49-F238E27FC236}">
                      <a16:creationId xmlns:a16="http://schemas.microsoft.com/office/drawing/2014/main" id="{361393A8-3D84-C98D-8800-1B07A9D61953}"/>
                    </a:ext>
                  </a:extLst>
                </p:cNvPr>
                <p:cNvSpPr/>
                <p:nvPr/>
              </p:nvSpPr>
              <p:spPr>
                <a:xfrm>
                  <a:off x="6997445" y="42376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55" name="Freeform: Shape 2698">
                  <a:extLst>
                    <a:ext uri="{FF2B5EF4-FFF2-40B4-BE49-F238E27FC236}">
                      <a16:creationId xmlns:a16="http://schemas.microsoft.com/office/drawing/2014/main" id="{3C78941E-FD96-A017-1D6C-84A69D5490BD}"/>
                    </a:ext>
                  </a:extLst>
                </p:cNvPr>
                <p:cNvSpPr/>
                <p:nvPr/>
              </p:nvSpPr>
              <p:spPr>
                <a:xfrm>
                  <a:off x="6959631" y="4275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6" name="Graphic 1794">
                <a:extLst>
                  <a:ext uri="{FF2B5EF4-FFF2-40B4-BE49-F238E27FC236}">
                    <a16:creationId xmlns:a16="http://schemas.microsoft.com/office/drawing/2014/main" id="{2EEA36F3-CCCF-EDAB-140C-2AA138E53986}"/>
                  </a:ext>
                </a:extLst>
              </p:cNvPr>
              <p:cNvGrpSpPr/>
              <p:nvPr/>
            </p:nvGrpSpPr>
            <p:grpSpPr>
              <a:xfrm>
                <a:off x="6923531" y="4167092"/>
                <a:ext cx="75723" cy="75723"/>
                <a:chOff x="6923531" y="4167092"/>
                <a:chExt cx="75723" cy="75723"/>
              </a:xfrm>
            </p:grpSpPr>
            <p:sp>
              <p:nvSpPr>
                <p:cNvPr id="1952" name="Freeform: Shape 2695">
                  <a:extLst>
                    <a:ext uri="{FF2B5EF4-FFF2-40B4-BE49-F238E27FC236}">
                      <a16:creationId xmlns:a16="http://schemas.microsoft.com/office/drawing/2014/main" id="{51FAA904-4809-78B8-1F41-4201915D4C12}"/>
                    </a:ext>
                  </a:extLst>
                </p:cNvPr>
                <p:cNvSpPr/>
                <p:nvPr/>
              </p:nvSpPr>
              <p:spPr>
                <a:xfrm>
                  <a:off x="6961441" y="41670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53" name="Freeform: Shape 2696">
                  <a:extLst>
                    <a:ext uri="{FF2B5EF4-FFF2-40B4-BE49-F238E27FC236}">
                      <a16:creationId xmlns:a16="http://schemas.microsoft.com/office/drawing/2014/main" id="{96D46926-49CD-B308-0E49-5DF2BE630DA4}"/>
                    </a:ext>
                  </a:extLst>
                </p:cNvPr>
                <p:cNvSpPr/>
                <p:nvPr/>
              </p:nvSpPr>
              <p:spPr>
                <a:xfrm>
                  <a:off x="6923531" y="42050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7" name="Graphic 1794">
                <a:extLst>
                  <a:ext uri="{FF2B5EF4-FFF2-40B4-BE49-F238E27FC236}">
                    <a16:creationId xmlns:a16="http://schemas.microsoft.com/office/drawing/2014/main" id="{62783CF4-E215-F525-3780-AB44F280F41D}"/>
                  </a:ext>
                </a:extLst>
              </p:cNvPr>
              <p:cNvGrpSpPr/>
              <p:nvPr/>
            </p:nvGrpSpPr>
            <p:grpSpPr>
              <a:xfrm>
                <a:off x="6911815" y="4167092"/>
                <a:ext cx="75723" cy="75723"/>
                <a:chOff x="6911815" y="4167092"/>
                <a:chExt cx="75723" cy="75723"/>
              </a:xfrm>
            </p:grpSpPr>
            <p:sp>
              <p:nvSpPr>
                <p:cNvPr id="1950" name="Freeform: Shape 2693">
                  <a:extLst>
                    <a:ext uri="{FF2B5EF4-FFF2-40B4-BE49-F238E27FC236}">
                      <a16:creationId xmlns:a16="http://schemas.microsoft.com/office/drawing/2014/main" id="{990F3673-4899-9E1F-CA44-29AC6684B5D4}"/>
                    </a:ext>
                  </a:extLst>
                </p:cNvPr>
                <p:cNvSpPr/>
                <p:nvPr/>
              </p:nvSpPr>
              <p:spPr>
                <a:xfrm>
                  <a:off x="6949630" y="41670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51" name="Freeform: Shape 2694">
                  <a:extLst>
                    <a:ext uri="{FF2B5EF4-FFF2-40B4-BE49-F238E27FC236}">
                      <a16:creationId xmlns:a16="http://schemas.microsoft.com/office/drawing/2014/main" id="{BA4D2103-F3DD-42C6-A96D-99BB5FC0DAF4}"/>
                    </a:ext>
                  </a:extLst>
                </p:cNvPr>
                <p:cNvSpPr/>
                <p:nvPr/>
              </p:nvSpPr>
              <p:spPr>
                <a:xfrm>
                  <a:off x="6911815" y="42050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8" name="Graphic 1794">
                <a:extLst>
                  <a:ext uri="{FF2B5EF4-FFF2-40B4-BE49-F238E27FC236}">
                    <a16:creationId xmlns:a16="http://schemas.microsoft.com/office/drawing/2014/main" id="{FC369A8C-8446-92C9-B5AC-4EBC79A653A0}"/>
                  </a:ext>
                </a:extLst>
              </p:cNvPr>
              <p:cNvGrpSpPr/>
              <p:nvPr/>
            </p:nvGrpSpPr>
            <p:grpSpPr>
              <a:xfrm>
                <a:off x="6794658" y="4167092"/>
                <a:ext cx="75723" cy="75723"/>
                <a:chOff x="6794658" y="4167092"/>
                <a:chExt cx="75723" cy="75723"/>
              </a:xfrm>
            </p:grpSpPr>
            <p:sp>
              <p:nvSpPr>
                <p:cNvPr id="1948" name="Freeform: Shape 2691">
                  <a:extLst>
                    <a:ext uri="{FF2B5EF4-FFF2-40B4-BE49-F238E27FC236}">
                      <a16:creationId xmlns:a16="http://schemas.microsoft.com/office/drawing/2014/main" id="{1C951DC3-AF00-7C38-758E-FBAA33D0EC98}"/>
                    </a:ext>
                  </a:extLst>
                </p:cNvPr>
                <p:cNvSpPr/>
                <p:nvPr/>
              </p:nvSpPr>
              <p:spPr>
                <a:xfrm>
                  <a:off x="6832472" y="41670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9" name="Freeform: Shape 2692">
                  <a:extLst>
                    <a:ext uri="{FF2B5EF4-FFF2-40B4-BE49-F238E27FC236}">
                      <a16:creationId xmlns:a16="http://schemas.microsoft.com/office/drawing/2014/main" id="{61D11B34-E75A-EB90-B51A-DC2B19582229}"/>
                    </a:ext>
                  </a:extLst>
                </p:cNvPr>
                <p:cNvSpPr/>
                <p:nvPr/>
              </p:nvSpPr>
              <p:spPr>
                <a:xfrm>
                  <a:off x="6794658" y="42050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19" name="Graphic 1794">
                <a:extLst>
                  <a:ext uri="{FF2B5EF4-FFF2-40B4-BE49-F238E27FC236}">
                    <a16:creationId xmlns:a16="http://schemas.microsoft.com/office/drawing/2014/main" id="{4F62CA98-F581-7A7D-D125-61E08B8B882E}"/>
                  </a:ext>
                </a:extLst>
              </p:cNvPr>
              <p:cNvGrpSpPr/>
              <p:nvPr/>
            </p:nvGrpSpPr>
            <p:grpSpPr>
              <a:xfrm>
                <a:off x="6355270" y="4063365"/>
                <a:ext cx="75723" cy="75723"/>
                <a:chOff x="6355270" y="4063365"/>
                <a:chExt cx="75723" cy="75723"/>
              </a:xfrm>
            </p:grpSpPr>
            <p:sp>
              <p:nvSpPr>
                <p:cNvPr id="1946" name="Freeform: Shape 2689">
                  <a:extLst>
                    <a:ext uri="{FF2B5EF4-FFF2-40B4-BE49-F238E27FC236}">
                      <a16:creationId xmlns:a16="http://schemas.microsoft.com/office/drawing/2014/main" id="{8A970EE2-3A5C-5D6C-FC54-4DBB2C7E56C4}"/>
                    </a:ext>
                  </a:extLst>
                </p:cNvPr>
                <p:cNvSpPr/>
                <p:nvPr/>
              </p:nvSpPr>
              <p:spPr>
                <a:xfrm>
                  <a:off x="6393179"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7" name="Freeform: Shape 2690">
                  <a:extLst>
                    <a:ext uri="{FF2B5EF4-FFF2-40B4-BE49-F238E27FC236}">
                      <a16:creationId xmlns:a16="http://schemas.microsoft.com/office/drawing/2014/main" id="{573EFA17-0F36-0F9C-B2AA-E3431F3D5C5A}"/>
                    </a:ext>
                  </a:extLst>
                </p:cNvPr>
                <p:cNvSpPr/>
                <p:nvPr/>
              </p:nvSpPr>
              <p:spPr>
                <a:xfrm>
                  <a:off x="6355270" y="4101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0" name="Graphic 1794">
                <a:extLst>
                  <a:ext uri="{FF2B5EF4-FFF2-40B4-BE49-F238E27FC236}">
                    <a16:creationId xmlns:a16="http://schemas.microsoft.com/office/drawing/2014/main" id="{AE6C85F6-752B-F503-5C3F-662EA5F7E1E9}"/>
                  </a:ext>
                </a:extLst>
              </p:cNvPr>
              <p:cNvGrpSpPr/>
              <p:nvPr/>
            </p:nvGrpSpPr>
            <p:grpSpPr>
              <a:xfrm>
                <a:off x="6109239" y="3985545"/>
                <a:ext cx="75723" cy="75723"/>
                <a:chOff x="6109239" y="3985545"/>
                <a:chExt cx="75723" cy="75723"/>
              </a:xfrm>
            </p:grpSpPr>
            <p:sp>
              <p:nvSpPr>
                <p:cNvPr id="1944" name="Freeform: Shape 2687">
                  <a:extLst>
                    <a:ext uri="{FF2B5EF4-FFF2-40B4-BE49-F238E27FC236}">
                      <a16:creationId xmlns:a16="http://schemas.microsoft.com/office/drawing/2014/main" id="{2D2FD426-AC54-C4C8-3900-673C456CBF72}"/>
                    </a:ext>
                  </a:extLst>
                </p:cNvPr>
                <p:cNvSpPr/>
                <p:nvPr/>
              </p:nvSpPr>
              <p:spPr>
                <a:xfrm>
                  <a:off x="6147148" y="398554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5" name="Freeform: Shape 2688">
                  <a:extLst>
                    <a:ext uri="{FF2B5EF4-FFF2-40B4-BE49-F238E27FC236}">
                      <a16:creationId xmlns:a16="http://schemas.microsoft.com/office/drawing/2014/main" id="{03CB5253-9F53-961E-1CCF-AD2C6B5AAC81}"/>
                    </a:ext>
                  </a:extLst>
                </p:cNvPr>
                <p:cNvSpPr/>
                <p:nvPr/>
              </p:nvSpPr>
              <p:spPr>
                <a:xfrm>
                  <a:off x="6109239" y="40233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1" name="Graphic 1794">
                <a:extLst>
                  <a:ext uri="{FF2B5EF4-FFF2-40B4-BE49-F238E27FC236}">
                    <a16:creationId xmlns:a16="http://schemas.microsoft.com/office/drawing/2014/main" id="{C3CC5928-7787-C5BD-2880-1C4A44FC65B6}"/>
                  </a:ext>
                </a:extLst>
              </p:cNvPr>
              <p:cNvGrpSpPr/>
              <p:nvPr/>
            </p:nvGrpSpPr>
            <p:grpSpPr>
              <a:xfrm>
                <a:off x="6089046" y="3941730"/>
                <a:ext cx="75628" cy="75723"/>
                <a:chOff x="6089046" y="3941730"/>
                <a:chExt cx="75628" cy="75723"/>
              </a:xfrm>
            </p:grpSpPr>
            <p:sp>
              <p:nvSpPr>
                <p:cNvPr id="1942" name="Freeform: Shape 2685">
                  <a:extLst>
                    <a:ext uri="{FF2B5EF4-FFF2-40B4-BE49-F238E27FC236}">
                      <a16:creationId xmlns:a16="http://schemas.microsoft.com/office/drawing/2014/main" id="{4FFF3C7A-5A89-BA1A-75A0-FB1C81B36D85}"/>
                    </a:ext>
                  </a:extLst>
                </p:cNvPr>
                <p:cNvSpPr/>
                <p:nvPr/>
              </p:nvSpPr>
              <p:spPr>
                <a:xfrm>
                  <a:off x="6126860" y="394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3" name="Freeform: Shape 2686">
                  <a:extLst>
                    <a:ext uri="{FF2B5EF4-FFF2-40B4-BE49-F238E27FC236}">
                      <a16:creationId xmlns:a16="http://schemas.microsoft.com/office/drawing/2014/main" id="{EB1FB41D-9969-DBAA-BACE-971F7C88028F}"/>
                    </a:ext>
                  </a:extLst>
                </p:cNvPr>
                <p:cNvSpPr/>
                <p:nvPr/>
              </p:nvSpPr>
              <p:spPr>
                <a:xfrm>
                  <a:off x="6089046" y="39796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2" name="Graphic 1794">
                <a:extLst>
                  <a:ext uri="{FF2B5EF4-FFF2-40B4-BE49-F238E27FC236}">
                    <a16:creationId xmlns:a16="http://schemas.microsoft.com/office/drawing/2014/main" id="{49ABCBC2-5F68-965D-0B5A-EA76D1E115D1}"/>
                  </a:ext>
                </a:extLst>
              </p:cNvPr>
              <p:cNvGrpSpPr/>
              <p:nvPr/>
            </p:nvGrpSpPr>
            <p:grpSpPr>
              <a:xfrm>
                <a:off x="6071425" y="3915441"/>
                <a:ext cx="75723" cy="75628"/>
                <a:chOff x="6071425" y="3915441"/>
                <a:chExt cx="75723" cy="75628"/>
              </a:xfrm>
            </p:grpSpPr>
            <p:sp>
              <p:nvSpPr>
                <p:cNvPr id="1940" name="Freeform: Shape 2683">
                  <a:extLst>
                    <a:ext uri="{FF2B5EF4-FFF2-40B4-BE49-F238E27FC236}">
                      <a16:creationId xmlns:a16="http://schemas.microsoft.com/office/drawing/2014/main" id="{B6C707AB-AC6F-998B-633D-2C4905D9A6F2}"/>
                    </a:ext>
                  </a:extLst>
                </p:cNvPr>
                <p:cNvSpPr/>
                <p:nvPr/>
              </p:nvSpPr>
              <p:spPr>
                <a:xfrm>
                  <a:off x="6109239" y="391544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41" name="Freeform: Shape 2684">
                  <a:extLst>
                    <a:ext uri="{FF2B5EF4-FFF2-40B4-BE49-F238E27FC236}">
                      <a16:creationId xmlns:a16="http://schemas.microsoft.com/office/drawing/2014/main" id="{88B840A2-1A50-D578-0B74-2F9B4520E5E1}"/>
                    </a:ext>
                  </a:extLst>
                </p:cNvPr>
                <p:cNvSpPr/>
                <p:nvPr/>
              </p:nvSpPr>
              <p:spPr>
                <a:xfrm>
                  <a:off x="6071425" y="395325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3" name="Graphic 1794">
                <a:extLst>
                  <a:ext uri="{FF2B5EF4-FFF2-40B4-BE49-F238E27FC236}">
                    <a16:creationId xmlns:a16="http://schemas.microsoft.com/office/drawing/2014/main" id="{76AE14C7-3225-6476-F06A-686EB26A5B5A}"/>
                  </a:ext>
                </a:extLst>
              </p:cNvPr>
              <p:cNvGrpSpPr/>
              <p:nvPr/>
            </p:nvGrpSpPr>
            <p:grpSpPr>
              <a:xfrm>
                <a:off x="6063900" y="3915441"/>
                <a:ext cx="75628" cy="75628"/>
                <a:chOff x="6063900" y="3915441"/>
                <a:chExt cx="75628" cy="75628"/>
              </a:xfrm>
            </p:grpSpPr>
            <p:sp>
              <p:nvSpPr>
                <p:cNvPr id="1938" name="Freeform: Shape 2681">
                  <a:extLst>
                    <a:ext uri="{FF2B5EF4-FFF2-40B4-BE49-F238E27FC236}">
                      <a16:creationId xmlns:a16="http://schemas.microsoft.com/office/drawing/2014/main" id="{05F89818-FA4E-8CF1-D1D0-83F708839BF0}"/>
                    </a:ext>
                  </a:extLst>
                </p:cNvPr>
                <p:cNvSpPr/>
                <p:nvPr/>
              </p:nvSpPr>
              <p:spPr>
                <a:xfrm>
                  <a:off x="6101714" y="391544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39" name="Freeform: Shape 2682">
                  <a:extLst>
                    <a:ext uri="{FF2B5EF4-FFF2-40B4-BE49-F238E27FC236}">
                      <a16:creationId xmlns:a16="http://schemas.microsoft.com/office/drawing/2014/main" id="{99A6B54F-5002-236A-B982-669879E858DA}"/>
                    </a:ext>
                  </a:extLst>
                </p:cNvPr>
                <p:cNvSpPr/>
                <p:nvPr/>
              </p:nvSpPr>
              <p:spPr>
                <a:xfrm>
                  <a:off x="6063900" y="395325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4" name="Graphic 1794">
                <a:extLst>
                  <a:ext uri="{FF2B5EF4-FFF2-40B4-BE49-F238E27FC236}">
                    <a16:creationId xmlns:a16="http://schemas.microsoft.com/office/drawing/2014/main" id="{AC0C129D-4532-7666-6DBD-AE6A8B3EC830}"/>
                  </a:ext>
                </a:extLst>
              </p:cNvPr>
              <p:cNvGrpSpPr/>
              <p:nvPr/>
            </p:nvGrpSpPr>
            <p:grpSpPr>
              <a:xfrm>
                <a:off x="6061804" y="3909822"/>
                <a:ext cx="75723" cy="75723"/>
                <a:chOff x="6061804" y="3909822"/>
                <a:chExt cx="75723" cy="75723"/>
              </a:xfrm>
            </p:grpSpPr>
            <p:sp>
              <p:nvSpPr>
                <p:cNvPr id="1936" name="Freeform: Shape 2679">
                  <a:extLst>
                    <a:ext uri="{FF2B5EF4-FFF2-40B4-BE49-F238E27FC236}">
                      <a16:creationId xmlns:a16="http://schemas.microsoft.com/office/drawing/2014/main" id="{DEB615DC-F6BA-0501-CC3D-8FB6E629D282}"/>
                    </a:ext>
                  </a:extLst>
                </p:cNvPr>
                <p:cNvSpPr/>
                <p:nvPr/>
              </p:nvSpPr>
              <p:spPr>
                <a:xfrm>
                  <a:off x="6099714" y="39098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37" name="Freeform: Shape 2680">
                  <a:extLst>
                    <a:ext uri="{FF2B5EF4-FFF2-40B4-BE49-F238E27FC236}">
                      <a16:creationId xmlns:a16="http://schemas.microsoft.com/office/drawing/2014/main" id="{3707BB30-1A62-6636-4948-D005BD9B24DC}"/>
                    </a:ext>
                  </a:extLst>
                </p:cNvPr>
                <p:cNvSpPr/>
                <p:nvPr/>
              </p:nvSpPr>
              <p:spPr>
                <a:xfrm>
                  <a:off x="6061804" y="39476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5" name="Graphic 1794">
                <a:extLst>
                  <a:ext uri="{FF2B5EF4-FFF2-40B4-BE49-F238E27FC236}">
                    <a16:creationId xmlns:a16="http://schemas.microsoft.com/office/drawing/2014/main" id="{1BF2A749-2C66-2041-E562-5FB9253F5B4A}"/>
                  </a:ext>
                </a:extLst>
              </p:cNvPr>
              <p:cNvGrpSpPr/>
              <p:nvPr/>
            </p:nvGrpSpPr>
            <p:grpSpPr>
              <a:xfrm>
                <a:off x="6056185" y="3874770"/>
                <a:ext cx="75723" cy="75628"/>
                <a:chOff x="6056185" y="3874770"/>
                <a:chExt cx="75723" cy="75628"/>
              </a:xfrm>
            </p:grpSpPr>
            <p:sp>
              <p:nvSpPr>
                <p:cNvPr id="1934" name="Freeform: Shape 2677">
                  <a:extLst>
                    <a:ext uri="{FF2B5EF4-FFF2-40B4-BE49-F238E27FC236}">
                      <a16:creationId xmlns:a16="http://schemas.microsoft.com/office/drawing/2014/main" id="{DC71E474-B88B-A43F-77EB-F4F20D44C1DE}"/>
                    </a:ext>
                  </a:extLst>
                </p:cNvPr>
                <p:cNvSpPr/>
                <p:nvPr/>
              </p:nvSpPr>
              <p:spPr>
                <a:xfrm>
                  <a:off x="6093999" y="38747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35" name="Freeform: Shape 2678">
                  <a:extLst>
                    <a:ext uri="{FF2B5EF4-FFF2-40B4-BE49-F238E27FC236}">
                      <a16:creationId xmlns:a16="http://schemas.microsoft.com/office/drawing/2014/main" id="{2296A44E-1DBD-B93B-753A-FD77FA4EB72F}"/>
                    </a:ext>
                  </a:extLst>
                </p:cNvPr>
                <p:cNvSpPr/>
                <p:nvPr/>
              </p:nvSpPr>
              <p:spPr>
                <a:xfrm>
                  <a:off x="6056185" y="39125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6" name="Graphic 1794">
                <a:extLst>
                  <a:ext uri="{FF2B5EF4-FFF2-40B4-BE49-F238E27FC236}">
                    <a16:creationId xmlns:a16="http://schemas.microsoft.com/office/drawing/2014/main" id="{A3D20A97-62B9-57BC-313D-F6465A5D8132}"/>
                  </a:ext>
                </a:extLst>
              </p:cNvPr>
              <p:cNvGrpSpPr/>
              <p:nvPr/>
            </p:nvGrpSpPr>
            <p:grpSpPr>
              <a:xfrm>
                <a:off x="6033610" y="3874770"/>
                <a:ext cx="75628" cy="75628"/>
                <a:chOff x="6033610" y="3874770"/>
                <a:chExt cx="75628" cy="75628"/>
              </a:xfrm>
            </p:grpSpPr>
            <p:sp>
              <p:nvSpPr>
                <p:cNvPr id="1932" name="Freeform: Shape 2675">
                  <a:extLst>
                    <a:ext uri="{FF2B5EF4-FFF2-40B4-BE49-F238E27FC236}">
                      <a16:creationId xmlns:a16="http://schemas.microsoft.com/office/drawing/2014/main" id="{631E63F7-28D9-F41B-1852-D37B6532A957}"/>
                    </a:ext>
                  </a:extLst>
                </p:cNvPr>
                <p:cNvSpPr/>
                <p:nvPr/>
              </p:nvSpPr>
              <p:spPr>
                <a:xfrm>
                  <a:off x="6071425" y="387477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33" name="Freeform: Shape 2676">
                  <a:extLst>
                    <a:ext uri="{FF2B5EF4-FFF2-40B4-BE49-F238E27FC236}">
                      <a16:creationId xmlns:a16="http://schemas.microsoft.com/office/drawing/2014/main" id="{B2288A62-96E0-6DE3-6074-622ABBB9EE3E}"/>
                    </a:ext>
                  </a:extLst>
                </p:cNvPr>
                <p:cNvSpPr/>
                <p:nvPr/>
              </p:nvSpPr>
              <p:spPr>
                <a:xfrm>
                  <a:off x="6033610" y="391258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7" name="Graphic 1794">
                <a:extLst>
                  <a:ext uri="{FF2B5EF4-FFF2-40B4-BE49-F238E27FC236}">
                    <a16:creationId xmlns:a16="http://schemas.microsoft.com/office/drawing/2014/main" id="{D8C2AA77-161B-CE41-9B52-66E5C477A8FE}"/>
                  </a:ext>
                </a:extLst>
              </p:cNvPr>
              <p:cNvGrpSpPr/>
              <p:nvPr/>
            </p:nvGrpSpPr>
            <p:grpSpPr>
              <a:xfrm>
                <a:off x="5677185" y="3872007"/>
                <a:ext cx="75723" cy="75628"/>
                <a:chOff x="5677185" y="3872007"/>
                <a:chExt cx="75723" cy="75628"/>
              </a:xfrm>
            </p:grpSpPr>
            <p:sp>
              <p:nvSpPr>
                <p:cNvPr id="1930" name="Freeform: Shape 2673">
                  <a:extLst>
                    <a:ext uri="{FF2B5EF4-FFF2-40B4-BE49-F238E27FC236}">
                      <a16:creationId xmlns:a16="http://schemas.microsoft.com/office/drawing/2014/main" id="{1EF79674-4832-9639-EC67-A3C965AC91AE}"/>
                    </a:ext>
                  </a:extLst>
                </p:cNvPr>
                <p:cNvSpPr/>
                <p:nvPr/>
              </p:nvSpPr>
              <p:spPr>
                <a:xfrm>
                  <a:off x="5715094" y="38720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31" name="Freeform: Shape 2674">
                  <a:extLst>
                    <a:ext uri="{FF2B5EF4-FFF2-40B4-BE49-F238E27FC236}">
                      <a16:creationId xmlns:a16="http://schemas.microsoft.com/office/drawing/2014/main" id="{8B2E2795-5D0C-1AC4-3F03-868428E9EB34}"/>
                    </a:ext>
                  </a:extLst>
                </p:cNvPr>
                <p:cNvSpPr/>
                <p:nvPr/>
              </p:nvSpPr>
              <p:spPr>
                <a:xfrm>
                  <a:off x="5677185" y="39098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8" name="Graphic 1794">
                <a:extLst>
                  <a:ext uri="{FF2B5EF4-FFF2-40B4-BE49-F238E27FC236}">
                    <a16:creationId xmlns:a16="http://schemas.microsoft.com/office/drawing/2014/main" id="{EA919861-02F3-48F5-386A-ADF52BCD3666}"/>
                  </a:ext>
                </a:extLst>
              </p:cNvPr>
              <p:cNvGrpSpPr/>
              <p:nvPr/>
            </p:nvGrpSpPr>
            <p:grpSpPr>
              <a:xfrm>
                <a:off x="5656897" y="3872007"/>
                <a:ext cx="75723" cy="75628"/>
                <a:chOff x="5656897" y="3872007"/>
                <a:chExt cx="75723" cy="75628"/>
              </a:xfrm>
            </p:grpSpPr>
            <p:sp>
              <p:nvSpPr>
                <p:cNvPr id="1928" name="Freeform: Shape 2671">
                  <a:extLst>
                    <a:ext uri="{FF2B5EF4-FFF2-40B4-BE49-F238E27FC236}">
                      <a16:creationId xmlns:a16="http://schemas.microsoft.com/office/drawing/2014/main" id="{CDBB4D9D-6AF1-39AA-93C9-D8A3BA3C0591}"/>
                    </a:ext>
                  </a:extLst>
                </p:cNvPr>
                <p:cNvSpPr/>
                <p:nvPr/>
              </p:nvSpPr>
              <p:spPr>
                <a:xfrm>
                  <a:off x="5694806" y="38720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9" name="Freeform: Shape 2672">
                  <a:extLst>
                    <a:ext uri="{FF2B5EF4-FFF2-40B4-BE49-F238E27FC236}">
                      <a16:creationId xmlns:a16="http://schemas.microsoft.com/office/drawing/2014/main" id="{20F124CF-6EC0-1457-9505-0235F90C93B0}"/>
                    </a:ext>
                  </a:extLst>
                </p:cNvPr>
                <p:cNvSpPr/>
                <p:nvPr/>
              </p:nvSpPr>
              <p:spPr>
                <a:xfrm>
                  <a:off x="5656897" y="39098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29" name="Graphic 1794">
                <a:extLst>
                  <a:ext uri="{FF2B5EF4-FFF2-40B4-BE49-F238E27FC236}">
                    <a16:creationId xmlns:a16="http://schemas.microsoft.com/office/drawing/2014/main" id="{8CC60650-4D0E-D09F-C571-53BA13C8A933}"/>
                  </a:ext>
                </a:extLst>
              </p:cNvPr>
              <p:cNvGrpSpPr/>
              <p:nvPr/>
            </p:nvGrpSpPr>
            <p:grpSpPr>
              <a:xfrm>
                <a:off x="5641942" y="3842385"/>
                <a:ext cx="75723" cy="75723"/>
                <a:chOff x="5641942" y="3842385"/>
                <a:chExt cx="75723" cy="75723"/>
              </a:xfrm>
            </p:grpSpPr>
            <p:sp>
              <p:nvSpPr>
                <p:cNvPr id="1926" name="Freeform: Shape 2669">
                  <a:extLst>
                    <a:ext uri="{FF2B5EF4-FFF2-40B4-BE49-F238E27FC236}">
                      <a16:creationId xmlns:a16="http://schemas.microsoft.com/office/drawing/2014/main" id="{2A32729E-15B6-C82C-74BA-C5D91D09FD07}"/>
                    </a:ext>
                  </a:extLst>
                </p:cNvPr>
                <p:cNvSpPr/>
                <p:nvPr/>
              </p:nvSpPr>
              <p:spPr>
                <a:xfrm>
                  <a:off x="5679757" y="3842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7" name="Freeform: Shape 2670">
                  <a:extLst>
                    <a:ext uri="{FF2B5EF4-FFF2-40B4-BE49-F238E27FC236}">
                      <a16:creationId xmlns:a16="http://schemas.microsoft.com/office/drawing/2014/main" id="{5A79D64D-52F7-75B9-AB1E-75B75490AFEF}"/>
                    </a:ext>
                  </a:extLst>
                </p:cNvPr>
                <p:cNvSpPr/>
                <p:nvPr/>
              </p:nvSpPr>
              <p:spPr>
                <a:xfrm>
                  <a:off x="5641942" y="3880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0" name="Graphic 1794">
                <a:extLst>
                  <a:ext uri="{FF2B5EF4-FFF2-40B4-BE49-F238E27FC236}">
                    <a16:creationId xmlns:a16="http://schemas.microsoft.com/office/drawing/2014/main" id="{DC64EB91-D163-D030-59B1-4C37BABBA92F}"/>
                  </a:ext>
                </a:extLst>
              </p:cNvPr>
              <p:cNvGrpSpPr/>
              <p:nvPr/>
            </p:nvGrpSpPr>
            <p:grpSpPr>
              <a:xfrm>
                <a:off x="5632227" y="3842385"/>
                <a:ext cx="75723" cy="75723"/>
                <a:chOff x="5632227" y="3842385"/>
                <a:chExt cx="75723" cy="75723"/>
              </a:xfrm>
            </p:grpSpPr>
            <p:sp>
              <p:nvSpPr>
                <p:cNvPr id="1924" name="Freeform: Shape 2667">
                  <a:extLst>
                    <a:ext uri="{FF2B5EF4-FFF2-40B4-BE49-F238E27FC236}">
                      <a16:creationId xmlns:a16="http://schemas.microsoft.com/office/drawing/2014/main" id="{411F7B25-E8DD-EF4A-D028-4811DC6AF944}"/>
                    </a:ext>
                  </a:extLst>
                </p:cNvPr>
                <p:cNvSpPr/>
                <p:nvPr/>
              </p:nvSpPr>
              <p:spPr>
                <a:xfrm>
                  <a:off x="5670041" y="38423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5" name="Freeform: Shape 2668">
                  <a:extLst>
                    <a:ext uri="{FF2B5EF4-FFF2-40B4-BE49-F238E27FC236}">
                      <a16:creationId xmlns:a16="http://schemas.microsoft.com/office/drawing/2014/main" id="{C6CB14BA-44CF-0F32-6063-7358ACA5E098}"/>
                    </a:ext>
                  </a:extLst>
                </p:cNvPr>
                <p:cNvSpPr/>
                <p:nvPr/>
              </p:nvSpPr>
              <p:spPr>
                <a:xfrm>
                  <a:off x="5632227" y="38802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1" name="Graphic 1794">
                <a:extLst>
                  <a:ext uri="{FF2B5EF4-FFF2-40B4-BE49-F238E27FC236}">
                    <a16:creationId xmlns:a16="http://schemas.microsoft.com/office/drawing/2014/main" id="{679B4983-6BE0-6E5C-8996-6593B23490E9}"/>
                  </a:ext>
                </a:extLst>
              </p:cNvPr>
              <p:cNvGrpSpPr/>
              <p:nvPr/>
            </p:nvGrpSpPr>
            <p:grpSpPr>
              <a:xfrm>
                <a:off x="5613177" y="3818477"/>
                <a:ext cx="75723" cy="75723"/>
                <a:chOff x="5613177" y="3818477"/>
                <a:chExt cx="75723" cy="75723"/>
              </a:xfrm>
            </p:grpSpPr>
            <p:sp>
              <p:nvSpPr>
                <p:cNvPr id="1922" name="Freeform: Shape 2665">
                  <a:extLst>
                    <a:ext uri="{FF2B5EF4-FFF2-40B4-BE49-F238E27FC236}">
                      <a16:creationId xmlns:a16="http://schemas.microsoft.com/office/drawing/2014/main" id="{F2D21BB0-5BA3-9814-86EC-22C9D9CA488F}"/>
                    </a:ext>
                  </a:extLst>
                </p:cNvPr>
                <p:cNvSpPr/>
                <p:nvPr/>
              </p:nvSpPr>
              <p:spPr>
                <a:xfrm>
                  <a:off x="5650991" y="38184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3" name="Freeform: Shape 2666">
                  <a:extLst>
                    <a:ext uri="{FF2B5EF4-FFF2-40B4-BE49-F238E27FC236}">
                      <a16:creationId xmlns:a16="http://schemas.microsoft.com/office/drawing/2014/main" id="{9CA359E9-FE7C-CABC-B2C2-017B0CE2F850}"/>
                    </a:ext>
                  </a:extLst>
                </p:cNvPr>
                <p:cNvSpPr/>
                <p:nvPr/>
              </p:nvSpPr>
              <p:spPr>
                <a:xfrm>
                  <a:off x="5613177" y="38562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2" name="Graphic 1794">
                <a:extLst>
                  <a:ext uri="{FF2B5EF4-FFF2-40B4-BE49-F238E27FC236}">
                    <a16:creationId xmlns:a16="http://schemas.microsoft.com/office/drawing/2014/main" id="{9DAA8569-E3BB-3E51-B3F2-09C0744CEEF3}"/>
                  </a:ext>
                </a:extLst>
              </p:cNvPr>
              <p:cNvGrpSpPr/>
              <p:nvPr/>
            </p:nvGrpSpPr>
            <p:grpSpPr>
              <a:xfrm>
                <a:off x="5609938" y="3794188"/>
                <a:ext cx="75628" cy="75628"/>
                <a:chOff x="5609938" y="3794188"/>
                <a:chExt cx="75628" cy="75628"/>
              </a:xfrm>
            </p:grpSpPr>
            <p:sp>
              <p:nvSpPr>
                <p:cNvPr id="1920" name="Freeform: Shape 2663">
                  <a:extLst>
                    <a:ext uri="{FF2B5EF4-FFF2-40B4-BE49-F238E27FC236}">
                      <a16:creationId xmlns:a16="http://schemas.microsoft.com/office/drawing/2014/main" id="{73C4AFC0-D141-7596-E4A2-EFB59C971BDC}"/>
                    </a:ext>
                  </a:extLst>
                </p:cNvPr>
                <p:cNvSpPr/>
                <p:nvPr/>
              </p:nvSpPr>
              <p:spPr>
                <a:xfrm>
                  <a:off x="5647753" y="379418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21" name="Freeform: Shape 2664">
                  <a:extLst>
                    <a:ext uri="{FF2B5EF4-FFF2-40B4-BE49-F238E27FC236}">
                      <a16:creationId xmlns:a16="http://schemas.microsoft.com/office/drawing/2014/main" id="{28508328-CE4F-273D-C4AE-A69E1FC151A4}"/>
                    </a:ext>
                  </a:extLst>
                </p:cNvPr>
                <p:cNvSpPr/>
                <p:nvPr/>
              </p:nvSpPr>
              <p:spPr>
                <a:xfrm>
                  <a:off x="5609938" y="38320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3" name="Graphic 1794">
                <a:extLst>
                  <a:ext uri="{FF2B5EF4-FFF2-40B4-BE49-F238E27FC236}">
                    <a16:creationId xmlns:a16="http://schemas.microsoft.com/office/drawing/2014/main" id="{8E206BB4-D326-2858-7127-44EE3EFE4302}"/>
                  </a:ext>
                </a:extLst>
              </p:cNvPr>
              <p:cNvGrpSpPr/>
              <p:nvPr/>
            </p:nvGrpSpPr>
            <p:grpSpPr>
              <a:xfrm>
                <a:off x="5235034" y="3662076"/>
                <a:ext cx="75628" cy="75628"/>
                <a:chOff x="5235034" y="3662076"/>
                <a:chExt cx="75628" cy="75628"/>
              </a:xfrm>
            </p:grpSpPr>
            <p:sp>
              <p:nvSpPr>
                <p:cNvPr id="1918" name="Freeform: Shape 2661">
                  <a:extLst>
                    <a:ext uri="{FF2B5EF4-FFF2-40B4-BE49-F238E27FC236}">
                      <a16:creationId xmlns:a16="http://schemas.microsoft.com/office/drawing/2014/main" id="{606A9767-760A-89D2-9A48-77E7308F0B96}"/>
                    </a:ext>
                  </a:extLst>
                </p:cNvPr>
                <p:cNvSpPr/>
                <p:nvPr/>
              </p:nvSpPr>
              <p:spPr>
                <a:xfrm>
                  <a:off x="5272849" y="366207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9" name="Freeform: Shape 2662">
                  <a:extLst>
                    <a:ext uri="{FF2B5EF4-FFF2-40B4-BE49-F238E27FC236}">
                      <a16:creationId xmlns:a16="http://schemas.microsoft.com/office/drawing/2014/main" id="{48D557DB-CB7C-937F-75C4-0BF1CB2DF9EC}"/>
                    </a:ext>
                  </a:extLst>
                </p:cNvPr>
                <p:cNvSpPr/>
                <p:nvPr/>
              </p:nvSpPr>
              <p:spPr>
                <a:xfrm>
                  <a:off x="5235034" y="369989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4" name="Graphic 1794">
                <a:extLst>
                  <a:ext uri="{FF2B5EF4-FFF2-40B4-BE49-F238E27FC236}">
                    <a16:creationId xmlns:a16="http://schemas.microsoft.com/office/drawing/2014/main" id="{5E012821-855F-978A-6D56-206CA092B578}"/>
                  </a:ext>
                </a:extLst>
              </p:cNvPr>
              <p:cNvGrpSpPr/>
              <p:nvPr/>
            </p:nvGrpSpPr>
            <p:grpSpPr>
              <a:xfrm>
                <a:off x="5219223" y="3662076"/>
                <a:ext cx="75628" cy="75628"/>
                <a:chOff x="5219223" y="3662076"/>
                <a:chExt cx="75628" cy="75628"/>
              </a:xfrm>
            </p:grpSpPr>
            <p:sp>
              <p:nvSpPr>
                <p:cNvPr id="1916" name="Freeform: Shape 2659">
                  <a:extLst>
                    <a:ext uri="{FF2B5EF4-FFF2-40B4-BE49-F238E27FC236}">
                      <a16:creationId xmlns:a16="http://schemas.microsoft.com/office/drawing/2014/main" id="{89F4E7D7-93C3-7278-E0D6-01BC428D405A}"/>
                    </a:ext>
                  </a:extLst>
                </p:cNvPr>
                <p:cNvSpPr/>
                <p:nvPr/>
              </p:nvSpPr>
              <p:spPr>
                <a:xfrm>
                  <a:off x="5257037" y="366207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7" name="Freeform: Shape 2660">
                  <a:extLst>
                    <a:ext uri="{FF2B5EF4-FFF2-40B4-BE49-F238E27FC236}">
                      <a16:creationId xmlns:a16="http://schemas.microsoft.com/office/drawing/2014/main" id="{FF62C80C-90B8-1A8E-DF0E-8CF54EDBD191}"/>
                    </a:ext>
                  </a:extLst>
                </p:cNvPr>
                <p:cNvSpPr/>
                <p:nvPr/>
              </p:nvSpPr>
              <p:spPr>
                <a:xfrm>
                  <a:off x="5219223" y="369989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5" name="Graphic 1794">
                <a:extLst>
                  <a:ext uri="{FF2B5EF4-FFF2-40B4-BE49-F238E27FC236}">
                    <a16:creationId xmlns:a16="http://schemas.microsoft.com/office/drawing/2014/main" id="{238E1F80-531F-ED25-A9E4-BB3A65745383}"/>
                  </a:ext>
                </a:extLst>
              </p:cNvPr>
              <p:cNvGrpSpPr/>
              <p:nvPr/>
            </p:nvGrpSpPr>
            <p:grpSpPr>
              <a:xfrm>
                <a:off x="5202935" y="3636454"/>
                <a:ext cx="75723" cy="75723"/>
                <a:chOff x="5202935" y="3636454"/>
                <a:chExt cx="75723" cy="75723"/>
              </a:xfrm>
            </p:grpSpPr>
            <p:sp>
              <p:nvSpPr>
                <p:cNvPr id="1914" name="Freeform: Shape 2657">
                  <a:extLst>
                    <a:ext uri="{FF2B5EF4-FFF2-40B4-BE49-F238E27FC236}">
                      <a16:creationId xmlns:a16="http://schemas.microsoft.com/office/drawing/2014/main" id="{FE8BB86B-4913-8AF8-FB86-A45F4013042A}"/>
                    </a:ext>
                  </a:extLst>
                </p:cNvPr>
                <p:cNvSpPr/>
                <p:nvPr/>
              </p:nvSpPr>
              <p:spPr>
                <a:xfrm>
                  <a:off x="5240845" y="3636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5" name="Freeform: Shape 2658">
                  <a:extLst>
                    <a:ext uri="{FF2B5EF4-FFF2-40B4-BE49-F238E27FC236}">
                      <a16:creationId xmlns:a16="http://schemas.microsoft.com/office/drawing/2014/main" id="{B438F18A-2709-A1A2-B40F-431F94856FD4}"/>
                    </a:ext>
                  </a:extLst>
                </p:cNvPr>
                <p:cNvSpPr/>
                <p:nvPr/>
              </p:nvSpPr>
              <p:spPr>
                <a:xfrm>
                  <a:off x="5202935" y="36743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6" name="Graphic 1794">
                <a:extLst>
                  <a:ext uri="{FF2B5EF4-FFF2-40B4-BE49-F238E27FC236}">
                    <a16:creationId xmlns:a16="http://schemas.microsoft.com/office/drawing/2014/main" id="{6092338A-C1E4-D27E-FEE1-DFA3756C7B11}"/>
                  </a:ext>
                </a:extLst>
              </p:cNvPr>
              <p:cNvGrpSpPr/>
              <p:nvPr/>
            </p:nvGrpSpPr>
            <p:grpSpPr>
              <a:xfrm>
                <a:off x="5189219" y="3589496"/>
                <a:ext cx="75628" cy="75723"/>
                <a:chOff x="5189219" y="3589496"/>
                <a:chExt cx="75628" cy="75723"/>
              </a:xfrm>
            </p:grpSpPr>
            <p:sp>
              <p:nvSpPr>
                <p:cNvPr id="1912" name="Freeform: Shape 2655">
                  <a:extLst>
                    <a:ext uri="{FF2B5EF4-FFF2-40B4-BE49-F238E27FC236}">
                      <a16:creationId xmlns:a16="http://schemas.microsoft.com/office/drawing/2014/main" id="{2480D324-5E6A-1B3B-FF46-138B37E7F092}"/>
                    </a:ext>
                  </a:extLst>
                </p:cNvPr>
                <p:cNvSpPr/>
                <p:nvPr/>
              </p:nvSpPr>
              <p:spPr>
                <a:xfrm>
                  <a:off x="5227033" y="35894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3" name="Freeform: Shape 2656">
                  <a:extLst>
                    <a:ext uri="{FF2B5EF4-FFF2-40B4-BE49-F238E27FC236}">
                      <a16:creationId xmlns:a16="http://schemas.microsoft.com/office/drawing/2014/main" id="{A41B1027-E599-AE9B-2E98-67080C068492}"/>
                    </a:ext>
                  </a:extLst>
                </p:cNvPr>
                <p:cNvSpPr/>
                <p:nvPr/>
              </p:nvSpPr>
              <p:spPr>
                <a:xfrm>
                  <a:off x="5189219" y="36274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7" name="Graphic 1794">
                <a:extLst>
                  <a:ext uri="{FF2B5EF4-FFF2-40B4-BE49-F238E27FC236}">
                    <a16:creationId xmlns:a16="http://schemas.microsoft.com/office/drawing/2014/main" id="{635381CD-5451-CB3C-23D7-4626D0781354}"/>
                  </a:ext>
                </a:extLst>
              </p:cNvPr>
              <p:cNvGrpSpPr/>
              <p:nvPr/>
            </p:nvGrpSpPr>
            <p:grpSpPr>
              <a:xfrm>
                <a:off x="5156263" y="3544157"/>
                <a:ext cx="75628" cy="75628"/>
                <a:chOff x="5156263" y="3544157"/>
                <a:chExt cx="75628" cy="75628"/>
              </a:xfrm>
            </p:grpSpPr>
            <p:sp>
              <p:nvSpPr>
                <p:cNvPr id="1910" name="Freeform: Shape 2653">
                  <a:extLst>
                    <a:ext uri="{FF2B5EF4-FFF2-40B4-BE49-F238E27FC236}">
                      <a16:creationId xmlns:a16="http://schemas.microsoft.com/office/drawing/2014/main" id="{66BD566E-F75E-3B19-5ED2-61243347C4EE}"/>
                    </a:ext>
                  </a:extLst>
                </p:cNvPr>
                <p:cNvSpPr/>
                <p:nvPr/>
              </p:nvSpPr>
              <p:spPr>
                <a:xfrm>
                  <a:off x="5194077" y="354415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11" name="Freeform: Shape 2654">
                  <a:extLst>
                    <a:ext uri="{FF2B5EF4-FFF2-40B4-BE49-F238E27FC236}">
                      <a16:creationId xmlns:a16="http://schemas.microsoft.com/office/drawing/2014/main" id="{B445AC81-3D82-BEA9-AB0D-C4FEB970E2F1}"/>
                    </a:ext>
                  </a:extLst>
                </p:cNvPr>
                <p:cNvSpPr/>
                <p:nvPr/>
              </p:nvSpPr>
              <p:spPr>
                <a:xfrm>
                  <a:off x="5156263" y="358197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8" name="Graphic 1794">
                <a:extLst>
                  <a:ext uri="{FF2B5EF4-FFF2-40B4-BE49-F238E27FC236}">
                    <a16:creationId xmlns:a16="http://schemas.microsoft.com/office/drawing/2014/main" id="{9FF6CCCC-51A3-18B8-387C-1E0EC10EB66E}"/>
                  </a:ext>
                </a:extLst>
              </p:cNvPr>
              <p:cNvGrpSpPr/>
              <p:nvPr/>
            </p:nvGrpSpPr>
            <p:grpSpPr>
              <a:xfrm>
                <a:off x="4790979" y="3376707"/>
                <a:ext cx="75723" cy="75723"/>
                <a:chOff x="4790979" y="3376707"/>
                <a:chExt cx="75723" cy="75723"/>
              </a:xfrm>
            </p:grpSpPr>
            <p:sp>
              <p:nvSpPr>
                <p:cNvPr id="1908" name="Freeform: Shape 2651">
                  <a:extLst>
                    <a:ext uri="{FF2B5EF4-FFF2-40B4-BE49-F238E27FC236}">
                      <a16:creationId xmlns:a16="http://schemas.microsoft.com/office/drawing/2014/main" id="{67F7CA3C-4ADE-23BB-1F8D-D11443278903}"/>
                    </a:ext>
                  </a:extLst>
                </p:cNvPr>
                <p:cNvSpPr/>
                <p:nvPr/>
              </p:nvSpPr>
              <p:spPr>
                <a:xfrm>
                  <a:off x="4828888" y="33767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9" name="Freeform: Shape 2652">
                  <a:extLst>
                    <a:ext uri="{FF2B5EF4-FFF2-40B4-BE49-F238E27FC236}">
                      <a16:creationId xmlns:a16="http://schemas.microsoft.com/office/drawing/2014/main" id="{01484EC4-64C1-D060-4C83-113F322538C1}"/>
                    </a:ext>
                  </a:extLst>
                </p:cNvPr>
                <p:cNvSpPr/>
                <p:nvPr/>
              </p:nvSpPr>
              <p:spPr>
                <a:xfrm>
                  <a:off x="4790979" y="34146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39" name="Graphic 1794">
                <a:extLst>
                  <a:ext uri="{FF2B5EF4-FFF2-40B4-BE49-F238E27FC236}">
                    <a16:creationId xmlns:a16="http://schemas.microsoft.com/office/drawing/2014/main" id="{A40A0C17-DB50-9730-A250-5D02FCBEC897}"/>
                  </a:ext>
                </a:extLst>
              </p:cNvPr>
              <p:cNvGrpSpPr/>
              <p:nvPr/>
            </p:nvGrpSpPr>
            <p:grpSpPr>
              <a:xfrm>
                <a:off x="4779835" y="3376707"/>
                <a:ext cx="75723" cy="75723"/>
                <a:chOff x="4779835" y="3376707"/>
                <a:chExt cx="75723" cy="75723"/>
              </a:xfrm>
            </p:grpSpPr>
            <p:sp>
              <p:nvSpPr>
                <p:cNvPr id="1906" name="Freeform: Shape 2649">
                  <a:extLst>
                    <a:ext uri="{FF2B5EF4-FFF2-40B4-BE49-F238E27FC236}">
                      <a16:creationId xmlns:a16="http://schemas.microsoft.com/office/drawing/2014/main" id="{ACBDBBF3-91A0-F88E-F84A-9EF04038468F}"/>
                    </a:ext>
                  </a:extLst>
                </p:cNvPr>
                <p:cNvSpPr/>
                <p:nvPr/>
              </p:nvSpPr>
              <p:spPr>
                <a:xfrm>
                  <a:off x="4817744" y="33767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7" name="Freeform: Shape 2650">
                  <a:extLst>
                    <a:ext uri="{FF2B5EF4-FFF2-40B4-BE49-F238E27FC236}">
                      <a16:creationId xmlns:a16="http://schemas.microsoft.com/office/drawing/2014/main" id="{A32CA352-91D5-74AA-E456-8FA10C2A6254}"/>
                    </a:ext>
                  </a:extLst>
                </p:cNvPr>
                <p:cNvSpPr/>
                <p:nvPr/>
              </p:nvSpPr>
              <p:spPr>
                <a:xfrm>
                  <a:off x="4779835" y="34146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0" name="Graphic 1794">
                <a:extLst>
                  <a:ext uri="{FF2B5EF4-FFF2-40B4-BE49-F238E27FC236}">
                    <a16:creationId xmlns:a16="http://schemas.microsoft.com/office/drawing/2014/main" id="{147C4CE8-5474-CADF-B9B3-3032395424AC}"/>
                  </a:ext>
                </a:extLst>
              </p:cNvPr>
              <p:cNvGrpSpPr/>
              <p:nvPr/>
            </p:nvGrpSpPr>
            <p:grpSpPr>
              <a:xfrm>
                <a:off x="4779835" y="3334702"/>
                <a:ext cx="75723" cy="75723"/>
                <a:chOff x="4779835" y="3334702"/>
                <a:chExt cx="75723" cy="75723"/>
              </a:xfrm>
            </p:grpSpPr>
            <p:sp>
              <p:nvSpPr>
                <p:cNvPr id="1904" name="Freeform: Shape 2647">
                  <a:extLst>
                    <a:ext uri="{FF2B5EF4-FFF2-40B4-BE49-F238E27FC236}">
                      <a16:creationId xmlns:a16="http://schemas.microsoft.com/office/drawing/2014/main" id="{C4BDEED4-566D-50CF-FA95-E19A05617302}"/>
                    </a:ext>
                  </a:extLst>
                </p:cNvPr>
                <p:cNvSpPr/>
                <p:nvPr/>
              </p:nvSpPr>
              <p:spPr>
                <a:xfrm>
                  <a:off x="4817744" y="33347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5" name="Freeform: Shape 2648">
                  <a:extLst>
                    <a:ext uri="{FF2B5EF4-FFF2-40B4-BE49-F238E27FC236}">
                      <a16:creationId xmlns:a16="http://schemas.microsoft.com/office/drawing/2014/main" id="{71F04104-2734-0330-3F85-4825CA6B55EB}"/>
                    </a:ext>
                  </a:extLst>
                </p:cNvPr>
                <p:cNvSpPr/>
                <p:nvPr/>
              </p:nvSpPr>
              <p:spPr>
                <a:xfrm>
                  <a:off x="4779835" y="33726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1" name="Graphic 1794">
                <a:extLst>
                  <a:ext uri="{FF2B5EF4-FFF2-40B4-BE49-F238E27FC236}">
                    <a16:creationId xmlns:a16="http://schemas.microsoft.com/office/drawing/2014/main" id="{F12589EC-8BA0-017F-E9E0-F86B6DDB2B5F}"/>
                  </a:ext>
                </a:extLst>
              </p:cNvPr>
              <p:cNvGrpSpPr/>
              <p:nvPr/>
            </p:nvGrpSpPr>
            <p:grpSpPr>
              <a:xfrm>
                <a:off x="4761642" y="3264027"/>
                <a:ext cx="75723" cy="75723"/>
                <a:chOff x="4761642" y="3264027"/>
                <a:chExt cx="75723" cy="75723"/>
              </a:xfrm>
            </p:grpSpPr>
            <p:sp>
              <p:nvSpPr>
                <p:cNvPr id="1902" name="Freeform: Shape 2645">
                  <a:extLst>
                    <a:ext uri="{FF2B5EF4-FFF2-40B4-BE49-F238E27FC236}">
                      <a16:creationId xmlns:a16="http://schemas.microsoft.com/office/drawing/2014/main" id="{A8C381A1-D629-F53B-1956-EF62DB7DC0B3}"/>
                    </a:ext>
                  </a:extLst>
                </p:cNvPr>
                <p:cNvSpPr/>
                <p:nvPr/>
              </p:nvSpPr>
              <p:spPr>
                <a:xfrm>
                  <a:off x="4799456" y="32640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3" name="Freeform: Shape 2646">
                  <a:extLst>
                    <a:ext uri="{FF2B5EF4-FFF2-40B4-BE49-F238E27FC236}">
                      <a16:creationId xmlns:a16="http://schemas.microsoft.com/office/drawing/2014/main" id="{EDC5DEF5-8D50-D870-5591-DCA27798336D}"/>
                    </a:ext>
                  </a:extLst>
                </p:cNvPr>
                <p:cNvSpPr/>
                <p:nvPr/>
              </p:nvSpPr>
              <p:spPr>
                <a:xfrm>
                  <a:off x="4761642" y="33019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2" name="Graphic 1794">
                <a:extLst>
                  <a:ext uri="{FF2B5EF4-FFF2-40B4-BE49-F238E27FC236}">
                    <a16:creationId xmlns:a16="http://schemas.microsoft.com/office/drawing/2014/main" id="{DA8A9419-54FA-2F07-F973-2123D52380DF}"/>
                  </a:ext>
                </a:extLst>
              </p:cNvPr>
              <p:cNvGrpSpPr/>
              <p:nvPr/>
            </p:nvGrpSpPr>
            <p:grpSpPr>
              <a:xfrm>
                <a:off x="4749926" y="3264027"/>
                <a:ext cx="75628" cy="75723"/>
                <a:chOff x="4749926" y="3264027"/>
                <a:chExt cx="75628" cy="75723"/>
              </a:xfrm>
            </p:grpSpPr>
            <p:sp>
              <p:nvSpPr>
                <p:cNvPr id="1900" name="Freeform: Shape 2643">
                  <a:extLst>
                    <a:ext uri="{FF2B5EF4-FFF2-40B4-BE49-F238E27FC236}">
                      <a16:creationId xmlns:a16="http://schemas.microsoft.com/office/drawing/2014/main" id="{EA296170-A4D8-3434-607D-C6F8E3710983}"/>
                    </a:ext>
                  </a:extLst>
                </p:cNvPr>
                <p:cNvSpPr/>
                <p:nvPr/>
              </p:nvSpPr>
              <p:spPr>
                <a:xfrm>
                  <a:off x="4787740" y="32640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901" name="Freeform: Shape 2644">
                  <a:extLst>
                    <a:ext uri="{FF2B5EF4-FFF2-40B4-BE49-F238E27FC236}">
                      <a16:creationId xmlns:a16="http://schemas.microsoft.com/office/drawing/2014/main" id="{4312A350-C6B0-0401-44B6-F1E7ECC5EB5C}"/>
                    </a:ext>
                  </a:extLst>
                </p:cNvPr>
                <p:cNvSpPr/>
                <p:nvPr/>
              </p:nvSpPr>
              <p:spPr>
                <a:xfrm>
                  <a:off x="4749926" y="330193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3" name="Graphic 1794">
                <a:extLst>
                  <a:ext uri="{FF2B5EF4-FFF2-40B4-BE49-F238E27FC236}">
                    <a16:creationId xmlns:a16="http://schemas.microsoft.com/office/drawing/2014/main" id="{6C0D0DF2-92E7-7F62-AF93-72DE39F10348}"/>
                  </a:ext>
                </a:extLst>
              </p:cNvPr>
              <p:cNvGrpSpPr/>
              <p:nvPr/>
            </p:nvGrpSpPr>
            <p:grpSpPr>
              <a:xfrm>
                <a:off x="4739353" y="3264027"/>
                <a:ext cx="75723" cy="75723"/>
                <a:chOff x="4739353" y="3264027"/>
                <a:chExt cx="75723" cy="75723"/>
              </a:xfrm>
            </p:grpSpPr>
            <p:sp>
              <p:nvSpPr>
                <p:cNvPr id="1898" name="Freeform: Shape 2641">
                  <a:extLst>
                    <a:ext uri="{FF2B5EF4-FFF2-40B4-BE49-F238E27FC236}">
                      <a16:creationId xmlns:a16="http://schemas.microsoft.com/office/drawing/2014/main" id="{082CFD0D-CCCA-A1C5-6581-765B659E45A2}"/>
                    </a:ext>
                  </a:extLst>
                </p:cNvPr>
                <p:cNvSpPr/>
                <p:nvPr/>
              </p:nvSpPr>
              <p:spPr>
                <a:xfrm>
                  <a:off x="4777168" y="32640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9" name="Freeform: Shape 2642">
                  <a:extLst>
                    <a:ext uri="{FF2B5EF4-FFF2-40B4-BE49-F238E27FC236}">
                      <a16:creationId xmlns:a16="http://schemas.microsoft.com/office/drawing/2014/main" id="{FC1B8811-57F4-592B-4E56-C02B454B4B72}"/>
                    </a:ext>
                  </a:extLst>
                </p:cNvPr>
                <p:cNvSpPr/>
                <p:nvPr/>
              </p:nvSpPr>
              <p:spPr>
                <a:xfrm>
                  <a:off x="4739353" y="33019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4" name="Graphic 1794">
                <a:extLst>
                  <a:ext uri="{FF2B5EF4-FFF2-40B4-BE49-F238E27FC236}">
                    <a16:creationId xmlns:a16="http://schemas.microsoft.com/office/drawing/2014/main" id="{CF6D29BD-60FC-795F-030D-7A583A186DAE}"/>
                  </a:ext>
                </a:extLst>
              </p:cNvPr>
              <p:cNvGrpSpPr/>
              <p:nvPr/>
            </p:nvGrpSpPr>
            <p:grpSpPr>
              <a:xfrm>
                <a:off x="4726780" y="3242024"/>
                <a:ext cx="75723" cy="75723"/>
                <a:chOff x="4726780" y="3242024"/>
                <a:chExt cx="75723" cy="75723"/>
              </a:xfrm>
            </p:grpSpPr>
            <p:sp>
              <p:nvSpPr>
                <p:cNvPr id="1896" name="Freeform: Shape 2639">
                  <a:extLst>
                    <a:ext uri="{FF2B5EF4-FFF2-40B4-BE49-F238E27FC236}">
                      <a16:creationId xmlns:a16="http://schemas.microsoft.com/office/drawing/2014/main" id="{4198C8C9-FE9F-9464-CD32-168C4CE44000}"/>
                    </a:ext>
                  </a:extLst>
                </p:cNvPr>
                <p:cNvSpPr/>
                <p:nvPr/>
              </p:nvSpPr>
              <p:spPr>
                <a:xfrm>
                  <a:off x="4764595" y="324202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7" name="Freeform: Shape 2640">
                  <a:extLst>
                    <a:ext uri="{FF2B5EF4-FFF2-40B4-BE49-F238E27FC236}">
                      <a16:creationId xmlns:a16="http://schemas.microsoft.com/office/drawing/2014/main" id="{E785545C-C25A-E890-1E1C-18A2767CAFF5}"/>
                    </a:ext>
                  </a:extLst>
                </p:cNvPr>
                <p:cNvSpPr/>
                <p:nvPr/>
              </p:nvSpPr>
              <p:spPr>
                <a:xfrm>
                  <a:off x="4726780" y="3279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5" name="Graphic 1794">
                <a:extLst>
                  <a:ext uri="{FF2B5EF4-FFF2-40B4-BE49-F238E27FC236}">
                    <a16:creationId xmlns:a16="http://schemas.microsoft.com/office/drawing/2014/main" id="{A40785A6-2215-BEF0-CF00-8FB72187CC61}"/>
                  </a:ext>
                </a:extLst>
              </p:cNvPr>
              <p:cNvGrpSpPr/>
              <p:nvPr/>
            </p:nvGrpSpPr>
            <p:grpSpPr>
              <a:xfrm>
                <a:off x="4463700" y="3122390"/>
                <a:ext cx="75723" cy="75723"/>
                <a:chOff x="4463700" y="3122390"/>
                <a:chExt cx="75723" cy="75723"/>
              </a:xfrm>
            </p:grpSpPr>
            <p:sp>
              <p:nvSpPr>
                <p:cNvPr id="1894" name="Freeform: Shape 2637">
                  <a:extLst>
                    <a:ext uri="{FF2B5EF4-FFF2-40B4-BE49-F238E27FC236}">
                      <a16:creationId xmlns:a16="http://schemas.microsoft.com/office/drawing/2014/main" id="{A562BFE4-2CA0-53E5-D5F2-63E8B6645A34}"/>
                    </a:ext>
                  </a:extLst>
                </p:cNvPr>
                <p:cNvSpPr/>
                <p:nvPr/>
              </p:nvSpPr>
              <p:spPr>
                <a:xfrm>
                  <a:off x="4501609" y="31223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5" name="Freeform: Shape 2638">
                  <a:extLst>
                    <a:ext uri="{FF2B5EF4-FFF2-40B4-BE49-F238E27FC236}">
                      <a16:creationId xmlns:a16="http://schemas.microsoft.com/office/drawing/2014/main" id="{AE6845C1-7FF2-AEFB-402B-F94A117DDD95}"/>
                    </a:ext>
                  </a:extLst>
                </p:cNvPr>
                <p:cNvSpPr/>
                <p:nvPr/>
              </p:nvSpPr>
              <p:spPr>
                <a:xfrm>
                  <a:off x="4463700" y="31602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6" name="Graphic 1794">
                <a:extLst>
                  <a:ext uri="{FF2B5EF4-FFF2-40B4-BE49-F238E27FC236}">
                    <a16:creationId xmlns:a16="http://schemas.microsoft.com/office/drawing/2014/main" id="{3D585690-1443-9DA7-5B00-26E4A71A091D}"/>
                  </a:ext>
                </a:extLst>
              </p:cNvPr>
              <p:cNvGrpSpPr/>
              <p:nvPr/>
            </p:nvGrpSpPr>
            <p:grpSpPr>
              <a:xfrm>
                <a:off x="4360354" y="3080194"/>
                <a:ext cx="75628" cy="75723"/>
                <a:chOff x="4360354" y="3080194"/>
                <a:chExt cx="75628" cy="75723"/>
              </a:xfrm>
            </p:grpSpPr>
            <p:sp>
              <p:nvSpPr>
                <p:cNvPr id="1892" name="Freeform: Shape 2635">
                  <a:extLst>
                    <a:ext uri="{FF2B5EF4-FFF2-40B4-BE49-F238E27FC236}">
                      <a16:creationId xmlns:a16="http://schemas.microsoft.com/office/drawing/2014/main" id="{4F0F0F1F-2EF7-431B-4C57-968BC4ECA918}"/>
                    </a:ext>
                  </a:extLst>
                </p:cNvPr>
                <p:cNvSpPr/>
                <p:nvPr/>
              </p:nvSpPr>
              <p:spPr>
                <a:xfrm>
                  <a:off x="4398168" y="3080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3" name="Freeform: Shape 2636">
                  <a:extLst>
                    <a:ext uri="{FF2B5EF4-FFF2-40B4-BE49-F238E27FC236}">
                      <a16:creationId xmlns:a16="http://schemas.microsoft.com/office/drawing/2014/main" id="{99721AD0-01BC-9A3A-B028-EA6A1238FB09}"/>
                    </a:ext>
                  </a:extLst>
                </p:cNvPr>
                <p:cNvSpPr/>
                <p:nvPr/>
              </p:nvSpPr>
              <p:spPr>
                <a:xfrm>
                  <a:off x="4360354" y="311810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7" name="Graphic 1794">
                <a:extLst>
                  <a:ext uri="{FF2B5EF4-FFF2-40B4-BE49-F238E27FC236}">
                    <a16:creationId xmlns:a16="http://schemas.microsoft.com/office/drawing/2014/main" id="{D4D4A417-6FA7-9436-0C8A-0751BA05F702}"/>
                  </a:ext>
                </a:extLst>
              </p:cNvPr>
              <p:cNvGrpSpPr/>
              <p:nvPr/>
            </p:nvGrpSpPr>
            <p:grpSpPr>
              <a:xfrm>
                <a:off x="4351495" y="3039903"/>
                <a:ext cx="75628" cy="75723"/>
                <a:chOff x="4351495" y="3039903"/>
                <a:chExt cx="75628" cy="75723"/>
              </a:xfrm>
            </p:grpSpPr>
            <p:sp>
              <p:nvSpPr>
                <p:cNvPr id="1890" name="Freeform: Shape 2633">
                  <a:extLst>
                    <a:ext uri="{FF2B5EF4-FFF2-40B4-BE49-F238E27FC236}">
                      <a16:creationId xmlns:a16="http://schemas.microsoft.com/office/drawing/2014/main" id="{5B00A627-5310-8243-67C5-6B70A1A065BD}"/>
                    </a:ext>
                  </a:extLst>
                </p:cNvPr>
                <p:cNvSpPr/>
                <p:nvPr/>
              </p:nvSpPr>
              <p:spPr>
                <a:xfrm>
                  <a:off x="4389310" y="30399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91" name="Freeform: Shape 2634">
                  <a:extLst>
                    <a:ext uri="{FF2B5EF4-FFF2-40B4-BE49-F238E27FC236}">
                      <a16:creationId xmlns:a16="http://schemas.microsoft.com/office/drawing/2014/main" id="{CF920473-F2C5-A25B-6D9B-7E1771021AB4}"/>
                    </a:ext>
                  </a:extLst>
                </p:cNvPr>
                <p:cNvSpPr/>
                <p:nvPr/>
              </p:nvSpPr>
              <p:spPr>
                <a:xfrm>
                  <a:off x="4351495" y="307781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8" name="Graphic 1794">
                <a:extLst>
                  <a:ext uri="{FF2B5EF4-FFF2-40B4-BE49-F238E27FC236}">
                    <a16:creationId xmlns:a16="http://schemas.microsoft.com/office/drawing/2014/main" id="{D0D57835-E9E1-EECF-11F2-478FE953AB9D}"/>
                  </a:ext>
                </a:extLst>
              </p:cNvPr>
              <p:cNvGrpSpPr/>
              <p:nvPr/>
            </p:nvGrpSpPr>
            <p:grpSpPr>
              <a:xfrm>
                <a:off x="4310633" y="2920365"/>
                <a:ext cx="75723" cy="75723"/>
                <a:chOff x="4310633" y="2920365"/>
                <a:chExt cx="75723" cy="75723"/>
              </a:xfrm>
            </p:grpSpPr>
            <p:sp>
              <p:nvSpPr>
                <p:cNvPr id="1888" name="Freeform: Shape 2631">
                  <a:extLst>
                    <a:ext uri="{FF2B5EF4-FFF2-40B4-BE49-F238E27FC236}">
                      <a16:creationId xmlns:a16="http://schemas.microsoft.com/office/drawing/2014/main" id="{11118125-9328-07A5-520C-067D2585C3DF}"/>
                    </a:ext>
                  </a:extLst>
                </p:cNvPr>
                <p:cNvSpPr/>
                <p:nvPr/>
              </p:nvSpPr>
              <p:spPr>
                <a:xfrm>
                  <a:off x="4348543" y="2920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9" name="Freeform: Shape 2632">
                  <a:extLst>
                    <a:ext uri="{FF2B5EF4-FFF2-40B4-BE49-F238E27FC236}">
                      <a16:creationId xmlns:a16="http://schemas.microsoft.com/office/drawing/2014/main" id="{2553925C-1994-1C25-CDF3-58A726CA7009}"/>
                    </a:ext>
                  </a:extLst>
                </p:cNvPr>
                <p:cNvSpPr/>
                <p:nvPr/>
              </p:nvSpPr>
              <p:spPr>
                <a:xfrm>
                  <a:off x="4310633" y="2958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49" name="Graphic 1794">
                <a:extLst>
                  <a:ext uri="{FF2B5EF4-FFF2-40B4-BE49-F238E27FC236}">
                    <a16:creationId xmlns:a16="http://schemas.microsoft.com/office/drawing/2014/main" id="{C3BC5CB8-B2DA-C57E-E57C-2B8BC51AD17A}"/>
                  </a:ext>
                </a:extLst>
              </p:cNvPr>
              <p:cNvGrpSpPr/>
              <p:nvPr/>
            </p:nvGrpSpPr>
            <p:grpSpPr>
              <a:xfrm>
                <a:off x="3938968" y="2765298"/>
                <a:ext cx="75723" cy="75723"/>
                <a:chOff x="3938968" y="2765298"/>
                <a:chExt cx="75723" cy="75723"/>
              </a:xfrm>
            </p:grpSpPr>
            <p:sp>
              <p:nvSpPr>
                <p:cNvPr id="1886" name="Freeform: Shape 2629">
                  <a:extLst>
                    <a:ext uri="{FF2B5EF4-FFF2-40B4-BE49-F238E27FC236}">
                      <a16:creationId xmlns:a16="http://schemas.microsoft.com/office/drawing/2014/main" id="{B385E171-0F11-64CF-7272-87A3D3E9FCBF}"/>
                    </a:ext>
                  </a:extLst>
                </p:cNvPr>
                <p:cNvSpPr/>
                <p:nvPr/>
              </p:nvSpPr>
              <p:spPr>
                <a:xfrm>
                  <a:off x="3976877" y="27652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7" name="Freeform: Shape 2630">
                  <a:extLst>
                    <a:ext uri="{FF2B5EF4-FFF2-40B4-BE49-F238E27FC236}">
                      <a16:creationId xmlns:a16="http://schemas.microsoft.com/office/drawing/2014/main" id="{E8193A2A-EAEE-4CA7-2433-0DEC59A76B0B}"/>
                    </a:ext>
                  </a:extLst>
                </p:cNvPr>
                <p:cNvSpPr/>
                <p:nvPr/>
              </p:nvSpPr>
              <p:spPr>
                <a:xfrm>
                  <a:off x="3938968" y="2803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0" name="Graphic 1794">
                <a:extLst>
                  <a:ext uri="{FF2B5EF4-FFF2-40B4-BE49-F238E27FC236}">
                    <a16:creationId xmlns:a16="http://schemas.microsoft.com/office/drawing/2014/main" id="{F2F8F78F-8E27-C3CA-C636-3A73B6393402}"/>
                  </a:ext>
                </a:extLst>
              </p:cNvPr>
              <p:cNvGrpSpPr/>
              <p:nvPr/>
            </p:nvGrpSpPr>
            <p:grpSpPr>
              <a:xfrm>
                <a:off x="3490912" y="2476500"/>
                <a:ext cx="75723" cy="75723"/>
                <a:chOff x="3490912" y="2476500"/>
                <a:chExt cx="75723" cy="75723"/>
              </a:xfrm>
            </p:grpSpPr>
            <p:sp>
              <p:nvSpPr>
                <p:cNvPr id="1884" name="Freeform: Shape 2627">
                  <a:extLst>
                    <a:ext uri="{FF2B5EF4-FFF2-40B4-BE49-F238E27FC236}">
                      <a16:creationId xmlns:a16="http://schemas.microsoft.com/office/drawing/2014/main" id="{7F197A83-AA79-C705-78D8-AE155482046B}"/>
                    </a:ext>
                  </a:extLst>
                </p:cNvPr>
                <p:cNvSpPr/>
                <p:nvPr/>
              </p:nvSpPr>
              <p:spPr>
                <a:xfrm>
                  <a:off x="3528726" y="24765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5" name="Freeform: Shape 2628">
                  <a:extLst>
                    <a:ext uri="{FF2B5EF4-FFF2-40B4-BE49-F238E27FC236}">
                      <a16:creationId xmlns:a16="http://schemas.microsoft.com/office/drawing/2014/main" id="{A1648EA0-68B9-69C1-6B88-20335B4A217E}"/>
                    </a:ext>
                  </a:extLst>
                </p:cNvPr>
                <p:cNvSpPr/>
                <p:nvPr/>
              </p:nvSpPr>
              <p:spPr>
                <a:xfrm>
                  <a:off x="3490912" y="25143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1" name="Graphic 1794">
                <a:extLst>
                  <a:ext uri="{FF2B5EF4-FFF2-40B4-BE49-F238E27FC236}">
                    <a16:creationId xmlns:a16="http://schemas.microsoft.com/office/drawing/2014/main" id="{C5F025B6-9575-00FC-CF9B-0CBED070DEC3}"/>
                  </a:ext>
                </a:extLst>
              </p:cNvPr>
              <p:cNvGrpSpPr/>
              <p:nvPr/>
            </p:nvGrpSpPr>
            <p:grpSpPr>
              <a:xfrm>
                <a:off x="4315491" y="2940367"/>
                <a:ext cx="75723" cy="75723"/>
                <a:chOff x="4315491" y="2940367"/>
                <a:chExt cx="75723" cy="75723"/>
              </a:xfrm>
            </p:grpSpPr>
            <p:sp>
              <p:nvSpPr>
                <p:cNvPr id="1882" name="Freeform: Shape 2625">
                  <a:extLst>
                    <a:ext uri="{FF2B5EF4-FFF2-40B4-BE49-F238E27FC236}">
                      <a16:creationId xmlns:a16="http://schemas.microsoft.com/office/drawing/2014/main" id="{A63A5CD3-F14D-5BE6-85EB-F45F762F8331}"/>
                    </a:ext>
                  </a:extLst>
                </p:cNvPr>
                <p:cNvSpPr/>
                <p:nvPr/>
              </p:nvSpPr>
              <p:spPr>
                <a:xfrm>
                  <a:off x="4353400" y="294036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3" name="Freeform: Shape 2626">
                  <a:extLst>
                    <a:ext uri="{FF2B5EF4-FFF2-40B4-BE49-F238E27FC236}">
                      <a16:creationId xmlns:a16="http://schemas.microsoft.com/office/drawing/2014/main" id="{3FB16070-998E-B355-8D42-B6FCDB280517}"/>
                    </a:ext>
                  </a:extLst>
                </p:cNvPr>
                <p:cNvSpPr/>
                <p:nvPr/>
              </p:nvSpPr>
              <p:spPr>
                <a:xfrm>
                  <a:off x="4315491" y="29781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2" name="Graphic 1794">
                <a:extLst>
                  <a:ext uri="{FF2B5EF4-FFF2-40B4-BE49-F238E27FC236}">
                    <a16:creationId xmlns:a16="http://schemas.microsoft.com/office/drawing/2014/main" id="{0DBCEA09-DBEE-F018-BD70-A950DEBD5FD2}"/>
                  </a:ext>
                </a:extLst>
              </p:cNvPr>
              <p:cNvGrpSpPr/>
              <p:nvPr/>
            </p:nvGrpSpPr>
            <p:grpSpPr>
              <a:xfrm>
                <a:off x="4322444" y="2964180"/>
                <a:ext cx="75723" cy="75723"/>
                <a:chOff x="4322444" y="2964180"/>
                <a:chExt cx="75723" cy="75723"/>
              </a:xfrm>
            </p:grpSpPr>
            <p:sp>
              <p:nvSpPr>
                <p:cNvPr id="1880" name="Freeform: Shape 2623">
                  <a:extLst>
                    <a:ext uri="{FF2B5EF4-FFF2-40B4-BE49-F238E27FC236}">
                      <a16:creationId xmlns:a16="http://schemas.microsoft.com/office/drawing/2014/main" id="{88F8F0B6-D9B4-83E8-F42C-A1F3BD76DF8E}"/>
                    </a:ext>
                  </a:extLst>
                </p:cNvPr>
                <p:cNvSpPr/>
                <p:nvPr/>
              </p:nvSpPr>
              <p:spPr>
                <a:xfrm>
                  <a:off x="4360354" y="29641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81" name="Freeform: Shape 2624">
                  <a:extLst>
                    <a:ext uri="{FF2B5EF4-FFF2-40B4-BE49-F238E27FC236}">
                      <a16:creationId xmlns:a16="http://schemas.microsoft.com/office/drawing/2014/main" id="{C9B71689-DBE8-779B-0D5D-59DFCCEC3440}"/>
                    </a:ext>
                  </a:extLst>
                </p:cNvPr>
                <p:cNvSpPr/>
                <p:nvPr/>
              </p:nvSpPr>
              <p:spPr>
                <a:xfrm>
                  <a:off x="4322444" y="30020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3" name="Graphic 1794">
                <a:extLst>
                  <a:ext uri="{FF2B5EF4-FFF2-40B4-BE49-F238E27FC236}">
                    <a16:creationId xmlns:a16="http://schemas.microsoft.com/office/drawing/2014/main" id="{D618861F-AB59-977F-C283-D68DBCB8C8A5}"/>
                  </a:ext>
                </a:extLst>
              </p:cNvPr>
              <p:cNvGrpSpPr/>
              <p:nvPr/>
            </p:nvGrpSpPr>
            <p:grpSpPr>
              <a:xfrm>
                <a:off x="4327778" y="2978181"/>
                <a:ext cx="75628" cy="75723"/>
                <a:chOff x="4327778" y="2978181"/>
                <a:chExt cx="75628" cy="75723"/>
              </a:xfrm>
            </p:grpSpPr>
            <p:sp>
              <p:nvSpPr>
                <p:cNvPr id="1878" name="Freeform: Shape 2621">
                  <a:extLst>
                    <a:ext uri="{FF2B5EF4-FFF2-40B4-BE49-F238E27FC236}">
                      <a16:creationId xmlns:a16="http://schemas.microsoft.com/office/drawing/2014/main" id="{A845BC15-701F-AC17-F4C2-E3892D59D12D}"/>
                    </a:ext>
                  </a:extLst>
                </p:cNvPr>
                <p:cNvSpPr/>
                <p:nvPr/>
              </p:nvSpPr>
              <p:spPr>
                <a:xfrm>
                  <a:off x="4365592" y="29781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9" name="Freeform: Shape 2622">
                  <a:extLst>
                    <a:ext uri="{FF2B5EF4-FFF2-40B4-BE49-F238E27FC236}">
                      <a16:creationId xmlns:a16="http://schemas.microsoft.com/office/drawing/2014/main" id="{81E82CAE-DC59-1084-3585-2A30EC68F37D}"/>
                    </a:ext>
                  </a:extLst>
                </p:cNvPr>
                <p:cNvSpPr/>
                <p:nvPr/>
              </p:nvSpPr>
              <p:spPr>
                <a:xfrm>
                  <a:off x="4327778" y="301609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4" name="Graphic 1794">
                <a:extLst>
                  <a:ext uri="{FF2B5EF4-FFF2-40B4-BE49-F238E27FC236}">
                    <a16:creationId xmlns:a16="http://schemas.microsoft.com/office/drawing/2014/main" id="{0B499876-49E6-530A-F56E-815F083E1DB0}"/>
                  </a:ext>
                </a:extLst>
              </p:cNvPr>
              <p:cNvGrpSpPr/>
              <p:nvPr/>
            </p:nvGrpSpPr>
            <p:grpSpPr>
              <a:xfrm>
                <a:off x="4348543" y="3014757"/>
                <a:ext cx="75628" cy="75723"/>
                <a:chOff x="4348543" y="3014757"/>
                <a:chExt cx="75628" cy="75723"/>
              </a:xfrm>
            </p:grpSpPr>
            <p:sp>
              <p:nvSpPr>
                <p:cNvPr id="1876" name="Freeform: Shape 2619">
                  <a:extLst>
                    <a:ext uri="{FF2B5EF4-FFF2-40B4-BE49-F238E27FC236}">
                      <a16:creationId xmlns:a16="http://schemas.microsoft.com/office/drawing/2014/main" id="{354DFAA5-7DB5-915A-84A4-0CDAC51B5701}"/>
                    </a:ext>
                  </a:extLst>
                </p:cNvPr>
                <p:cNvSpPr/>
                <p:nvPr/>
              </p:nvSpPr>
              <p:spPr>
                <a:xfrm>
                  <a:off x="4386357" y="301475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7" name="Freeform: Shape 2620">
                  <a:extLst>
                    <a:ext uri="{FF2B5EF4-FFF2-40B4-BE49-F238E27FC236}">
                      <a16:creationId xmlns:a16="http://schemas.microsoft.com/office/drawing/2014/main" id="{98E6DEF9-ABF4-8C35-96E8-D7FBE0D670E2}"/>
                    </a:ext>
                  </a:extLst>
                </p:cNvPr>
                <p:cNvSpPr/>
                <p:nvPr/>
              </p:nvSpPr>
              <p:spPr>
                <a:xfrm>
                  <a:off x="4348543" y="30525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5" name="Graphic 1794">
                <a:extLst>
                  <a:ext uri="{FF2B5EF4-FFF2-40B4-BE49-F238E27FC236}">
                    <a16:creationId xmlns:a16="http://schemas.microsoft.com/office/drawing/2014/main" id="{25CFD6CB-BFA7-1EA6-BA52-68925F335E79}"/>
                  </a:ext>
                </a:extLst>
              </p:cNvPr>
              <p:cNvGrpSpPr/>
              <p:nvPr/>
            </p:nvGrpSpPr>
            <p:grpSpPr>
              <a:xfrm>
                <a:off x="4348543" y="3029426"/>
                <a:ext cx="75628" cy="75628"/>
                <a:chOff x="4348543" y="3029426"/>
                <a:chExt cx="75628" cy="75628"/>
              </a:xfrm>
            </p:grpSpPr>
            <p:sp>
              <p:nvSpPr>
                <p:cNvPr id="1874" name="Freeform: Shape 2617">
                  <a:extLst>
                    <a:ext uri="{FF2B5EF4-FFF2-40B4-BE49-F238E27FC236}">
                      <a16:creationId xmlns:a16="http://schemas.microsoft.com/office/drawing/2014/main" id="{3BBF248C-23F6-FC18-2177-9EEC2A26872B}"/>
                    </a:ext>
                  </a:extLst>
                </p:cNvPr>
                <p:cNvSpPr/>
                <p:nvPr/>
              </p:nvSpPr>
              <p:spPr>
                <a:xfrm>
                  <a:off x="4386357" y="302942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5" name="Freeform: Shape 2618">
                  <a:extLst>
                    <a:ext uri="{FF2B5EF4-FFF2-40B4-BE49-F238E27FC236}">
                      <a16:creationId xmlns:a16="http://schemas.microsoft.com/office/drawing/2014/main" id="{390C92E2-AA03-FBE6-CCDF-8A6F6E791C6B}"/>
                    </a:ext>
                  </a:extLst>
                </p:cNvPr>
                <p:cNvSpPr/>
                <p:nvPr/>
              </p:nvSpPr>
              <p:spPr>
                <a:xfrm>
                  <a:off x="4348543" y="306724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6" name="Graphic 1794">
                <a:extLst>
                  <a:ext uri="{FF2B5EF4-FFF2-40B4-BE49-F238E27FC236}">
                    <a16:creationId xmlns:a16="http://schemas.microsoft.com/office/drawing/2014/main" id="{7A97C2DE-34A1-58CF-2E35-ACEE736F43B8}"/>
                  </a:ext>
                </a:extLst>
              </p:cNvPr>
              <p:cNvGrpSpPr/>
              <p:nvPr/>
            </p:nvGrpSpPr>
            <p:grpSpPr>
              <a:xfrm>
                <a:off x="6434327" y="4063365"/>
                <a:ext cx="75723" cy="75723"/>
                <a:chOff x="6434327" y="4063365"/>
                <a:chExt cx="75723" cy="75723"/>
              </a:xfrm>
            </p:grpSpPr>
            <p:sp>
              <p:nvSpPr>
                <p:cNvPr id="1872" name="Freeform: Shape 2615">
                  <a:extLst>
                    <a:ext uri="{FF2B5EF4-FFF2-40B4-BE49-F238E27FC236}">
                      <a16:creationId xmlns:a16="http://schemas.microsoft.com/office/drawing/2014/main" id="{C44F3DEE-4F00-6293-7830-FF60BFD5C31B}"/>
                    </a:ext>
                  </a:extLst>
                </p:cNvPr>
                <p:cNvSpPr/>
                <p:nvPr/>
              </p:nvSpPr>
              <p:spPr>
                <a:xfrm>
                  <a:off x="6472141"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3" name="Freeform: Shape 2616">
                  <a:extLst>
                    <a:ext uri="{FF2B5EF4-FFF2-40B4-BE49-F238E27FC236}">
                      <a16:creationId xmlns:a16="http://schemas.microsoft.com/office/drawing/2014/main" id="{3150E207-A9C1-E4E7-9494-51361C1EB8E9}"/>
                    </a:ext>
                  </a:extLst>
                </p:cNvPr>
                <p:cNvSpPr/>
                <p:nvPr/>
              </p:nvSpPr>
              <p:spPr>
                <a:xfrm>
                  <a:off x="6434327" y="4101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7" name="Graphic 1794">
                <a:extLst>
                  <a:ext uri="{FF2B5EF4-FFF2-40B4-BE49-F238E27FC236}">
                    <a16:creationId xmlns:a16="http://schemas.microsoft.com/office/drawing/2014/main" id="{3E5A72E9-1CA9-2A1D-FAB8-21FF4108CF34}"/>
                  </a:ext>
                </a:extLst>
              </p:cNvPr>
              <p:cNvGrpSpPr/>
              <p:nvPr/>
            </p:nvGrpSpPr>
            <p:grpSpPr>
              <a:xfrm>
                <a:off x="6463950" y="4063365"/>
                <a:ext cx="75628" cy="75723"/>
                <a:chOff x="6463950" y="4063365"/>
                <a:chExt cx="75628" cy="75723"/>
              </a:xfrm>
            </p:grpSpPr>
            <p:sp>
              <p:nvSpPr>
                <p:cNvPr id="1870" name="Freeform: Shape 2613">
                  <a:extLst>
                    <a:ext uri="{FF2B5EF4-FFF2-40B4-BE49-F238E27FC236}">
                      <a16:creationId xmlns:a16="http://schemas.microsoft.com/office/drawing/2014/main" id="{4432578E-5BCA-8737-4927-773D54656E05}"/>
                    </a:ext>
                  </a:extLst>
                </p:cNvPr>
                <p:cNvSpPr/>
                <p:nvPr/>
              </p:nvSpPr>
              <p:spPr>
                <a:xfrm>
                  <a:off x="6501764"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71" name="Freeform: Shape 2614">
                  <a:extLst>
                    <a:ext uri="{FF2B5EF4-FFF2-40B4-BE49-F238E27FC236}">
                      <a16:creationId xmlns:a16="http://schemas.microsoft.com/office/drawing/2014/main" id="{792E3DA5-408D-B9C3-C599-90E754D3C55D}"/>
                    </a:ext>
                  </a:extLst>
                </p:cNvPr>
                <p:cNvSpPr/>
                <p:nvPr/>
              </p:nvSpPr>
              <p:spPr>
                <a:xfrm>
                  <a:off x="6463950" y="410117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8" name="Graphic 1794">
                <a:extLst>
                  <a:ext uri="{FF2B5EF4-FFF2-40B4-BE49-F238E27FC236}">
                    <a16:creationId xmlns:a16="http://schemas.microsoft.com/office/drawing/2014/main" id="{4FE2E23E-D41D-D152-BBD4-EE6AC5587FF7}"/>
                  </a:ext>
                </a:extLst>
              </p:cNvPr>
              <p:cNvGrpSpPr/>
              <p:nvPr/>
            </p:nvGrpSpPr>
            <p:grpSpPr>
              <a:xfrm>
                <a:off x="6485381" y="4063365"/>
                <a:ext cx="75723" cy="75723"/>
                <a:chOff x="6485381" y="4063365"/>
                <a:chExt cx="75723" cy="75723"/>
              </a:xfrm>
            </p:grpSpPr>
            <p:sp>
              <p:nvSpPr>
                <p:cNvPr id="1868" name="Freeform: Shape 2611">
                  <a:extLst>
                    <a:ext uri="{FF2B5EF4-FFF2-40B4-BE49-F238E27FC236}">
                      <a16:creationId xmlns:a16="http://schemas.microsoft.com/office/drawing/2014/main" id="{D8A8C396-A548-FC39-33C5-DE32A0B4220A}"/>
                    </a:ext>
                  </a:extLst>
                </p:cNvPr>
                <p:cNvSpPr/>
                <p:nvPr/>
              </p:nvSpPr>
              <p:spPr>
                <a:xfrm>
                  <a:off x="6523291"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69" name="Freeform: Shape 2612">
                  <a:extLst>
                    <a:ext uri="{FF2B5EF4-FFF2-40B4-BE49-F238E27FC236}">
                      <a16:creationId xmlns:a16="http://schemas.microsoft.com/office/drawing/2014/main" id="{6E9497FF-D579-B4B2-F182-07DD2E3E38E1}"/>
                    </a:ext>
                  </a:extLst>
                </p:cNvPr>
                <p:cNvSpPr/>
                <p:nvPr/>
              </p:nvSpPr>
              <p:spPr>
                <a:xfrm>
                  <a:off x="6485381" y="4101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59" name="Graphic 1794">
                <a:extLst>
                  <a:ext uri="{FF2B5EF4-FFF2-40B4-BE49-F238E27FC236}">
                    <a16:creationId xmlns:a16="http://schemas.microsoft.com/office/drawing/2014/main" id="{19DA02A7-2B54-FDFE-8406-0A139111D59B}"/>
                  </a:ext>
                </a:extLst>
              </p:cNvPr>
              <p:cNvGrpSpPr/>
              <p:nvPr/>
            </p:nvGrpSpPr>
            <p:grpSpPr>
              <a:xfrm>
                <a:off x="6495954" y="4063365"/>
                <a:ext cx="75723" cy="75723"/>
                <a:chOff x="6495954" y="4063365"/>
                <a:chExt cx="75723" cy="75723"/>
              </a:xfrm>
            </p:grpSpPr>
            <p:sp>
              <p:nvSpPr>
                <p:cNvPr id="1866" name="Freeform: Shape 2609">
                  <a:extLst>
                    <a:ext uri="{FF2B5EF4-FFF2-40B4-BE49-F238E27FC236}">
                      <a16:creationId xmlns:a16="http://schemas.microsoft.com/office/drawing/2014/main" id="{86009873-F927-A9F4-F7EE-26726AD54DC0}"/>
                    </a:ext>
                  </a:extLst>
                </p:cNvPr>
                <p:cNvSpPr/>
                <p:nvPr/>
              </p:nvSpPr>
              <p:spPr>
                <a:xfrm>
                  <a:off x="6533768"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67" name="Freeform: Shape 2610">
                  <a:extLst>
                    <a:ext uri="{FF2B5EF4-FFF2-40B4-BE49-F238E27FC236}">
                      <a16:creationId xmlns:a16="http://schemas.microsoft.com/office/drawing/2014/main" id="{CA20ACE3-A262-54BD-2686-CE320607D6B4}"/>
                    </a:ext>
                  </a:extLst>
                </p:cNvPr>
                <p:cNvSpPr/>
                <p:nvPr/>
              </p:nvSpPr>
              <p:spPr>
                <a:xfrm>
                  <a:off x="6495954" y="4101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60" name="Graphic 1794">
                <a:extLst>
                  <a:ext uri="{FF2B5EF4-FFF2-40B4-BE49-F238E27FC236}">
                    <a16:creationId xmlns:a16="http://schemas.microsoft.com/office/drawing/2014/main" id="{DF9BD0AE-7C62-E2AF-0E6E-110959E54418}"/>
                  </a:ext>
                </a:extLst>
              </p:cNvPr>
              <p:cNvGrpSpPr/>
              <p:nvPr/>
            </p:nvGrpSpPr>
            <p:grpSpPr>
              <a:xfrm>
                <a:off x="6508146" y="4063365"/>
                <a:ext cx="75628" cy="75723"/>
                <a:chOff x="6508146" y="4063365"/>
                <a:chExt cx="75628" cy="75723"/>
              </a:xfrm>
            </p:grpSpPr>
            <p:sp>
              <p:nvSpPr>
                <p:cNvPr id="1864" name="Freeform: Shape 2607">
                  <a:extLst>
                    <a:ext uri="{FF2B5EF4-FFF2-40B4-BE49-F238E27FC236}">
                      <a16:creationId xmlns:a16="http://schemas.microsoft.com/office/drawing/2014/main" id="{ACA5554F-535D-4382-2EDC-2DF5286F0FC0}"/>
                    </a:ext>
                  </a:extLst>
                </p:cNvPr>
                <p:cNvSpPr/>
                <p:nvPr/>
              </p:nvSpPr>
              <p:spPr>
                <a:xfrm>
                  <a:off x="6545960"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65" name="Freeform: Shape 2608">
                  <a:extLst>
                    <a:ext uri="{FF2B5EF4-FFF2-40B4-BE49-F238E27FC236}">
                      <a16:creationId xmlns:a16="http://schemas.microsoft.com/office/drawing/2014/main" id="{2B841ABF-11D8-5E73-C217-781D86519380}"/>
                    </a:ext>
                  </a:extLst>
                </p:cNvPr>
                <p:cNvSpPr/>
                <p:nvPr/>
              </p:nvSpPr>
              <p:spPr>
                <a:xfrm>
                  <a:off x="6508146" y="410117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861" name="Graphic 1794">
                <a:extLst>
                  <a:ext uri="{FF2B5EF4-FFF2-40B4-BE49-F238E27FC236}">
                    <a16:creationId xmlns:a16="http://schemas.microsoft.com/office/drawing/2014/main" id="{A940A8C4-52D8-8AC4-16E2-F4DF6F3B52F4}"/>
                  </a:ext>
                </a:extLst>
              </p:cNvPr>
              <p:cNvGrpSpPr/>
              <p:nvPr/>
            </p:nvGrpSpPr>
            <p:grpSpPr>
              <a:xfrm>
                <a:off x="6520243" y="4063365"/>
                <a:ext cx="75723" cy="75723"/>
                <a:chOff x="6520243" y="4063365"/>
                <a:chExt cx="75723" cy="75723"/>
              </a:xfrm>
            </p:grpSpPr>
            <p:sp>
              <p:nvSpPr>
                <p:cNvPr id="1862" name="Freeform: Shape 2605">
                  <a:extLst>
                    <a:ext uri="{FF2B5EF4-FFF2-40B4-BE49-F238E27FC236}">
                      <a16:creationId xmlns:a16="http://schemas.microsoft.com/office/drawing/2014/main" id="{E910CFBB-C09E-CD8F-4C52-395EB063823D}"/>
                    </a:ext>
                  </a:extLst>
                </p:cNvPr>
                <p:cNvSpPr/>
                <p:nvPr/>
              </p:nvSpPr>
              <p:spPr>
                <a:xfrm>
                  <a:off x="6558152" y="4063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1863" name="Freeform: Shape 2606">
                  <a:extLst>
                    <a:ext uri="{FF2B5EF4-FFF2-40B4-BE49-F238E27FC236}">
                      <a16:creationId xmlns:a16="http://schemas.microsoft.com/office/drawing/2014/main" id="{E4288D8C-AC74-95D2-9199-933D3AD3A393}"/>
                    </a:ext>
                  </a:extLst>
                </p:cNvPr>
                <p:cNvSpPr/>
                <p:nvPr/>
              </p:nvSpPr>
              <p:spPr>
                <a:xfrm>
                  <a:off x="6520243" y="4101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sp>
          <p:nvSpPr>
            <p:cNvPr id="1803" name="Freeform: Shape 2546">
              <a:extLst>
                <a:ext uri="{FF2B5EF4-FFF2-40B4-BE49-F238E27FC236}">
                  <a16:creationId xmlns:a16="http://schemas.microsoft.com/office/drawing/2014/main" id="{960BECD1-6AA3-C70C-2201-A7969BBD355C}"/>
                </a:ext>
              </a:extLst>
            </p:cNvPr>
            <p:cNvSpPr/>
            <p:nvPr/>
          </p:nvSpPr>
          <p:spPr>
            <a:xfrm>
              <a:off x="3531870" y="2514314"/>
              <a:ext cx="5134356" cy="1833276"/>
            </a:xfrm>
            <a:custGeom>
              <a:avLst/>
              <a:gdLst>
                <a:gd name="connsiteX0" fmla="*/ 5134357 w 5134356"/>
                <a:gd name="connsiteY0" fmla="*/ 1833277 h 1833276"/>
                <a:gd name="connsiteX1" fmla="*/ 3473291 w 5134356"/>
                <a:gd name="connsiteY1" fmla="*/ 1833277 h 1833276"/>
                <a:gd name="connsiteX2" fmla="*/ 3473291 w 5134356"/>
                <a:gd name="connsiteY2" fmla="*/ 1754696 h 1833276"/>
                <a:gd name="connsiteX3" fmla="*/ 3459575 w 5134356"/>
                <a:gd name="connsiteY3" fmla="*/ 1754696 h 1833276"/>
                <a:gd name="connsiteX4" fmla="*/ 3459575 w 5134356"/>
                <a:gd name="connsiteY4" fmla="*/ 1690211 h 1833276"/>
                <a:gd name="connsiteX5" fmla="*/ 3079337 w 5134356"/>
                <a:gd name="connsiteY5" fmla="*/ 1690211 h 1833276"/>
                <a:gd name="connsiteX6" fmla="*/ 3079337 w 5134356"/>
                <a:gd name="connsiteY6" fmla="*/ 1641634 h 1833276"/>
                <a:gd name="connsiteX7" fmla="*/ 3035522 w 5134356"/>
                <a:gd name="connsiteY7" fmla="*/ 1641634 h 1833276"/>
                <a:gd name="connsiteX8" fmla="*/ 3035522 w 5134356"/>
                <a:gd name="connsiteY8" fmla="*/ 1586865 h 1833276"/>
                <a:gd name="connsiteX9" fmla="*/ 2780252 w 5134356"/>
                <a:gd name="connsiteY9" fmla="*/ 1586865 h 1833276"/>
                <a:gd name="connsiteX10" fmla="*/ 2780252 w 5134356"/>
                <a:gd name="connsiteY10" fmla="*/ 1550765 h 1833276"/>
                <a:gd name="connsiteX11" fmla="*/ 2675192 w 5134356"/>
                <a:gd name="connsiteY11" fmla="*/ 1550765 h 1833276"/>
                <a:gd name="connsiteX12" fmla="*/ 2675192 w 5134356"/>
                <a:gd name="connsiteY12" fmla="*/ 1508665 h 1833276"/>
                <a:gd name="connsiteX13" fmla="*/ 2602706 w 5134356"/>
                <a:gd name="connsiteY13" fmla="*/ 1508665 h 1833276"/>
                <a:gd name="connsiteX14" fmla="*/ 2602706 w 5134356"/>
                <a:gd name="connsiteY14" fmla="*/ 1464850 h 1833276"/>
                <a:gd name="connsiteX15" fmla="*/ 2583656 w 5134356"/>
                <a:gd name="connsiteY15" fmla="*/ 1464850 h 1833276"/>
                <a:gd name="connsiteX16" fmla="*/ 2583656 w 5134356"/>
                <a:gd name="connsiteY16" fmla="*/ 1430465 h 1833276"/>
                <a:gd name="connsiteX17" fmla="*/ 2566988 w 5134356"/>
                <a:gd name="connsiteY17" fmla="*/ 1430465 h 1833276"/>
                <a:gd name="connsiteX18" fmla="*/ 2566988 w 5134356"/>
                <a:gd name="connsiteY18" fmla="*/ 1397603 h 1833276"/>
                <a:gd name="connsiteX19" fmla="*/ 2151602 w 5134356"/>
                <a:gd name="connsiteY19" fmla="*/ 1397603 h 1833276"/>
                <a:gd name="connsiteX20" fmla="*/ 2151602 w 5134356"/>
                <a:gd name="connsiteY20" fmla="*/ 1364742 h 1833276"/>
                <a:gd name="connsiteX21" fmla="*/ 2132076 w 5134356"/>
                <a:gd name="connsiteY21" fmla="*/ 1364742 h 1833276"/>
                <a:gd name="connsiteX22" fmla="*/ 2132076 w 5134356"/>
                <a:gd name="connsiteY22" fmla="*/ 1335977 h 1833276"/>
                <a:gd name="connsiteX23" fmla="*/ 2119122 w 5134356"/>
                <a:gd name="connsiteY23" fmla="*/ 1335977 h 1833276"/>
                <a:gd name="connsiteX24" fmla="*/ 2119122 w 5134356"/>
                <a:gd name="connsiteY24" fmla="*/ 1316927 h 1833276"/>
                <a:gd name="connsiteX25" fmla="*/ 2090738 w 5134356"/>
                <a:gd name="connsiteY25" fmla="*/ 1316927 h 1833276"/>
                <a:gd name="connsiteX26" fmla="*/ 2090738 w 5134356"/>
                <a:gd name="connsiteY26" fmla="*/ 1286542 h 1833276"/>
                <a:gd name="connsiteX27" fmla="*/ 1996345 w 5134356"/>
                <a:gd name="connsiteY27" fmla="*/ 1286542 h 1833276"/>
                <a:gd name="connsiteX28" fmla="*/ 1996345 w 5134356"/>
                <a:gd name="connsiteY28" fmla="*/ 1264253 h 1833276"/>
                <a:gd name="connsiteX29" fmla="*/ 1953768 w 5134356"/>
                <a:gd name="connsiteY29" fmla="*/ 1264253 h 1833276"/>
                <a:gd name="connsiteX30" fmla="*/ 1953768 w 5134356"/>
                <a:gd name="connsiteY30" fmla="*/ 1235107 h 1833276"/>
                <a:gd name="connsiteX31" fmla="*/ 1838706 w 5134356"/>
                <a:gd name="connsiteY31" fmla="*/ 1235107 h 1833276"/>
                <a:gd name="connsiteX32" fmla="*/ 1838706 w 5134356"/>
                <a:gd name="connsiteY32" fmla="*/ 1211199 h 1833276"/>
                <a:gd name="connsiteX33" fmla="*/ 1744218 w 5134356"/>
                <a:gd name="connsiteY33" fmla="*/ 1211199 h 1833276"/>
                <a:gd name="connsiteX34" fmla="*/ 1744218 w 5134356"/>
                <a:gd name="connsiteY34" fmla="*/ 1184815 h 1833276"/>
                <a:gd name="connsiteX35" fmla="*/ 1708976 w 5134356"/>
                <a:gd name="connsiteY35" fmla="*/ 1184815 h 1833276"/>
                <a:gd name="connsiteX36" fmla="*/ 1708976 w 5134356"/>
                <a:gd name="connsiteY36" fmla="*/ 1130903 h 1833276"/>
                <a:gd name="connsiteX37" fmla="*/ 1696403 w 5134356"/>
                <a:gd name="connsiteY37" fmla="*/ 1130903 h 1833276"/>
                <a:gd name="connsiteX38" fmla="*/ 1696403 w 5134356"/>
                <a:gd name="connsiteY38" fmla="*/ 1113092 h 1833276"/>
                <a:gd name="connsiteX39" fmla="*/ 1663541 w 5134356"/>
                <a:gd name="connsiteY39" fmla="*/ 1113092 h 1833276"/>
                <a:gd name="connsiteX40" fmla="*/ 1663541 w 5134356"/>
                <a:gd name="connsiteY40" fmla="*/ 1014984 h 1833276"/>
                <a:gd name="connsiteX41" fmla="*/ 1578007 w 5134356"/>
                <a:gd name="connsiteY41" fmla="*/ 1014984 h 1833276"/>
                <a:gd name="connsiteX42" fmla="*/ 1578007 w 5134356"/>
                <a:gd name="connsiteY42" fmla="*/ 992315 h 1833276"/>
                <a:gd name="connsiteX43" fmla="*/ 1526953 w 5134356"/>
                <a:gd name="connsiteY43" fmla="*/ 992315 h 1833276"/>
                <a:gd name="connsiteX44" fmla="*/ 1526953 w 5134356"/>
                <a:gd name="connsiteY44" fmla="*/ 970407 h 1833276"/>
                <a:gd name="connsiteX45" fmla="*/ 1411891 w 5134356"/>
                <a:gd name="connsiteY45" fmla="*/ 970407 h 1833276"/>
                <a:gd name="connsiteX46" fmla="*/ 1411891 w 5134356"/>
                <a:gd name="connsiteY46" fmla="*/ 947738 h 1833276"/>
                <a:gd name="connsiteX47" fmla="*/ 1343406 w 5134356"/>
                <a:gd name="connsiteY47" fmla="*/ 947738 h 1833276"/>
                <a:gd name="connsiteX48" fmla="*/ 1343406 w 5134356"/>
                <a:gd name="connsiteY48" fmla="*/ 922115 h 1833276"/>
                <a:gd name="connsiteX49" fmla="*/ 1304068 w 5134356"/>
                <a:gd name="connsiteY49" fmla="*/ 922115 h 1833276"/>
                <a:gd name="connsiteX50" fmla="*/ 1304068 w 5134356"/>
                <a:gd name="connsiteY50" fmla="*/ 900684 h 1833276"/>
                <a:gd name="connsiteX51" fmla="*/ 1287399 w 5134356"/>
                <a:gd name="connsiteY51" fmla="*/ 900684 h 1833276"/>
                <a:gd name="connsiteX52" fmla="*/ 1287399 w 5134356"/>
                <a:gd name="connsiteY52" fmla="*/ 857345 h 1833276"/>
                <a:gd name="connsiteX53" fmla="*/ 1267968 w 5134356"/>
                <a:gd name="connsiteY53" fmla="*/ 857345 h 1833276"/>
                <a:gd name="connsiteX54" fmla="*/ 1267968 w 5134356"/>
                <a:gd name="connsiteY54" fmla="*/ 775716 h 1833276"/>
                <a:gd name="connsiteX55" fmla="*/ 1233488 w 5134356"/>
                <a:gd name="connsiteY55" fmla="*/ 775716 h 1833276"/>
                <a:gd name="connsiteX56" fmla="*/ 1233488 w 5134356"/>
                <a:gd name="connsiteY56" fmla="*/ 727710 h 1833276"/>
                <a:gd name="connsiteX57" fmla="*/ 1210437 w 5134356"/>
                <a:gd name="connsiteY57" fmla="*/ 727710 h 1833276"/>
                <a:gd name="connsiteX58" fmla="*/ 1210437 w 5134356"/>
                <a:gd name="connsiteY58" fmla="*/ 703421 h 1833276"/>
                <a:gd name="connsiteX59" fmla="*/ 1188148 w 5134356"/>
                <a:gd name="connsiteY59" fmla="*/ 703421 h 1833276"/>
                <a:gd name="connsiteX60" fmla="*/ 1188148 w 5134356"/>
                <a:gd name="connsiteY60" fmla="*/ 686657 h 1833276"/>
                <a:gd name="connsiteX61" fmla="*/ 1174337 w 5134356"/>
                <a:gd name="connsiteY61" fmla="*/ 686657 h 1833276"/>
                <a:gd name="connsiteX62" fmla="*/ 1174337 w 5134356"/>
                <a:gd name="connsiteY62" fmla="*/ 660749 h 1833276"/>
                <a:gd name="connsiteX63" fmla="*/ 1065752 w 5134356"/>
                <a:gd name="connsiteY63" fmla="*/ 660749 h 1833276"/>
                <a:gd name="connsiteX64" fmla="*/ 1065752 w 5134356"/>
                <a:gd name="connsiteY64" fmla="*/ 645890 h 1833276"/>
                <a:gd name="connsiteX65" fmla="*/ 866299 w 5134356"/>
                <a:gd name="connsiteY65" fmla="*/ 645890 h 1833276"/>
                <a:gd name="connsiteX66" fmla="*/ 866299 w 5134356"/>
                <a:gd name="connsiteY66" fmla="*/ 580835 h 1833276"/>
                <a:gd name="connsiteX67" fmla="*/ 861155 w 5134356"/>
                <a:gd name="connsiteY67" fmla="*/ 580835 h 1833276"/>
                <a:gd name="connsiteX68" fmla="*/ 861155 w 5134356"/>
                <a:gd name="connsiteY68" fmla="*/ 563023 h 1833276"/>
                <a:gd name="connsiteX69" fmla="*/ 854488 w 5134356"/>
                <a:gd name="connsiteY69" fmla="*/ 563023 h 1833276"/>
                <a:gd name="connsiteX70" fmla="*/ 854488 w 5134356"/>
                <a:gd name="connsiteY70" fmla="*/ 504254 h 1833276"/>
                <a:gd name="connsiteX71" fmla="*/ 833914 w 5134356"/>
                <a:gd name="connsiteY71" fmla="*/ 504254 h 1833276"/>
                <a:gd name="connsiteX72" fmla="*/ 833914 w 5134356"/>
                <a:gd name="connsiteY72" fmla="*/ 475107 h 1833276"/>
                <a:gd name="connsiteX73" fmla="*/ 816674 w 5134356"/>
                <a:gd name="connsiteY73" fmla="*/ 475107 h 1833276"/>
                <a:gd name="connsiteX74" fmla="*/ 816674 w 5134356"/>
                <a:gd name="connsiteY74" fmla="*/ 444246 h 1833276"/>
                <a:gd name="connsiteX75" fmla="*/ 803910 w 5134356"/>
                <a:gd name="connsiteY75" fmla="*/ 444246 h 1833276"/>
                <a:gd name="connsiteX76" fmla="*/ 803910 w 5134356"/>
                <a:gd name="connsiteY76" fmla="*/ 398050 h 1833276"/>
                <a:gd name="connsiteX77" fmla="*/ 790956 w 5134356"/>
                <a:gd name="connsiteY77" fmla="*/ 398050 h 1833276"/>
                <a:gd name="connsiteX78" fmla="*/ 790956 w 5134356"/>
                <a:gd name="connsiteY78" fmla="*/ 378238 h 1833276"/>
                <a:gd name="connsiteX79" fmla="*/ 749999 w 5134356"/>
                <a:gd name="connsiteY79" fmla="*/ 378238 h 1833276"/>
                <a:gd name="connsiteX80" fmla="*/ 749999 w 5134356"/>
                <a:gd name="connsiteY80" fmla="*/ 359569 h 1833276"/>
                <a:gd name="connsiteX81" fmla="*/ 689610 w 5134356"/>
                <a:gd name="connsiteY81" fmla="*/ 359569 h 1833276"/>
                <a:gd name="connsiteX82" fmla="*/ 689610 w 5134356"/>
                <a:gd name="connsiteY82" fmla="*/ 321088 h 1833276"/>
                <a:gd name="connsiteX83" fmla="*/ 638080 w 5134356"/>
                <a:gd name="connsiteY83" fmla="*/ 321088 h 1833276"/>
                <a:gd name="connsiteX84" fmla="*/ 638080 w 5134356"/>
                <a:gd name="connsiteY84" fmla="*/ 302038 h 1833276"/>
                <a:gd name="connsiteX85" fmla="*/ 484442 w 5134356"/>
                <a:gd name="connsiteY85" fmla="*/ 302038 h 1833276"/>
                <a:gd name="connsiteX86" fmla="*/ 484442 w 5134356"/>
                <a:gd name="connsiteY86" fmla="*/ 287465 h 1833276"/>
                <a:gd name="connsiteX87" fmla="*/ 428625 w 5134356"/>
                <a:gd name="connsiteY87" fmla="*/ 287465 h 1833276"/>
                <a:gd name="connsiteX88" fmla="*/ 428625 w 5134356"/>
                <a:gd name="connsiteY88" fmla="*/ 240792 h 1833276"/>
                <a:gd name="connsiteX89" fmla="*/ 418814 w 5134356"/>
                <a:gd name="connsiteY89" fmla="*/ 240792 h 1833276"/>
                <a:gd name="connsiteX90" fmla="*/ 418814 w 5134356"/>
                <a:gd name="connsiteY90" fmla="*/ 198215 h 1833276"/>
                <a:gd name="connsiteX91" fmla="*/ 409099 w 5134356"/>
                <a:gd name="connsiteY91" fmla="*/ 198215 h 1833276"/>
                <a:gd name="connsiteX92" fmla="*/ 409099 w 5134356"/>
                <a:gd name="connsiteY92" fmla="*/ 143542 h 1833276"/>
                <a:gd name="connsiteX93" fmla="*/ 381572 w 5134356"/>
                <a:gd name="connsiteY93" fmla="*/ 143542 h 1833276"/>
                <a:gd name="connsiteX94" fmla="*/ 381572 w 5134356"/>
                <a:gd name="connsiteY94" fmla="*/ 122015 h 1833276"/>
                <a:gd name="connsiteX95" fmla="*/ 362522 w 5134356"/>
                <a:gd name="connsiteY95" fmla="*/ 122015 h 1833276"/>
                <a:gd name="connsiteX96" fmla="*/ 362522 w 5134356"/>
                <a:gd name="connsiteY96" fmla="*/ 106680 h 1833276"/>
                <a:gd name="connsiteX97" fmla="*/ 314706 w 5134356"/>
                <a:gd name="connsiteY97" fmla="*/ 106680 h 1833276"/>
                <a:gd name="connsiteX98" fmla="*/ 314706 w 5134356"/>
                <a:gd name="connsiteY98" fmla="*/ 85535 h 1833276"/>
                <a:gd name="connsiteX99" fmla="*/ 272510 w 5134356"/>
                <a:gd name="connsiteY99" fmla="*/ 85535 h 1833276"/>
                <a:gd name="connsiteX100" fmla="*/ 272510 w 5134356"/>
                <a:gd name="connsiteY100" fmla="*/ 75438 h 1833276"/>
                <a:gd name="connsiteX101" fmla="*/ 266033 w 5134356"/>
                <a:gd name="connsiteY101" fmla="*/ 75438 h 1833276"/>
                <a:gd name="connsiteX102" fmla="*/ 266033 w 5134356"/>
                <a:gd name="connsiteY102" fmla="*/ 56769 h 1833276"/>
                <a:gd name="connsiteX103" fmla="*/ 202025 w 5134356"/>
                <a:gd name="connsiteY103" fmla="*/ 56769 h 1833276"/>
                <a:gd name="connsiteX104" fmla="*/ 202025 w 5134356"/>
                <a:gd name="connsiteY104" fmla="*/ 38195 h 1833276"/>
                <a:gd name="connsiteX105" fmla="*/ 176022 w 5134356"/>
                <a:gd name="connsiteY105" fmla="*/ 38195 h 1833276"/>
                <a:gd name="connsiteX106" fmla="*/ 176022 w 5134356"/>
                <a:gd name="connsiteY106" fmla="*/ 20288 h 1833276"/>
                <a:gd name="connsiteX107" fmla="*/ 108395 w 5134356"/>
                <a:gd name="connsiteY107" fmla="*/ 20288 h 1833276"/>
                <a:gd name="connsiteX108" fmla="*/ 108395 w 5134356"/>
                <a:gd name="connsiteY108" fmla="*/ 0 h 1833276"/>
                <a:gd name="connsiteX109" fmla="*/ 0 w 5134356"/>
                <a:gd name="connsiteY109" fmla="*/ 0 h 1833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134356" h="1833276">
                  <a:moveTo>
                    <a:pt x="5134357" y="1833277"/>
                  </a:moveTo>
                  <a:lnTo>
                    <a:pt x="3473291" y="1833277"/>
                  </a:lnTo>
                  <a:lnTo>
                    <a:pt x="3473291" y="1754696"/>
                  </a:lnTo>
                  <a:lnTo>
                    <a:pt x="3459575" y="1754696"/>
                  </a:lnTo>
                  <a:lnTo>
                    <a:pt x="3459575" y="1690211"/>
                  </a:lnTo>
                  <a:lnTo>
                    <a:pt x="3079337" y="1690211"/>
                  </a:lnTo>
                  <a:lnTo>
                    <a:pt x="3079337" y="1641634"/>
                  </a:lnTo>
                  <a:lnTo>
                    <a:pt x="3035522" y="1641634"/>
                  </a:lnTo>
                  <a:lnTo>
                    <a:pt x="3035522" y="1586865"/>
                  </a:lnTo>
                  <a:lnTo>
                    <a:pt x="2780252" y="1586865"/>
                  </a:lnTo>
                  <a:lnTo>
                    <a:pt x="2780252" y="1550765"/>
                  </a:lnTo>
                  <a:lnTo>
                    <a:pt x="2675192" y="1550765"/>
                  </a:lnTo>
                  <a:lnTo>
                    <a:pt x="2675192" y="1508665"/>
                  </a:lnTo>
                  <a:lnTo>
                    <a:pt x="2602706" y="1508665"/>
                  </a:lnTo>
                  <a:lnTo>
                    <a:pt x="2602706" y="1464850"/>
                  </a:lnTo>
                  <a:lnTo>
                    <a:pt x="2583656" y="1464850"/>
                  </a:lnTo>
                  <a:lnTo>
                    <a:pt x="2583656" y="1430465"/>
                  </a:lnTo>
                  <a:lnTo>
                    <a:pt x="2566988" y="1430465"/>
                  </a:lnTo>
                  <a:lnTo>
                    <a:pt x="2566988" y="1397603"/>
                  </a:lnTo>
                  <a:lnTo>
                    <a:pt x="2151602" y="1397603"/>
                  </a:lnTo>
                  <a:lnTo>
                    <a:pt x="2151602" y="1364742"/>
                  </a:lnTo>
                  <a:lnTo>
                    <a:pt x="2132076" y="1364742"/>
                  </a:lnTo>
                  <a:lnTo>
                    <a:pt x="2132076" y="1335977"/>
                  </a:lnTo>
                  <a:lnTo>
                    <a:pt x="2119122" y="1335977"/>
                  </a:lnTo>
                  <a:lnTo>
                    <a:pt x="2119122" y="1316927"/>
                  </a:lnTo>
                  <a:lnTo>
                    <a:pt x="2090738" y="1316927"/>
                  </a:lnTo>
                  <a:lnTo>
                    <a:pt x="2090738" y="1286542"/>
                  </a:lnTo>
                  <a:lnTo>
                    <a:pt x="1996345" y="1286542"/>
                  </a:lnTo>
                  <a:lnTo>
                    <a:pt x="1996345" y="1264253"/>
                  </a:lnTo>
                  <a:lnTo>
                    <a:pt x="1953768" y="1264253"/>
                  </a:lnTo>
                  <a:lnTo>
                    <a:pt x="1953768" y="1235107"/>
                  </a:lnTo>
                  <a:lnTo>
                    <a:pt x="1838706" y="1235107"/>
                  </a:lnTo>
                  <a:lnTo>
                    <a:pt x="1838706" y="1211199"/>
                  </a:lnTo>
                  <a:lnTo>
                    <a:pt x="1744218" y="1211199"/>
                  </a:lnTo>
                  <a:lnTo>
                    <a:pt x="1744218" y="1184815"/>
                  </a:lnTo>
                  <a:lnTo>
                    <a:pt x="1708976" y="1184815"/>
                  </a:lnTo>
                  <a:lnTo>
                    <a:pt x="1708976" y="1130903"/>
                  </a:lnTo>
                  <a:lnTo>
                    <a:pt x="1696403" y="1130903"/>
                  </a:lnTo>
                  <a:lnTo>
                    <a:pt x="1696403" y="1113092"/>
                  </a:lnTo>
                  <a:lnTo>
                    <a:pt x="1663541" y="1113092"/>
                  </a:lnTo>
                  <a:lnTo>
                    <a:pt x="1663541" y="1014984"/>
                  </a:lnTo>
                  <a:lnTo>
                    <a:pt x="1578007" y="1014984"/>
                  </a:lnTo>
                  <a:lnTo>
                    <a:pt x="1578007" y="992315"/>
                  </a:lnTo>
                  <a:lnTo>
                    <a:pt x="1526953" y="992315"/>
                  </a:lnTo>
                  <a:lnTo>
                    <a:pt x="1526953" y="970407"/>
                  </a:lnTo>
                  <a:lnTo>
                    <a:pt x="1411891" y="970407"/>
                  </a:lnTo>
                  <a:lnTo>
                    <a:pt x="1411891" y="947738"/>
                  </a:lnTo>
                  <a:lnTo>
                    <a:pt x="1343406" y="947738"/>
                  </a:lnTo>
                  <a:lnTo>
                    <a:pt x="1343406" y="922115"/>
                  </a:lnTo>
                  <a:lnTo>
                    <a:pt x="1304068" y="922115"/>
                  </a:lnTo>
                  <a:lnTo>
                    <a:pt x="1304068" y="900684"/>
                  </a:lnTo>
                  <a:lnTo>
                    <a:pt x="1287399" y="900684"/>
                  </a:lnTo>
                  <a:lnTo>
                    <a:pt x="1287399" y="857345"/>
                  </a:lnTo>
                  <a:lnTo>
                    <a:pt x="1267968" y="857345"/>
                  </a:lnTo>
                  <a:lnTo>
                    <a:pt x="1267968" y="775716"/>
                  </a:lnTo>
                  <a:lnTo>
                    <a:pt x="1233488" y="775716"/>
                  </a:lnTo>
                  <a:lnTo>
                    <a:pt x="1233488" y="727710"/>
                  </a:lnTo>
                  <a:lnTo>
                    <a:pt x="1210437" y="727710"/>
                  </a:lnTo>
                  <a:lnTo>
                    <a:pt x="1210437" y="703421"/>
                  </a:lnTo>
                  <a:lnTo>
                    <a:pt x="1188148" y="703421"/>
                  </a:lnTo>
                  <a:lnTo>
                    <a:pt x="1188148" y="686657"/>
                  </a:lnTo>
                  <a:lnTo>
                    <a:pt x="1174337" y="686657"/>
                  </a:lnTo>
                  <a:lnTo>
                    <a:pt x="1174337" y="660749"/>
                  </a:lnTo>
                  <a:lnTo>
                    <a:pt x="1065752" y="660749"/>
                  </a:lnTo>
                  <a:lnTo>
                    <a:pt x="1065752" y="645890"/>
                  </a:lnTo>
                  <a:lnTo>
                    <a:pt x="866299" y="645890"/>
                  </a:lnTo>
                  <a:lnTo>
                    <a:pt x="866299" y="580835"/>
                  </a:lnTo>
                  <a:lnTo>
                    <a:pt x="861155" y="580835"/>
                  </a:lnTo>
                  <a:lnTo>
                    <a:pt x="861155" y="563023"/>
                  </a:lnTo>
                  <a:lnTo>
                    <a:pt x="854488" y="563023"/>
                  </a:lnTo>
                  <a:lnTo>
                    <a:pt x="854488" y="504254"/>
                  </a:lnTo>
                  <a:lnTo>
                    <a:pt x="833914" y="504254"/>
                  </a:lnTo>
                  <a:lnTo>
                    <a:pt x="833914" y="475107"/>
                  </a:lnTo>
                  <a:lnTo>
                    <a:pt x="816674" y="475107"/>
                  </a:lnTo>
                  <a:lnTo>
                    <a:pt x="816674" y="444246"/>
                  </a:lnTo>
                  <a:lnTo>
                    <a:pt x="803910" y="444246"/>
                  </a:lnTo>
                  <a:lnTo>
                    <a:pt x="803910" y="398050"/>
                  </a:lnTo>
                  <a:lnTo>
                    <a:pt x="790956" y="398050"/>
                  </a:lnTo>
                  <a:lnTo>
                    <a:pt x="790956" y="378238"/>
                  </a:lnTo>
                  <a:lnTo>
                    <a:pt x="749999" y="378238"/>
                  </a:lnTo>
                  <a:lnTo>
                    <a:pt x="749999" y="359569"/>
                  </a:lnTo>
                  <a:lnTo>
                    <a:pt x="689610" y="359569"/>
                  </a:lnTo>
                  <a:lnTo>
                    <a:pt x="689610" y="321088"/>
                  </a:lnTo>
                  <a:lnTo>
                    <a:pt x="638080" y="321088"/>
                  </a:lnTo>
                  <a:lnTo>
                    <a:pt x="638080" y="302038"/>
                  </a:lnTo>
                  <a:lnTo>
                    <a:pt x="484442" y="302038"/>
                  </a:lnTo>
                  <a:lnTo>
                    <a:pt x="484442" y="287465"/>
                  </a:lnTo>
                  <a:lnTo>
                    <a:pt x="428625" y="287465"/>
                  </a:lnTo>
                  <a:lnTo>
                    <a:pt x="428625" y="240792"/>
                  </a:lnTo>
                  <a:lnTo>
                    <a:pt x="418814" y="240792"/>
                  </a:lnTo>
                  <a:lnTo>
                    <a:pt x="418814" y="198215"/>
                  </a:lnTo>
                  <a:lnTo>
                    <a:pt x="409099" y="198215"/>
                  </a:lnTo>
                  <a:lnTo>
                    <a:pt x="409099" y="143542"/>
                  </a:lnTo>
                  <a:lnTo>
                    <a:pt x="381572" y="143542"/>
                  </a:lnTo>
                  <a:lnTo>
                    <a:pt x="381572" y="122015"/>
                  </a:lnTo>
                  <a:lnTo>
                    <a:pt x="362522" y="122015"/>
                  </a:lnTo>
                  <a:lnTo>
                    <a:pt x="362522" y="106680"/>
                  </a:lnTo>
                  <a:lnTo>
                    <a:pt x="314706" y="106680"/>
                  </a:lnTo>
                  <a:lnTo>
                    <a:pt x="314706" y="85535"/>
                  </a:lnTo>
                  <a:lnTo>
                    <a:pt x="272510" y="85535"/>
                  </a:lnTo>
                  <a:lnTo>
                    <a:pt x="272510" y="75438"/>
                  </a:lnTo>
                  <a:lnTo>
                    <a:pt x="266033" y="75438"/>
                  </a:lnTo>
                  <a:lnTo>
                    <a:pt x="266033" y="56769"/>
                  </a:lnTo>
                  <a:lnTo>
                    <a:pt x="202025" y="56769"/>
                  </a:lnTo>
                  <a:lnTo>
                    <a:pt x="202025" y="38195"/>
                  </a:lnTo>
                  <a:lnTo>
                    <a:pt x="176022" y="38195"/>
                  </a:lnTo>
                  <a:lnTo>
                    <a:pt x="176022" y="20288"/>
                  </a:lnTo>
                  <a:lnTo>
                    <a:pt x="108395" y="20288"/>
                  </a:lnTo>
                  <a:lnTo>
                    <a:pt x="108395" y="0"/>
                  </a:lnTo>
                  <a:lnTo>
                    <a:pt x="0" y="0"/>
                  </a:lnTo>
                </a:path>
              </a:pathLst>
            </a:custGeom>
            <a:noFill/>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cxnSp>
        <p:nvCxnSpPr>
          <p:cNvPr id="1978" name="Straight Connector 1977">
            <a:extLst>
              <a:ext uri="{FF2B5EF4-FFF2-40B4-BE49-F238E27FC236}">
                <a16:creationId xmlns:a16="http://schemas.microsoft.com/office/drawing/2014/main" id="{8EF53CA1-119D-FE1B-DF90-DD2751C5D8B4}"/>
              </a:ext>
            </a:extLst>
          </p:cNvPr>
          <p:cNvCxnSpPr>
            <a:cxnSpLocks/>
          </p:cNvCxnSpPr>
          <p:nvPr/>
        </p:nvCxnSpPr>
        <p:spPr>
          <a:xfrm>
            <a:off x="617526" y="3336053"/>
            <a:ext cx="6888730" cy="0"/>
          </a:xfrm>
          <a:prstGeom prst="line">
            <a:avLst/>
          </a:prstGeom>
          <a:noFill/>
          <a:ln w="9525" cap="flat" cmpd="sng" algn="ctr">
            <a:solidFill>
              <a:srgbClr val="000000"/>
            </a:solidFill>
            <a:prstDash val="dash"/>
          </a:ln>
          <a:effectLst/>
        </p:spPr>
      </p:cxnSp>
      <p:grpSp>
        <p:nvGrpSpPr>
          <p:cNvPr id="1979" name="Group 1978">
            <a:extLst>
              <a:ext uri="{FF2B5EF4-FFF2-40B4-BE49-F238E27FC236}">
                <a16:creationId xmlns:a16="http://schemas.microsoft.com/office/drawing/2014/main" id="{DACAF3FF-D60C-7534-396C-9943092A7B29}"/>
              </a:ext>
            </a:extLst>
          </p:cNvPr>
          <p:cNvGrpSpPr/>
          <p:nvPr/>
        </p:nvGrpSpPr>
        <p:grpSpPr>
          <a:xfrm>
            <a:off x="766336" y="4361708"/>
            <a:ext cx="2360965" cy="461665"/>
            <a:chOff x="1283828" y="4155747"/>
            <a:chExt cx="2068926" cy="461665"/>
          </a:xfrm>
        </p:grpSpPr>
        <p:sp>
          <p:nvSpPr>
            <p:cNvPr id="1980" name="TextBox 1979">
              <a:extLst>
                <a:ext uri="{FF2B5EF4-FFF2-40B4-BE49-F238E27FC236}">
                  <a16:creationId xmlns:a16="http://schemas.microsoft.com/office/drawing/2014/main" id="{2785696E-266D-FA80-A294-692695240F96}"/>
                </a:ext>
              </a:extLst>
            </p:cNvPr>
            <p:cNvSpPr txBox="1"/>
            <p:nvPr/>
          </p:nvSpPr>
          <p:spPr>
            <a:xfrm>
              <a:off x="1672427" y="4155747"/>
              <a:ext cx="16803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Calibri" panose="020F0502020204030204"/>
                  <a:ea typeface="+mn-ea"/>
                  <a:cs typeface="+mn-cs"/>
                </a:rPr>
                <a:t>Capivasertib+abiraterone</a:t>
              </a:r>
              <a:endPar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Calibri" panose="020F0502020204030204"/>
                  <a:ea typeface="+mn-ea"/>
                  <a:cs typeface="+mn-cs"/>
                </a:rPr>
                <a:t>Placebo+abiraterone</a:t>
              </a:r>
              <a:endPar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1981" name="Group 1980">
              <a:extLst>
                <a:ext uri="{FF2B5EF4-FFF2-40B4-BE49-F238E27FC236}">
                  <a16:creationId xmlns:a16="http://schemas.microsoft.com/office/drawing/2014/main" id="{8FE9E4A5-3316-DCAC-20C7-F9D4A4293205}"/>
                </a:ext>
              </a:extLst>
            </p:cNvPr>
            <p:cNvGrpSpPr/>
            <p:nvPr/>
          </p:nvGrpSpPr>
          <p:grpSpPr>
            <a:xfrm>
              <a:off x="1289304" y="4278446"/>
              <a:ext cx="334470" cy="72000"/>
              <a:chOff x="2459420" y="3626363"/>
              <a:chExt cx="313728" cy="72000"/>
            </a:xfrm>
          </p:grpSpPr>
          <p:cxnSp>
            <p:nvCxnSpPr>
              <p:cNvPr id="1985" name="Straight Connector 1984">
                <a:extLst>
                  <a:ext uri="{FF2B5EF4-FFF2-40B4-BE49-F238E27FC236}">
                    <a16:creationId xmlns:a16="http://schemas.microsoft.com/office/drawing/2014/main" id="{8DA5227E-E396-C8DB-3565-2AA0C93DD895}"/>
                  </a:ext>
                </a:extLst>
              </p:cNvPr>
              <p:cNvCxnSpPr>
                <a:cxnSpLocks/>
              </p:cNvCxnSpPr>
              <p:nvPr/>
            </p:nvCxnSpPr>
            <p:spPr>
              <a:xfrm>
                <a:off x="2459420" y="3662363"/>
                <a:ext cx="313728" cy="0"/>
              </a:xfrm>
              <a:prstGeom prst="line">
                <a:avLst/>
              </a:prstGeom>
              <a:noFill/>
              <a:ln w="19050" cap="flat" cmpd="sng" algn="ctr">
                <a:solidFill>
                  <a:srgbClr val="003865">
                    <a:lumMod val="75000"/>
                    <a:lumOff val="25000"/>
                  </a:srgbClr>
                </a:solidFill>
                <a:prstDash val="solid"/>
              </a:ln>
              <a:effectLst/>
            </p:spPr>
          </p:cxnSp>
          <p:cxnSp>
            <p:nvCxnSpPr>
              <p:cNvPr id="1986" name="Straight Connector 1985">
                <a:extLst>
                  <a:ext uri="{FF2B5EF4-FFF2-40B4-BE49-F238E27FC236}">
                    <a16:creationId xmlns:a16="http://schemas.microsoft.com/office/drawing/2014/main" id="{D504AD99-CBA9-4291-2E52-50706C6414CE}"/>
                  </a:ext>
                </a:extLst>
              </p:cNvPr>
              <p:cNvCxnSpPr>
                <a:cxnSpLocks/>
              </p:cNvCxnSpPr>
              <p:nvPr/>
            </p:nvCxnSpPr>
            <p:spPr>
              <a:xfrm rot="16200000" flipH="1">
                <a:off x="2580284" y="3662363"/>
                <a:ext cx="72000" cy="0"/>
              </a:xfrm>
              <a:prstGeom prst="line">
                <a:avLst/>
              </a:prstGeom>
              <a:noFill/>
              <a:ln w="19050" cap="flat" cmpd="sng" algn="ctr">
                <a:solidFill>
                  <a:srgbClr val="003865">
                    <a:lumMod val="75000"/>
                    <a:lumOff val="25000"/>
                  </a:srgbClr>
                </a:solidFill>
                <a:prstDash val="solid"/>
              </a:ln>
              <a:effectLst/>
            </p:spPr>
          </p:cxnSp>
        </p:grpSp>
        <p:grpSp>
          <p:nvGrpSpPr>
            <p:cNvPr id="1982" name="Group 1981">
              <a:extLst>
                <a:ext uri="{FF2B5EF4-FFF2-40B4-BE49-F238E27FC236}">
                  <a16:creationId xmlns:a16="http://schemas.microsoft.com/office/drawing/2014/main" id="{19DB43AA-6F6F-5315-6B36-32C12BE53728}"/>
                </a:ext>
              </a:extLst>
            </p:cNvPr>
            <p:cNvGrpSpPr/>
            <p:nvPr/>
          </p:nvGrpSpPr>
          <p:grpSpPr>
            <a:xfrm>
              <a:off x="1283828" y="4464183"/>
              <a:ext cx="345421" cy="72000"/>
              <a:chOff x="2454284" y="3812100"/>
              <a:chExt cx="324000" cy="72000"/>
            </a:xfrm>
          </p:grpSpPr>
          <p:cxnSp>
            <p:nvCxnSpPr>
              <p:cNvPr id="1983" name="Straight Connector 1982">
                <a:extLst>
                  <a:ext uri="{FF2B5EF4-FFF2-40B4-BE49-F238E27FC236}">
                    <a16:creationId xmlns:a16="http://schemas.microsoft.com/office/drawing/2014/main" id="{F4A3AC7A-3CA6-70EE-F679-A2AC07357EB1}"/>
                  </a:ext>
                </a:extLst>
              </p:cNvPr>
              <p:cNvCxnSpPr>
                <a:cxnSpLocks/>
              </p:cNvCxnSpPr>
              <p:nvPr/>
            </p:nvCxnSpPr>
            <p:spPr>
              <a:xfrm>
                <a:off x="2454284" y="3848100"/>
                <a:ext cx="324000" cy="0"/>
              </a:xfrm>
              <a:prstGeom prst="line">
                <a:avLst/>
              </a:prstGeom>
              <a:noFill/>
              <a:ln w="19050" cap="flat" cmpd="sng" algn="ctr">
                <a:solidFill>
                  <a:srgbClr val="D0006F"/>
                </a:solidFill>
                <a:prstDash val="solid"/>
              </a:ln>
              <a:effectLst/>
            </p:spPr>
          </p:cxnSp>
          <p:cxnSp>
            <p:nvCxnSpPr>
              <p:cNvPr id="1984" name="Straight Connector 1983">
                <a:extLst>
                  <a:ext uri="{FF2B5EF4-FFF2-40B4-BE49-F238E27FC236}">
                    <a16:creationId xmlns:a16="http://schemas.microsoft.com/office/drawing/2014/main" id="{46CA91AE-61C8-720B-EDE4-1B7A2D7F9121}"/>
                  </a:ext>
                </a:extLst>
              </p:cNvPr>
              <p:cNvCxnSpPr>
                <a:cxnSpLocks/>
              </p:cNvCxnSpPr>
              <p:nvPr/>
            </p:nvCxnSpPr>
            <p:spPr>
              <a:xfrm rot="16200000" flipH="1">
                <a:off x="2580284" y="3848100"/>
                <a:ext cx="72000" cy="0"/>
              </a:xfrm>
              <a:prstGeom prst="line">
                <a:avLst/>
              </a:prstGeom>
              <a:noFill/>
              <a:ln w="19050" cap="flat" cmpd="sng" algn="ctr">
                <a:solidFill>
                  <a:srgbClr val="D0006F"/>
                </a:solidFill>
                <a:prstDash val="solid"/>
              </a:ln>
              <a:effectLst/>
            </p:spPr>
          </p:cxnSp>
        </p:grpSp>
      </p:grpSp>
      <p:sp>
        <p:nvSpPr>
          <p:cNvPr id="1987" name="TextBox 1986">
            <a:extLst>
              <a:ext uri="{FF2B5EF4-FFF2-40B4-BE49-F238E27FC236}">
                <a16:creationId xmlns:a16="http://schemas.microsoft.com/office/drawing/2014/main" id="{09A304DE-E0CB-8913-0189-D8F5EAAD8719}"/>
              </a:ext>
            </a:extLst>
          </p:cNvPr>
          <p:cNvSpPr txBox="1"/>
          <p:nvPr/>
        </p:nvSpPr>
        <p:spPr>
          <a:xfrm>
            <a:off x="4943021" y="3876082"/>
            <a:ext cx="21422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PTEN cutoff: 100%</a:t>
            </a:r>
          </a:p>
        </p:txBody>
      </p:sp>
      <p:grpSp>
        <p:nvGrpSpPr>
          <p:cNvPr id="1988" name="Group 1987">
            <a:extLst>
              <a:ext uri="{FF2B5EF4-FFF2-40B4-BE49-F238E27FC236}">
                <a16:creationId xmlns:a16="http://schemas.microsoft.com/office/drawing/2014/main" id="{2BEB4D71-4B7C-5CB0-1BCF-2A7784E7B778}"/>
              </a:ext>
            </a:extLst>
          </p:cNvPr>
          <p:cNvGrpSpPr/>
          <p:nvPr/>
        </p:nvGrpSpPr>
        <p:grpSpPr>
          <a:xfrm>
            <a:off x="627662" y="1681211"/>
            <a:ext cx="6806199" cy="2148615"/>
            <a:chOff x="3509962" y="2519361"/>
            <a:chExt cx="5175122" cy="1828324"/>
          </a:xfrm>
        </p:grpSpPr>
        <p:grpSp>
          <p:nvGrpSpPr>
            <p:cNvPr id="1989" name="Graphic 2151">
              <a:extLst>
                <a:ext uri="{FF2B5EF4-FFF2-40B4-BE49-F238E27FC236}">
                  <a16:creationId xmlns:a16="http://schemas.microsoft.com/office/drawing/2014/main" id="{40D7F3A0-02A7-A6E4-4EA2-D44CADDC9BE7}"/>
                </a:ext>
              </a:extLst>
            </p:cNvPr>
            <p:cNvGrpSpPr/>
            <p:nvPr/>
          </p:nvGrpSpPr>
          <p:grpSpPr>
            <a:xfrm>
              <a:off x="3876674" y="2674810"/>
              <a:ext cx="4808410" cy="1672875"/>
              <a:chOff x="3876674" y="2674810"/>
              <a:chExt cx="4808410" cy="1672875"/>
            </a:xfrm>
          </p:grpSpPr>
          <p:grpSp>
            <p:nvGrpSpPr>
              <p:cNvPr id="1991" name="Graphic 2151">
                <a:extLst>
                  <a:ext uri="{FF2B5EF4-FFF2-40B4-BE49-F238E27FC236}">
                    <a16:creationId xmlns:a16="http://schemas.microsoft.com/office/drawing/2014/main" id="{9CFE73F2-3D1E-8057-8B64-4794D0054BC6}"/>
                  </a:ext>
                </a:extLst>
              </p:cNvPr>
              <p:cNvGrpSpPr/>
              <p:nvPr/>
            </p:nvGrpSpPr>
            <p:grpSpPr>
              <a:xfrm>
                <a:off x="8609361" y="4272057"/>
                <a:ext cx="75723" cy="75628"/>
                <a:chOff x="8609361" y="4272057"/>
                <a:chExt cx="75723" cy="75628"/>
              </a:xfrm>
            </p:grpSpPr>
            <p:sp>
              <p:nvSpPr>
                <p:cNvPr id="2163" name="Freeform: Shape 2897">
                  <a:extLst>
                    <a:ext uri="{FF2B5EF4-FFF2-40B4-BE49-F238E27FC236}">
                      <a16:creationId xmlns:a16="http://schemas.microsoft.com/office/drawing/2014/main" id="{70E42249-40D1-3CD6-C745-63B340B2B0B3}"/>
                    </a:ext>
                  </a:extLst>
                </p:cNvPr>
                <p:cNvSpPr/>
                <p:nvPr/>
              </p:nvSpPr>
              <p:spPr>
                <a:xfrm>
                  <a:off x="8647270" y="427205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64" name="Freeform: Shape 2898">
                  <a:extLst>
                    <a:ext uri="{FF2B5EF4-FFF2-40B4-BE49-F238E27FC236}">
                      <a16:creationId xmlns:a16="http://schemas.microsoft.com/office/drawing/2014/main" id="{39E24453-D902-FB01-62EB-DE4F432552D9}"/>
                    </a:ext>
                  </a:extLst>
                </p:cNvPr>
                <p:cNvSpPr/>
                <p:nvPr/>
              </p:nvSpPr>
              <p:spPr>
                <a:xfrm>
                  <a:off x="8609361" y="4309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2" name="Graphic 2151">
                <a:extLst>
                  <a:ext uri="{FF2B5EF4-FFF2-40B4-BE49-F238E27FC236}">
                    <a16:creationId xmlns:a16="http://schemas.microsoft.com/office/drawing/2014/main" id="{5F210589-9FA6-6E76-CDD5-9EFBA6289C01}"/>
                  </a:ext>
                </a:extLst>
              </p:cNvPr>
              <p:cNvGrpSpPr/>
              <p:nvPr/>
            </p:nvGrpSpPr>
            <p:grpSpPr>
              <a:xfrm>
                <a:off x="8189975" y="4272057"/>
                <a:ext cx="75628" cy="75628"/>
                <a:chOff x="8189975" y="4272057"/>
                <a:chExt cx="75628" cy="75628"/>
              </a:xfrm>
            </p:grpSpPr>
            <p:sp>
              <p:nvSpPr>
                <p:cNvPr id="2161" name="Freeform: Shape 2895">
                  <a:extLst>
                    <a:ext uri="{FF2B5EF4-FFF2-40B4-BE49-F238E27FC236}">
                      <a16:creationId xmlns:a16="http://schemas.microsoft.com/office/drawing/2014/main" id="{2BDD4EEF-4C91-AF46-717B-02E93A494205}"/>
                    </a:ext>
                  </a:extLst>
                </p:cNvPr>
                <p:cNvSpPr/>
                <p:nvPr/>
              </p:nvSpPr>
              <p:spPr>
                <a:xfrm>
                  <a:off x="8227789" y="427205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62" name="Freeform: Shape 2896">
                  <a:extLst>
                    <a:ext uri="{FF2B5EF4-FFF2-40B4-BE49-F238E27FC236}">
                      <a16:creationId xmlns:a16="http://schemas.microsoft.com/office/drawing/2014/main" id="{F3F020B6-0111-78F5-1CE9-5B8BDB706A4E}"/>
                    </a:ext>
                  </a:extLst>
                </p:cNvPr>
                <p:cNvSpPr/>
                <p:nvPr/>
              </p:nvSpPr>
              <p:spPr>
                <a:xfrm>
                  <a:off x="8189975" y="430987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3" name="Graphic 2151">
                <a:extLst>
                  <a:ext uri="{FF2B5EF4-FFF2-40B4-BE49-F238E27FC236}">
                    <a16:creationId xmlns:a16="http://schemas.microsoft.com/office/drawing/2014/main" id="{5C15983F-4A28-8932-174B-D152FF46AD01}"/>
                  </a:ext>
                </a:extLst>
              </p:cNvPr>
              <p:cNvGrpSpPr/>
              <p:nvPr/>
            </p:nvGrpSpPr>
            <p:grpSpPr>
              <a:xfrm>
                <a:off x="7798402" y="4272057"/>
                <a:ext cx="75723" cy="75628"/>
                <a:chOff x="7798402" y="4272057"/>
                <a:chExt cx="75723" cy="75628"/>
              </a:xfrm>
            </p:grpSpPr>
            <p:sp>
              <p:nvSpPr>
                <p:cNvPr id="2159" name="Freeform: Shape 2893">
                  <a:extLst>
                    <a:ext uri="{FF2B5EF4-FFF2-40B4-BE49-F238E27FC236}">
                      <a16:creationId xmlns:a16="http://schemas.microsoft.com/office/drawing/2014/main" id="{C318A230-103F-6A1E-872F-E88263FB7945}"/>
                    </a:ext>
                  </a:extLst>
                </p:cNvPr>
                <p:cNvSpPr/>
                <p:nvPr/>
              </p:nvSpPr>
              <p:spPr>
                <a:xfrm>
                  <a:off x="7836217" y="427205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60" name="Freeform: Shape 2894">
                  <a:extLst>
                    <a:ext uri="{FF2B5EF4-FFF2-40B4-BE49-F238E27FC236}">
                      <a16:creationId xmlns:a16="http://schemas.microsoft.com/office/drawing/2014/main" id="{7B8B9707-C1A2-4A1C-0E31-252F0A3BF5FF}"/>
                    </a:ext>
                  </a:extLst>
                </p:cNvPr>
                <p:cNvSpPr/>
                <p:nvPr/>
              </p:nvSpPr>
              <p:spPr>
                <a:xfrm>
                  <a:off x="7798402" y="43098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4" name="Graphic 2151">
                <a:extLst>
                  <a:ext uri="{FF2B5EF4-FFF2-40B4-BE49-F238E27FC236}">
                    <a16:creationId xmlns:a16="http://schemas.microsoft.com/office/drawing/2014/main" id="{3ACCF44D-F7C1-8CB4-757E-F3F664052139}"/>
                  </a:ext>
                </a:extLst>
              </p:cNvPr>
              <p:cNvGrpSpPr/>
              <p:nvPr/>
            </p:nvGrpSpPr>
            <p:grpSpPr>
              <a:xfrm>
                <a:off x="7744491" y="4023169"/>
                <a:ext cx="75723" cy="75628"/>
                <a:chOff x="7744491" y="4023169"/>
                <a:chExt cx="75723" cy="75628"/>
              </a:xfrm>
            </p:grpSpPr>
            <p:sp>
              <p:nvSpPr>
                <p:cNvPr id="2157" name="Freeform: Shape 2891">
                  <a:extLst>
                    <a:ext uri="{FF2B5EF4-FFF2-40B4-BE49-F238E27FC236}">
                      <a16:creationId xmlns:a16="http://schemas.microsoft.com/office/drawing/2014/main" id="{80D16AE0-F349-2735-8629-E29D67C18311}"/>
                    </a:ext>
                  </a:extLst>
                </p:cNvPr>
                <p:cNvSpPr/>
                <p:nvPr/>
              </p:nvSpPr>
              <p:spPr>
                <a:xfrm>
                  <a:off x="7782305" y="402316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8" name="Freeform: Shape 2892">
                  <a:extLst>
                    <a:ext uri="{FF2B5EF4-FFF2-40B4-BE49-F238E27FC236}">
                      <a16:creationId xmlns:a16="http://schemas.microsoft.com/office/drawing/2014/main" id="{C25AB138-0F2F-29EF-267C-7F15AFAB3D04}"/>
                    </a:ext>
                  </a:extLst>
                </p:cNvPr>
                <p:cNvSpPr/>
                <p:nvPr/>
              </p:nvSpPr>
              <p:spPr>
                <a:xfrm>
                  <a:off x="7744491" y="406098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5" name="Graphic 2151">
                <a:extLst>
                  <a:ext uri="{FF2B5EF4-FFF2-40B4-BE49-F238E27FC236}">
                    <a16:creationId xmlns:a16="http://schemas.microsoft.com/office/drawing/2014/main" id="{D9D57C15-C14A-AA3C-12D6-C1A6485026E3}"/>
                  </a:ext>
                </a:extLst>
              </p:cNvPr>
              <p:cNvGrpSpPr/>
              <p:nvPr/>
            </p:nvGrpSpPr>
            <p:grpSpPr>
              <a:xfrm>
                <a:off x="7378445" y="3841337"/>
                <a:ext cx="75723" cy="75723"/>
                <a:chOff x="7378445" y="3841337"/>
                <a:chExt cx="75723" cy="75723"/>
              </a:xfrm>
            </p:grpSpPr>
            <p:sp>
              <p:nvSpPr>
                <p:cNvPr id="2155" name="Freeform: Shape 2889">
                  <a:extLst>
                    <a:ext uri="{FF2B5EF4-FFF2-40B4-BE49-F238E27FC236}">
                      <a16:creationId xmlns:a16="http://schemas.microsoft.com/office/drawing/2014/main" id="{18526AE2-0D9A-FAB6-7BCE-70826B210C69}"/>
                    </a:ext>
                  </a:extLst>
                </p:cNvPr>
                <p:cNvSpPr/>
                <p:nvPr/>
              </p:nvSpPr>
              <p:spPr>
                <a:xfrm>
                  <a:off x="7416355" y="38413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6" name="Freeform: Shape 2890">
                  <a:extLst>
                    <a:ext uri="{FF2B5EF4-FFF2-40B4-BE49-F238E27FC236}">
                      <a16:creationId xmlns:a16="http://schemas.microsoft.com/office/drawing/2014/main" id="{3F4939B2-6034-3222-6DE5-8C710ABAE80C}"/>
                    </a:ext>
                  </a:extLst>
                </p:cNvPr>
                <p:cNvSpPr/>
                <p:nvPr/>
              </p:nvSpPr>
              <p:spPr>
                <a:xfrm>
                  <a:off x="7378445" y="38792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6" name="Graphic 2151">
                <a:extLst>
                  <a:ext uri="{FF2B5EF4-FFF2-40B4-BE49-F238E27FC236}">
                    <a16:creationId xmlns:a16="http://schemas.microsoft.com/office/drawing/2014/main" id="{757FA7B5-F663-1074-0575-1E7639F42E16}"/>
                  </a:ext>
                </a:extLst>
              </p:cNvPr>
              <p:cNvGrpSpPr/>
              <p:nvPr/>
            </p:nvGrpSpPr>
            <p:grpSpPr>
              <a:xfrm>
                <a:off x="7326724" y="3841337"/>
                <a:ext cx="75628" cy="75723"/>
                <a:chOff x="7326724" y="3841337"/>
                <a:chExt cx="75628" cy="75723"/>
              </a:xfrm>
            </p:grpSpPr>
            <p:sp>
              <p:nvSpPr>
                <p:cNvPr id="2153" name="Freeform: Shape 2887">
                  <a:extLst>
                    <a:ext uri="{FF2B5EF4-FFF2-40B4-BE49-F238E27FC236}">
                      <a16:creationId xmlns:a16="http://schemas.microsoft.com/office/drawing/2014/main" id="{B0C18C33-4B9C-3B79-F6D0-C68F85569D82}"/>
                    </a:ext>
                  </a:extLst>
                </p:cNvPr>
                <p:cNvSpPr/>
                <p:nvPr/>
              </p:nvSpPr>
              <p:spPr>
                <a:xfrm>
                  <a:off x="7364539" y="38413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4" name="Freeform: Shape 2888">
                  <a:extLst>
                    <a:ext uri="{FF2B5EF4-FFF2-40B4-BE49-F238E27FC236}">
                      <a16:creationId xmlns:a16="http://schemas.microsoft.com/office/drawing/2014/main" id="{B3F2C3B2-AEE2-6401-D59A-78C5557E8C6B}"/>
                    </a:ext>
                  </a:extLst>
                </p:cNvPr>
                <p:cNvSpPr/>
                <p:nvPr/>
              </p:nvSpPr>
              <p:spPr>
                <a:xfrm>
                  <a:off x="7326724" y="387924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7" name="Graphic 2151">
                <a:extLst>
                  <a:ext uri="{FF2B5EF4-FFF2-40B4-BE49-F238E27FC236}">
                    <a16:creationId xmlns:a16="http://schemas.microsoft.com/office/drawing/2014/main" id="{FE4AEF78-AA40-7F07-824A-CE6E704E2652}"/>
                  </a:ext>
                </a:extLst>
              </p:cNvPr>
              <p:cNvGrpSpPr/>
              <p:nvPr/>
            </p:nvGrpSpPr>
            <p:grpSpPr>
              <a:xfrm>
                <a:off x="6939438" y="3743515"/>
                <a:ext cx="75628" cy="75628"/>
                <a:chOff x="6939438" y="3743515"/>
                <a:chExt cx="75628" cy="75628"/>
              </a:xfrm>
            </p:grpSpPr>
            <p:sp>
              <p:nvSpPr>
                <p:cNvPr id="2151" name="Freeform: Shape 2885">
                  <a:extLst>
                    <a:ext uri="{FF2B5EF4-FFF2-40B4-BE49-F238E27FC236}">
                      <a16:creationId xmlns:a16="http://schemas.microsoft.com/office/drawing/2014/main" id="{E1A169AF-04DA-2FFE-69D2-9FBB89A30FF2}"/>
                    </a:ext>
                  </a:extLst>
                </p:cNvPr>
                <p:cNvSpPr/>
                <p:nvPr/>
              </p:nvSpPr>
              <p:spPr>
                <a:xfrm>
                  <a:off x="6977252"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2" name="Freeform: Shape 2886">
                  <a:extLst>
                    <a:ext uri="{FF2B5EF4-FFF2-40B4-BE49-F238E27FC236}">
                      <a16:creationId xmlns:a16="http://schemas.microsoft.com/office/drawing/2014/main" id="{FE8041FA-DD4D-7018-C169-9A52CA8B9986}"/>
                    </a:ext>
                  </a:extLst>
                </p:cNvPr>
                <p:cNvSpPr/>
                <p:nvPr/>
              </p:nvSpPr>
              <p:spPr>
                <a:xfrm>
                  <a:off x="6939438" y="37813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8" name="Graphic 2151">
                <a:extLst>
                  <a:ext uri="{FF2B5EF4-FFF2-40B4-BE49-F238E27FC236}">
                    <a16:creationId xmlns:a16="http://schemas.microsoft.com/office/drawing/2014/main" id="{CE593B99-FD1F-3BAD-4932-0B78666B4142}"/>
                  </a:ext>
                </a:extLst>
              </p:cNvPr>
              <p:cNvGrpSpPr/>
              <p:nvPr/>
            </p:nvGrpSpPr>
            <p:grpSpPr>
              <a:xfrm>
                <a:off x="6926008" y="3743515"/>
                <a:ext cx="75723" cy="75628"/>
                <a:chOff x="6926008" y="3743515"/>
                <a:chExt cx="75723" cy="75628"/>
              </a:xfrm>
            </p:grpSpPr>
            <p:sp>
              <p:nvSpPr>
                <p:cNvPr id="2149" name="Freeform: Shape 2883">
                  <a:extLst>
                    <a:ext uri="{FF2B5EF4-FFF2-40B4-BE49-F238E27FC236}">
                      <a16:creationId xmlns:a16="http://schemas.microsoft.com/office/drawing/2014/main" id="{773FBEE3-2B79-ADB8-79D4-660DFC1DCC6E}"/>
                    </a:ext>
                  </a:extLst>
                </p:cNvPr>
                <p:cNvSpPr/>
                <p:nvPr/>
              </p:nvSpPr>
              <p:spPr>
                <a:xfrm>
                  <a:off x="6963917"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50" name="Freeform: Shape 2884">
                  <a:extLst>
                    <a:ext uri="{FF2B5EF4-FFF2-40B4-BE49-F238E27FC236}">
                      <a16:creationId xmlns:a16="http://schemas.microsoft.com/office/drawing/2014/main" id="{31340EA7-5452-3FF3-E588-9912F9FEA926}"/>
                    </a:ext>
                  </a:extLst>
                </p:cNvPr>
                <p:cNvSpPr/>
                <p:nvPr/>
              </p:nvSpPr>
              <p:spPr>
                <a:xfrm>
                  <a:off x="6926008" y="37813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1999" name="Graphic 2151">
                <a:extLst>
                  <a:ext uri="{FF2B5EF4-FFF2-40B4-BE49-F238E27FC236}">
                    <a16:creationId xmlns:a16="http://schemas.microsoft.com/office/drawing/2014/main" id="{180D75A7-117D-AE55-6D80-0EE872C6999A}"/>
                  </a:ext>
                </a:extLst>
              </p:cNvPr>
              <p:cNvGrpSpPr/>
              <p:nvPr/>
            </p:nvGrpSpPr>
            <p:grpSpPr>
              <a:xfrm>
                <a:off x="6898671" y="3743515"/>
                <a:ext cx="75723" cy="75628"/>
                <a:chOff x="6898671" y="3743515"/>
                <a:chExt cx="75723" cy="75628"/>
              </a:xfrm>
            </p:grpSpPr>
            <p:sp>
              <p:nvSpPr>
                <p:cNvPr id="2147" name="Freeform: Shape 2881">
                  <a:extLst>
                    <a:ext uri="{FF2B5EF4-FFF2-40B4-BE49-F238E27FC236}">
                      <a16:creationId xmlns:a16="http://schemas.microsoft.com/office/drawing/2014/main" id="{6A1DA66D-3BC7-5A34-6393-73F46721A194}"/>
                    </a:ext>
                  </a:extLst>
                </p:cNvPr>
                <p:cNvSpPr/>
                <p:nvPr/>
              </p:nvSpPr>
              <p:spPr>
                <a:xfrm>
                  <a:off x="6936485"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8" name="Freeform: Shape 2882">
                  <a:extLst>
                    <a:ext uri="{FF2B5EF4-FFF2-40B4-BE49-F238E27FC236}">
                      <a16:creationId xmlns:a16="http://schemas.microsoft.com/office/drawing/2014/main" id="{923149C4-D82F-3D60-25B7-799F7FEBDF96}"/>
                    </a:ext>
                  </a:extLst>
                </p:cNvPr>
                <p:cNvSpPr/>
                <p:nvPr/>
              </p:nvSpPr>
              <p:spPr>
                <a:xfrm>
                  <a:off x="6898671" y="37813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0" name="Graphic 2151">
                <a:extLst>
                  <a:ext uri="{FF2B5EF4-FFF2-40B4-BE49-F238E27FC236}">
                    <a16:creationId xmlns:a16="http://schemas.microsoft.com/office/drawing/2014/main" id="{83FA567D-A39B-279D-4129-C01AAFA26168}"/>
                  </a:ext>
                </a:extLst>
              </p:cNvPr>
              <p:cNvGrpSpPr/>
              <p:nvPr/>
            </p:nvGrpSpPr>
            <p:grpSpPr>
              <a:xfrm>
                <a:off x="6882288" y="3743515"/>
                <a:ext cx="75628" cy="75628"/>
                <a:chOff x="6882288" y="3743515"/>
                <a:chExt cx="75628" cy="75628"/>
              </a:xfrm>
            </p:grpSpPr>
            <p:sp>
              <p:nvSpPr>
                <p:cNvPr id="2145" name="Freeform: Shape 2879">
                  <a:extLst>
                    <a:ext uri="{FF2B5EF4-FFF2-40B4-BE49-F238E27FC236}">
                      <a16:creationId xmlns:a16="http://schemas.microsoft.com/office/drawing/2014/main" id="{603A540B-BF2C-1589-0FDF-DDB14B61AB9B}"/>
                    </a:ext>
                  </a:extLst>
                </p:cNvPr>
                <p:cNvSpPr/>
                <p:nvPr/>
              </p:nvSpPr>
              <p:spPr>
                <a:xfrm>
                  <a:off x="6920102"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6" name="Freeform: Shape 2880">
                  <a:extLst>
                    <a:ext uri="{FF2B5EF4-FFF2-40B4-BE49-F238E27FC236}">
                      <a16:creationId xmlns:a16="http://schemas.microsoft.com/office/drawing/2014/main" id="{5E23B9CD-F21E-F8B7-30DD-CD0B5969AE85}"/>
                    </a:ext>
                  </a:extLst>
                </p:cNvPr>
                <p:cNvSpPr/>
                <p:nvPr/>
              </p:nvSpPr>
              <p:spPr>
                <a:xfrm>
                  <a:off x="6882288" y="37813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1" name="Graphic 2151">
                <a:extLst>
                  <a:ext uri="{FF2B5EF4-FFF2-40B4-BE49-F238E27FC236}">
                    <a16:creationId xmlns:a16="http://schemas.microsoft.com/office/drawing/2014/main" id="{F05BC23E-FA51-3FD9-1B49-012AE73B1417}"/>
                  </a:ext>
                </a:extLst>
              </p:cNvPr>
              <p:cNvGrpSpPr/>
              <p:nvPr/>
            </p:nvGrpSpPr>
            <p:grpSpPr>
              <a:xfrm>
                <a:off x="6867715" y="3743515"/>
                <a:ext cx="75628" cy="75628"/>
                <a:chOff x="6867715" y="3743515"/>
                <a:chExt cx="75628" cy="75628"/>
              </a:xfrm>
            </p:grpSpPr>
            <p:sp>
              <p:nvSpPr>
                <p:cNvPr id="2143" name="Freeform: Shape 2877">
                  <a:extLst>
                    <a:ext uri="{FF2B5EF4-FFF2-40B4-BE49-F238E27FC236}">
                      <a16:creationId xmlns:a16="http://schemas.microsoft.com/office/drawing/2014/main" id="{B5D98A24-9DCB-353B-A01B-EF08074229C2}"/>
                    </a:ext>
                  </a:extLst>
                </p:cNvPr>
                <p:cNvSpPr/>
                <p:nvPr/>
              </p:nvSpPr>
              <p:spPr>
                <a:xfrm>
                  <a:off x="6905529"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4" name="Freeform: Shape 2878">
                  <a:extLst>
                    <a:ext uri="{FF2B5EF4-FFF2-40B4-BE49-F238E27FC236}">
                      <a16:creationId xmlns:a16="http://schemas.microsoft.com/office/drawing/2014/main" id="{41BCC106-8754-76C9-D453-DCA2D4304934}"/>
                    </a:ext>
                  </a:extLst>
                </p:cNvPr>
                <p:cNvSpPr/>
                <p:nvPr/>
              </p:nvSpPr>
              <p:spPr>
                <a:xfrm>
                  <a:off x="6867715" y="37813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2" name="Graphic 2151">
                <a:extLst>
                  <a:ext uri="{FF2B5EF4-FFF2-40B4-BE49-F238E27FC236}">
                    <a16:creationId xmlns:a16="http://schemas.microsoft.com/office/drawing/2014/main" id="{2B60F6C3-8285-B784-74E7-A17186F29242}"/>
                  </a:ext>
                </a:extLst>
              </p:cNvPr>
              <p:cNvGrpSpPr/>
              <p:nvPr/>
            </p:nvGrpSpPr>
            <p:grpSpPr>
              <a:xfrm>
                <a:off x="6496240" y="3743515"/>
                <a:ext cx="75628" cy="75628"/>
                <a:chOff x="6496240" y="3743515"/>
                <a:chExt cx="75628" cy="75628"/>
              </a:xfrm>
            </p:grpSpPr>
            <p:sp>
              <p:nvSpPr>
                <p:cNvPr id="2141" name="Freeform: Shape 2875">
                  <a:extLst>
                    <a:ext uri="{FF2B5EF4-FFF2-40B4-BE49-F238E27FC236}">
                      <a16:creationId xmlns:a16="http://schemas.microsoft.com/office/drawing/2014/main" id="{B6573F9C-087F-C233-62D6-81C1DA1B8C80}"/>
                    </a:ext>
                  </a:extLst>
                </p:cNvPr>
                <p:cNvSpPr/>
                <p:nvPr/>
              </p:nvSpPr>
              <p:spPr>
                <a:xfrm>
                  <a:off x="6534054"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2" name="Freeform: Shape 2876">
                  <a:extLst>
                    <a:ext uri="{FF2B5EF4-FFF2-40B4-BE49-F238E27FC236}">
                      <a16:creationId xmlns:a16="http://schemas.microsoft.com/office/drawing/2014/main" id="{EA992F9F-63AD-962B-F19A-F80FB7FDE4C4}"/>
                    </a:ext>
                  </a:extLst>
                </p:cNvPr>
                <p:cNvSpPr/>
                <p:nvPr/>
              </p:nvSpPr>
              <p:spPr>
                <a:xfrm>
                  <a:off x="6496240" y="37813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3" name="Graphic 2151">
                <a:extLst>
                  <a:ext uri="{FF2B5EF4-FFF2-40B4-BE49-F238E27FC236}">
                    <a16:creationId xmlns:a16="http://schemas.microsoft.com/office/drawing/2014/main" id="{9DC2A1F1-4ECD-9B5F-A54D-F1D41295E16B}"/>
                  </a:ext>
                </a:extLst>
              </p:cNvPr>
              <p:cNvGrpSpPr/>
              <p:nvPr/>
            </p:nvGrpSpPr>
            <p:grpSpPr>
              <a:xfrm>
                <a:off x="6447853" y="3692747"/>
                <a:ext cx="75628" cy="75628"/>
                <a:chOff x="6447853" y="3692747"/>
                <a:chExt cx="75628" cy="75628"/>
              </a:xfrm>
            </p:grpSpPr>
            <p:sp>
              <p:nvSpPr>
                <p:cNvPr id="2139" name="Freeform: Shape 2873">
                  <a:extLst>
                    <a:ext uri="{FF2B5EF4-FFF2-40B4-BE49-F238E27FC236}">
                      <a16:creationId xmlns:a16="http://schemas.microsoft.com/office/drawing/2014/main" id="{6542E76F-1967-DE40-EC02-4EFDB2DB6248}"/>
                    </a:ext>
                  </a:extLst>
                </p:cNvPr>
                <p:cNvSpPr/>
                <p:nvPr/>
              </p:nvSpPr>
              <p:spPr>
                <a:xfrm>
                  <a:off x="6485667"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40" name="Freeform: Shape 2874">
                  <a:extLst>
                    <a:ext uri="{FF2B5EF4-FFF2-40B4-BE49-F238E27FC236}">
                      <a16:creationId xmlns:a16="http://schemas.microsoft.com/office/drawing/2014/main" id="{4117E2E8-4E9B-B630-BD23-E86090C65366}"/>
                    </a:ext>
                  </a:extLst>
                </p:cNvPr>
                <p:cNvSpPr/>
                <p:nvPr/>
              </p:nvSpPr>
              <p:spPr>
                <a:xfrm>
                  <a:off x="6447853" y="373056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4" name="Graphic 2151">
                <a:extLst>
                  <a:ext uri="{FF2B5EF4-FFF2-40B4-BE49-F238E27FC236}">
                    <a16:creationId xmlns:a16="http://schemas.microsoft.com/office/drawing/2014/main" id="{16814AB3-1ADF-0FCB-6124-C7D8735B930A}"/>
                  </a:ext>
                </a:extLst>
              </p:cNvPr>
              <p:cNvGrpSpPr/>
              <p:nvPr/>
            </p:nvGrpSpPr>
            <p:grpSpPr>
              <a:xfrm>
                <a:off x="6418039" y="3692747"/>
                <a:ext cx="75723" cy="75628"/>
                <a:chOff x="6418039" y="3692747"/>
                <a:chExt cx="75723" cy="75628"/>
              </a:xfrm>
            </p:grpSpPr>
            <p:sp>
              <p:nvSpPr>
                <p:cNvPr id="2137" name="Freeform: Shape 2871">
                  <a:extLst>
                    <a:ext uri="{FF2B5EF4-FFF2-40B4-BE49-F238E27FC236}">
                      <a16:creationId xmlns:a16="http://schemas.microsoft.com/office/drawing/2014/main" id="{D86B772C-3DC1-34B5-670D-ACDDCBF3F840}"/>
                    </a:ext>
                  </a:extLst>
                </p:cNvPr>
                <p:cNvSpPr/>
                <p:nvPr/>
              </p:nvSpPr>
              <p:spPr>
                <a:xfrm>
                  <a:off x="6455949"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8" name="Freeform: Shape 2872">
                  <a:extLst>
                    <a:ext uri="{FF2B5EF4-FFF2-40B4-BE49-F238E27FC236}">
                      <a16:creationId xmlns:a16="http://schemas.microsoft.com/office/drawing/2014/main" id="{4F5F7AA0-7AE6-DA7F-D25B-8586986191D9}"/>
                    </a:ext>
                  </a:extLst>
                </p:cNvPr>
                <p:cNvSpPr/>
                <p:nvPr/>
              </p:nvSpPr>
              <p:spPr>
                <a:xfrm>
                  <a:off x="6418039" y="3730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5" name="Graphic 2151">
                <a:extLst>
                  <a:ext uri="{FF2B5EF4-FFF2-40B4-BE49-F238E27FC236}">
                    <a16:creationId xmlns:a16="http://schemas.microsoft.com/office/drawing/2014/main" id="{4F91267F-1A30-154A-C20E-7CC858458951}"/>
                  </a:ext>
                </a:extLst>
              </p:cNvPr>
              <p:cNvGrpSpPr/>
              <p:nvPr/>
            </p:nvGrpSpPr>
            <p:grpSpPr>
              <a:xfrm>
                <a:off x="6092475" y="3692747"/>
                <a:ext cx="75723" cy="75628"/>
                <a:chOff x="6092475" y="3692747"/>
                <a:chExt cx="75723" cy="75628"/>
              </a:xfrm>
            </p:grpSpPr>
            <p:sp>
              <p:nvSpPr>
                <p:cNvPr id="2135" name="Freeform: Shape 2869">
                  <a:extLst>
                    <a:ext uri="{FF2B5EF4-FFF2-40B4-BE49-F238E27FC236}">
                      <a16:creationId xmlns:a16="http://schemas.microsoft.com/office/drawing/2014/main" id="{6B813F7B-3821-ECC7-4229-A1D908E55E5A}"/>
                    </a:ext>
                  </a:extLst>
                </p:cNvPr>
                <p:cNvSpPr/>
                <p:nvPr/>
              </p:nvSpPr>
              <p:spPr>
                <a:xfrm>
                  <a:off x="6130289"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6" name="Freeform: Shape 2870">
                  <a:extLst>
                    <a:ext uri="{FF2B5EF4-FFF2-40B4-BE49-F238E27FC236}">
                      <a16:creationId xmlns:a16="http://schemas.microsoft.com/office/drawing/2014/main" id="{F946EB7F-0C05-1899-1B5F-4B8D73D0FDCF}"/>
                    </a:ext>
                  </a:extLst>
                </p:cNvPr>
                <p:cNvSpPr/>
                <p:nvPr/>
              </p:nvSpPr>
              <p:spPr>
                <a:xfrm>
                  <a:off x="6092475" y="3730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6" name="Graphic 2151">
                <a:extLst>
                  <a:ext uri="{FF2B5EF4-FFF2-40B4-BE49-F238E27FC236}">
                    <a16:creationId xmlns:a16="http://schemas.microsoft.com/office/drawing/2014/main" id="{9F20312E-5139-D248-3C59-B4C8D040FFD5}"/>
                  </a:ext>
                </a:extLst>
              </p:cNvPr>
              <p:cNvGrpSpPr/>
              <p:nvPr/>
            </p:nvGrpSpPr>
            <p:grpSpPr>
              <a:xfrm>
                <a:off x="6103714" y="3692747"/>
                <a:ext cx="75723" cy="75628"/>
                <a:chOff x="6103714" y="3692747"/>
                <a:chExt cx="75723" cy="75628"/>
              </a:xfrm>
            </p:grpSpPr>
            <p:sp>
              <p:nvSpPr>
                <p:cNvPr id="2133" name="Freeform: Shape 2867">
                  <a:extLst>
                    <a:ext uri="{FF2B5EF4-FFF2-40B4-BE49-F238E27FC236}">
                      <a16:creationId xmlns:a16="http://schemas.microsoft.com/office/drawing/2014/main" id="{732C88D1-998B-0FA3-537D-EC64402A7FCB}"/>
                    </a:ext>
                  </a:extLst>
                </p:cNvPr>
                <p:cNvSpPr/>
                <p:nvPr/>
              </p:nvSpPr>
              <p:spPr>
                <a:xfrm>
                  <a:off x="6141624"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4" name="Freeform: Shape 2868">
                  <a:extLst>
                    <a:ext uri="{FF2B5EF4-FFF2-40B4-BE49-F238E27FC236}">
                      <a16:creationId xmlns:a16="http://schemas.microsoft.com/office/drawing/2014/main" id="{CF169E3B-52ED-D134-5171-8625FEBE7465}"/>
                    </a:ext>
                  </a:extLst>
                </p:cNvPr>
                <p:cNvSpPr/>
                <p:nvPr/>
              </p:nvSpPr>
              <p:spPr>
                <a:xfrm>
                  <a:off x="6103714" y="3730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7" name="Graphic 2151">
                <a:extLst>
                  <a:ext uri="{FF2B5EF4-FFF2-40B4-BE49-F238E27FC236}">
                    <a16:creationId xmlns:a16="http://schemas.microsoft.com/office/drawing/2014/main" id="{64992087-03D5-9001-0220-BEFE83390CE4}"/>
                  </a:ext>
                </a:extLst>
              </p:cNvPr>
              <p:cNvGrpSpPr/>
              <p:nvPr/>
            </p:nvGrpSpPr>
            <p:grpSpPr>
              <a:xfrm>
                <a:off x="6202870" y="3692747"/>
                <a:ext cx="75628" cy="75628"/>
                <a:chOff x="6202870" y="3692747"/>
                <a:chExt cx="75628" cy="75628"/>
              </a:xfrm>
            </p:grpSpPr>
            <p:sp>
              <p:nvSpPr>
                <p:cNvPr id="2131" name="Freeform: Shape 2865">
                  <a:extLst>
                    <a:ext uri="{FF2B5EF4-FFF2-40B4-BE49-F238E27FC236}">
                      <a16:creationId xmlns:a16="http://schemas.microsoft.com/office/drawing/2014/main" id="{E4EF02DF-16D6-A868-7721-EA97CA0B01BB}"/>
                    </a:ext>
                  </a:extLst>
                </p:cNvPr>
                <p:cNvSpPr/>
                <p:nvPr/>
              </p:nvSpPr>
              <p:spPr>
                <a:xfrm>
                  <a:off x="6240684"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2" name="Freeform: Shape 2866">
                  <a:extLst>
                    <a:ext uri="{FF2B5EF4-FFF2-40B4-BE49-F238E27FC236}">
                      <a16:creationId xmlns:a16="http://schemas.microsoft.com/office/drawing/2014/main" id="{762403C9-04AA-CE00-0DE1-050DADC83927}"/>
                    </a:ext>
                  </a:extLst>
                </p:cNvPr>
                <p:cNvSpPr/>
                <p:nvPr/>
              </p:nvSpPr>
              <p:spPr>
                <a:xfrm>
                  <a:off x="6202870" y="373056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8" name="Graphic 2151">
                <a:extLst>
                  <a:ext uri="{FF2B5EF4-FFF2-40B4-BE49-F238E27FC236}">
                    <a16:creationId xmlns:a16="http://schemas.microsoft.com/office/drawing/2014/main" id="{F85C6E81-07C2-F208-89E3-A2B0036DE051}"/>
                  </a:ext>
                </a:extLst>
              </p:cNvPr>
              <p:cNvGrpSpPr/>
              <p:nvPr/>
            </p:nvGrpSpPr>
            <p:grpSpPr>
              <a:xfrm>
                <a:off x="6046279" y="3606736"/>
                <a:ext cx="75723" cy="75628"/>
                <a:chOff x="6046279" y="3606736"/>
                <a:chExt cx="75723" cy="75628"/>
              </a:xfrm>
            </p:grpSpPr>
            <p:sp>
              <p:nvSpPr>
                <p:cNvPr id="2129" name="Freeform: Shape 2863">
                  <a:extLst>
                    <a:ext uri="{FF2B5EF4-FFF2-40B4-BE49-F238E27FC236}">
                      <a16:creationId xmlns:a16="http://schemas.microsoft.com/office/drawing/2014/main" id="{0277D9AD-4D29-A95C-B8FE-40C76F1AB2BE}"/>
                    </a:ext>
                  </a:extLst>
                </p:cNvPr>
                <p:cNvSpPr/>
                <p:nvPr/>
              </p:nvSpPr>
              <p:spPr>
                <a:xfrm>
                  <a:off x="6084093" y="360673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30" name="Freeform: Shape 2864">
                  <a:extLst>
                    <a:ext uri="{FF2B5EF4-FFF2-40B4-BE49-F238E27FC236}">
                      <a16:creationId xmlns:a16="http://schemas.microsoft.com/office/drawing/2014/main" id="{EF24E6F0-DF29-7AB0-7FA3-8EF9C6F977D4}"/>
                    </a:ext>
                  </a:extLst>
                </p:cNvPr>
                <p:cNvSpPr/>
                <p:nvPr/>
              </p:nvSpPr>
              <p:spPr>
                <a:xfrm>
                  <a:off x="6046279" y="36445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09" name="Graphic 2151">
                <a:extLst>
                  <a:ext uri="{FF2B5EF4-FFF2-40B4-BE49-F238E27FC236}">
                    <a16:creationId xmlns:a16="http://schemas.microsoft.com/office/drawing/2014/main" id="{C24A4B2A-FCDB-EC48-6189-B35A7E4EABEC}"/>
                  </a:ext>
                </a:extLst>
              </p:cNvPr>
              <p:cNvGrpSpPr/>
              <p:nvPr/>
            </p:nvGrpSpPr>
            <p:grpSpPr>
              <a:xfrm>
                <a:off x="6038659" y="3570541"/>
                <a:ext cx="75723" cy="75723"/>
                <a:chOff x="6038659" y="3570541"/>
                <a:chExt cx="75723" cy="75723"/>
              </a:xfrm>
            </p:grpSpPr>
            <p:sp>
              <p:nvSpPr>
                <p:cNvPr id="2127" name="Freeform: Shape 2861">
                  <a:extLst>
                    <a:ext uri="{FF2B5EF4-FFF2-40B4-BE49-F238E27FC236}">
                      <a16:creationId xmlns:a16="http://schemas.microsoft.com/office/drawing/2014/main" id="{E6FCAC39-E023-2345-DBEC-D9741DA30685}"/>
                    </a:ext>
                  </a:extLst>
                </p:cNvPr>
                <p:cNvSpPr/>
                <p:nvPr/>
              </p:nvSpPr>
              <p:spPr>
                <a:xfrm>
                  <a:off x="6076568" y="35705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8" name="Freeform: Shape 2862">
                  <a:extLst>
                    <a:ext uri="{FF2B5EF4-FFF2-40B4-BE49-F238E27FC236}">
                      <a16:creationId xmlns:a16="http://schemas.microsoft.com/office/drawing/2014/main" id="{13300A47-4149-6AD6-840F-36AAD8BFAD14}"/>
                    </a:ext>
                  </a:extLst>
                </p:cNvPr>
                <p:cNvSpPr/>
                <p:nvPr/>
              </p:nvSpPr>
              <p:spPr>
                <a:xfrm>
                  <a:off x="6038659" y="36083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0" name="Graphic 2151">
                <a:extLst>
                  <a:ext uri="{FF2B5EF4-FFF2-40B4-BE49-F238E27FC236}">
                    <a16:creationId xmlns:a16="http://schemas.microsoft.com/office/drawing/2014/main" id="{FF991DB2-E6BE-932D-DBA9-05456D25651E}"/>
                  </a:ext>
                </a:extLst>
              </p:cNvPr>
              <p:cNvGrpSpPr/>
              <p:nvPr/>
            </p:nvGrpSpPr>
            <p:grpSpPr>
              <a:xfrm>
                <a:off x="6038659" y="3527012"/>
                <a:ext cx="75723" cy="75723"/>
                <a:chOff x="6038659" y="3527012"/>
                <a:chExt cx="75723" cy="75723"/>
              </a:xfrm>
            </p:grpSpPr>
            <p:sp>
              <p:nvSpPr>
                <p:cNvPr id="2125" name="Freeform: Shape 2859">
                  <a:extLst>
                    <a:ext uri="{FF2B5EF4-FFF2-40B4-BE49-F238E27FC236}">
                      <a16:creationId xmlns:a16="http://schemas.microsoft.com/office/drawing/2014/main" id="{2709ED20-1542-49D0-47EC-62CE0BBE94FA}"/>
                    </a:ext>
                  </a:extLst>
                </p:cNvPr>
                <p:cNvSpPr/>
                <p:nvPr/>
              </p:nvSpPr>
              <p:spPr>
                <a:xfrm>
                  <a:off x="6076568" y="3527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6" name="Freeform: Shape 2860">
                  <a:extLst>
                    <a:ext uri="{FF2B5EF4-FFF2-40B4-BE49-F238E27FC236}">
                      <a16:creationId xmlns:a16="http://schemas.microsoft.com/office/drawing/2014/main" id="{5AAFEE8D-F76E-62F3-BB26-EC81769BBD1F}"/>
                    </a:ext>
                  </a:extLst>
                </p:cNvPr>
                <p:cNvSpPr/>
                <p:nvPr/>
              </p:nvSpPr>
              <p:spPr>
                <a:xfrm>
                  <a:off x="6038659" y="35649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1" name="Graphic 2151">
                <a:extLst>
                  <a:ext uri="{FF2B5EF4-FFF2-40B4-BE49-F238E27FC236}">
                    <a16:creationId xmlns:a16="http://schemas.microsoft.com/office/drawing/2014/main" id="{63C62A62-2CD8-88B2-40C2-59A916C7A51D}"/>
                  </a:ext>
                </a:extLst>
              </p:cNvPr>
              <p:cNvGrpSpPr/>
              <p:nvPr/>
            </p:nvGrpSpPr>
            <p:grpSpPr>
              <a:xfrm>
                <a:off x="6031991" y="3491769"/>
                <a:ext cx="75723" cy="75723"/>
                <a:chOff x="6031991" y="3491769"/>
                <a:chExt cx="75723" cy="75723"/>
              </a:xfrm>
            </p:grpSpPr>
            <p:sp>
              <p:nvSpPr>
                <p:cNvPr id="2123" name="Freeform: Shape 2857">
                  <a:extLst>
                    <a:ext uri="{FF2B5EF4-FFF2-40B4-BE49-F238E27FC236}">
                      <a16:creationId xmlns:a16="http://schemas.microsoft.com/office/drawing/2014/main" id="{F77E1789-ED8A-E9C7-9D4A-4A2489631F4B}"/>
                    </a:ext>
                  </a:extLst>
                </p:cNvPr>
                <p:cNvSpPr/>
                <p:nvPr/>
              </p:nvSpPr>
              <p:spPr>
                <a:xfrm>
                  <a:off x="6069805" y="34917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4" name="Freeform: Shape 2858">
                  <a:extLst>
                    <a:ext uri="{FF2B5EF4-FFF2-40B4-BE49-F238E27FC236}">
                      <a16:creationId xmlns:a16="http://schemas.microsoft.com/office/drawing/2014/main" id="{534D3D50-3EB4-3846-B956-E0D1F2FEEA82}"/>
                    </a:ext>
                  </a:extLst>
                </p:cNvPr>
                <p:cNvSpPr/>
                <p:nvPr/>
              </p:nvSpPr>
              <p:spPr>
                <a:xfrm>
                  <a:off x="6031991" y="35296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2" name="Graphic 2151">
                <a:extLst>
                  <a:ext uri="{FF2B5EF4-FFF2-40B4-BE49-F238E27FC236}">
                    <a16:creationId xmlns:a16="http://schemas.microsoft.com/office/drawing/2014/main" id="{F0B7A868-5FC8-C4E4-4810-83731892830B}"/>
                  </a:ext>
                </a:extLst>
              </p:cNvPr>
              <p:cNvGrpSpPr/>
              <p:nvPr/>
            </p:nvGrpSpPr>
            <p:grpSpPr>
              <a:xfrm>
                <a:off x="6018942" y="3491769"/>
                <a:ext cx="75628" cy="75723"/>
                <a:chOff x="6018942" y="3491769"/>
                <a:chExt cx="75628" cy="75723"/>
              </a:xfrm>
            </p:grpSpPr>
            <p:sp>
              <p:nvSpPr>
                <p:cNvPr id="2121" name="Freeform: Shape 2855">
                  <a:extLst>
                    <a:ext uri="{FF2B5EF4-FFF2-40B4-BE49-F238E27FC236}">
                      <a16:creationId xmlns:a16="http://schemas.microsoft.com/office/drawing/2014/main" id="{970A31F7-8B92-E677-BBC3-C5109645E562}"/>
                    </a:ext>
                  </a:extLst>
                </p:cNvPr>
                <p:cNvSpPr/>
                <p:nvPr/>
              </p:nvSpPr>
              <p:spPr>
                <a:xfrm>
                  <a:off x="6056756" y="34917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2" name="Freeform: Shape 2856">
                  <a:extLst>
                    <a:ext uri="{FF2B5EF4-FFF2-40B4-BE49-F238E27FC236}">
                      <a16:creationId xmlns:a16="http://schemas.microsoft.com/office/drawing/2014/main" id="{5EF54CD3-311E-AD50-E61F-72D27D55FD6A}"/>
                    </a:ext>
                  </a:extLst>
                </p:cNvPr>
                <p:cNvSpPr/>
                <p:nvPr/>
              </p:nvSpPr>
              <p:spPr>
                <a:xfrm>
                  <a:off x="6018942" y="352967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3" name="Graphic 2151">
                <a:extLst>
                  <a:ext uri="{FF2B5EF4-FFF2-40B4-BE49-F238E27FC236}">
                    <a16:creationId xmlns:a16="http://schemas.microsoft.com/office/drawing/2014/main" id="{0D3851BA-4802-E114-C0EE-2539D0252C37}"/>
                  </a:ext>
                </a:extLst>
              </p:cNvPr>
              <p:cNvGrpSpPr/>
              <p:nvPr/>
            </p:nvGrpSpPr>
            <p:grpSpPr>
              <a:xfrm>
                <a:off x="5642895" y="3463194"/>
                <a:ext cx="75723" cy="75723"/>
                <a:chOff x="5642895" y="3463194"/>
                <a:chExt cx="75723" cy="75723"/>
              </a:xfrm>
            </p:grpSpPr>
            <p:sp>
              <p:nvSpPr>
                <p:cNvPr id="2119" name="Freeform: Shape 2853">
                  <a:extLst>
                    <a:ext uri="{FF2B5EF4-FFF2-40B4-BE49-F238E27FC236}">
                      <a16:creationId xmlns:a16="http://schemas.microsoft.com/office/drawing/2014/main" id="{08B09D90-CB2C-C39E-7602-07A5BC34996D}"/>
                    </a:ext>
                  </a:extLst>
                </p:cNvPr>
                <p:cNvSpPr/>
                <p:nvPr/>
              </p:nvSpPr>
              <p:spPr>
                <a:xfrm>
                  <a:off x="5680709"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20" name="Freeform: Shape 2854">
                  <a:extLst>
                    <a:ext uri="{FF2B5EF4-FFF2-40B4-BE49-F238E27FC236}">
                      <a16:creationId xmlns:a16="http://schemas.microsoft.com/office/drawing/2014/main" id="{DDD582CE-9C1F-2E83-8A5E-77A7201BEA70}"/>
                    </a:ext>
                  </a:extLst>
                </p:cNvPr>
                <p:cNvSpPr/>
                <p:nvPr/>
              </p:nvSpPr>
              <p:spPr>
                <a:xfrm>
                  <a:off x="5642895"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4" name="Graphic 2151">
                <a:extLst>
                  <a:ext uri="{FF2B5EF4-FFF2-40B4-BE49-F238E27FC236}">
                    <a16:creationId xmlns:a16="http://schemas.microsoft.com/office/drawing/2014/main" id="{11AC78CE-3E30-A9D5-1AA7-080A466298BD}"/>
                  </a:ext>
                </a:extLst>
              </p:cNvPr>
              <p:cNvGrpSpPr/>
              <p:nvPr/>
            </p:nvGrpSpPr>
            <p:grpSpPr>
              <a:xfrm>
                <a:off x="5591174" y="3463194"/>
                <a:ext cx="75723" cy="75723"/>
                <a:chOff x="5591174" y="3463194"/>
                <a:chExt cx="75723" cy="75723"/>
              </a:xfrm>
            </p:grpSpPr>
            <p:sp>
              <p:nvSpPr>
                <p:cNvPr id="2117" name="Freeform: Shape 2851">
                  <a:extLst>
                    <a:ext uri="{FF2B5EF4-FFF2-40B4-BE49-F238E27FC236}">
                      <a16:creationId xmlns:a16="http://schemas.microsoft.com/office/drawing/2014/main" id="{BA29DFE5-5746-40E6-EB47-5097BCA69A47}"/>
                    </a:ext>
                  </a:extLst>
                </p:cNvPr>
                <p:cNvSpPr/>
                <p:nvPr/>
              </p:nvSpPr>
              <p:spPr>
                <a:xfrm>
                  <a:off x="5629084"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8" name="Freeform: Shape 2852">
                  <a:extLst>
                    <a:ext uri="{FF2B5EF4-FFF2-40B4-BE49-F238E27FC236}">
                      <a16:creationId xmlns:a16="http://schemas.microsoft.com/office/drawing/2014/main" id="{2B72B4FE-98C3-EE9A-B481-26C85D29C621}"/>
                    </a:ext>
                  </a:extLst>
                </p:cNvPr>
                <p:cNvSpPr/>
                <p:nvPr/>
              </p:nvSpPr>
              <p:spPr>
                <a:xfrm>
                  <a:off x="5591174"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5" name="Graphic 2151">
                <a:extLst>
                  <a:ext uri="{FF2B5EF4-FFF2-40B4-BE49-F238E27FC236}">
                    <a16:creationId xmlns:a16="http://schemas.microsoft.com/office/drawing/2014/main" id="{E81429D4-6CAD-C1F3-4B34-5EB25470A810}"/>
                  </a:ext>
                </a:extLst>
              </p:cNvPr>
              <p:cNvGrpSpPr/>
              <p:nvPr/>
            </p:nvGrpSpPr>
            <p:grpSpPr>
              <a:xfrm>
                <a:off x="5601556" y="3463194"/>
                <a:ext cx="75723" cy="75723"/>
                <a:chOff x="5601556" y="3463194"/>
                <a:chExt cx="75723" cy="75723"/>
              </a:xfrm>
            </p:grpSpPr>
            <p:sp>
              <p:nvSpPr>
                <p:cNvPr id="2115" name="Freeform: Shape 2849">
                  <a:extLst>
                    <a:ext uri="{FF2B5EF4-FFF2-40B4-BE49-F238E27FC236}">
                      <a16:creationId xmlns:a16="http://schemas.microsoft.com/office/drawing/2014/main" id="{474170C2-7B67-147D-3D9C-6A778E61B3A2}"/>
                    </a:ext>
                  </a:extLst>
                </p:cNvPr>
                <p:cNvSpPr/>
                <p:nvPr/>
              </p:nvSpPr>
              <p:spPr>
                <a:xfrm>
                  <a:off x="5639371"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6" name="Freeform: Shape 2850">
                  <a:extLst>
                    <a:ext uri="{FF2B5EF4-FFF2-40B4-BE49-F238E27FC236}">
                      <a16:creationId xmlns:a16="http://schemas.microsoft.com/office/drawing/2014/main" id="{E7D4B28F-F6D2-BA8D-C0E5-2CCF6871F9BD}"/>
                    </a:ext>
                  </a:extLst>
                </p:cNvPr>
                <p:cNvSpPr/>
                <p:nvPr/>
              </p:nvSpPr>
              <p:spPr>
                <a:xfrm>
                  <a:off x="5601556"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6" name="Graphic 2151">
                <a:extLst>
                  <a:ext uri="{FF2B5EF4-FFF2-40B4-BE49-F238E27FC236}">
                    <a16:creationId xmlns:a16="http://schemas.microsoft.com/office/drawing/2014/main" id="{C004835A-3537-650A-7AB3-02BA7D6DA39F}"/>
                  </a:ext>
                </a:extLst>
              </p:cNvPr>
              <p:cNvGrpSpPr/>
              <p:nvPr/>
            </p:nvGrpSpPr>
            <p:grpSpPr>
              <a:xfrm>
                <a:off x="5346191" y="3324129"/>
                <a:ext cx="75723" cy="75723"/>
                <a:chOff x="5346191" y="3324129"/>
                <a:chExt cx="75723" cy="75723"/>
              </a:xfrm>
            </p:grpSpPr>
            <p:sp>
              <p:nvSpPr>
                <p:cNvPr id="2113" name="Freeform: Shape 2847">
                  <a:extLst>
                    <a:ext uri="{FF2B5EF4-FFF2-40B4-BE49-F238E27FC236}">
                      <a16:creationId xmlns:a16="http://schemas.microsoft.com/office/drawing/2014/main" id="{6377E744-11CF-CCA7-AE7E-79CEFC6433BF}"/>
                    </a:ext>
                  </a:extLst>
                </p:cNvPr>
                <p:cNvSpPr/>
                <p:nvPr/>
              </p:nvSpPr>
              <p:spPr>
                <a:xfrm>
                  <a:off x="5384005" y="33241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4" name="Freeform: Shape 2848">
                  <a:extLst>
                    <a:ext uri="{FF2B5EF4-FFF2-40B4-BE49-F238E27FC236}">
                      <a16:creationId xmlns:a16="http://schemas.microsoft.com/office/drawing/2014/main" id="{03CDAD94-1718-FEE2-836A-71D95734C712}"/>
                    </a:ext>
                  </a:extLst>
                </p:cNvPr>
                <p:cNvSpPr/>
                <p:nvPr/>
              </p:nvSpPr>
              <p:spPr>
                <a:xfrm>
                  <a:off x="5346191" y="33620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7" name="Graphic 2151">
                <a:extLst>
                  <a:ext uri="{FF2B5EF4-FFF2-40B4-BE49-F238E27FC236}">
                    <a16:creationId xmlns:a16="http://schemas.microsoft.com/office/drawing/2014/main" id="{8DB3C2D1-EB9E-BEBD-1D38-3E401613513E}"/>
                  </a:ext>
                </a:extLst>
              </p:cNvPr>
              <p:cNvGrpSpPr/>
              <p:nvPr/>
            </p:nvGrpSpPr>
            <p:grpSpPr>
              <a:xfrm>
                <a:off x="5213889" y="3295078"/>
                <a:ext cx="75628" cy="75723"/>
                <a:chOff x="5213889" y="3295078"/>
                <a:chExt cx="75628" cy="75723"/>
              </a:xfrm>
            </p:grpSpPr>
            <p:sp>
              <p:nvSpPr>
                <p:cNvPr id="2111" name="Freeform: Shape 2845">
                  <a:extLst>
                    <a:ext uri="{FF2B5EF4-FFF2-40B4-BE49-F238E27FC236}">
                      <a16:creationId xmlns:a16="http://schemas.microsoft.com/office/drawing/2014/main" id="{ED9C98D2-FEF1-A00D-BB46-F40B2A4F760E}"/>
                    </a:ext>
                  </a:extLst>
                </p:cNvPr>
                <p:cNvSpPr/>
                <p:nvPr/>
              </p:nvSpPr>
              <p:spPr>
                <a:xfrm>
                  <a:off x="5251703" y="32950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2" name="Freeform: Shape 2846">
                  <a:extLst>
                    <a:ext uri="{FF2B5EF4-FFF2-40B4-BE49-F238E27FC236}">
                      <a16:creationId xmlns:a16="http://schemas.microsoft.com/office/drawing/2014/main" id="{3C2BCC78-9843-6F67-55BA-1F759DC54C37}"/>
                    </a:ext>
                  </a:extLst>
                </p:cNvPr>
                <p:cNvSpPr/>
                <p:nvPr/>
              </p:nvSpPr>
              <p:spPr>
                <a:xfrm>
                  <a:off x="5213889" y="333289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8" name="Graphic 2151">
                <a:extLst>
                  <a:ext uri="{FF2B5EF4-FFF2-40B4-BE49-F238E27FC236}">
                    <a16:creationId xmlns:a16="http://schemas.microsoft.com/office/drawing/2014/main" id="{88984E21-C8EB-6AD3-785D-B15A8A86AF5D}"/>
                  </a:ext>
                </a:extLst>
              </p:cNvPr>
              <p:cNvGrpSpPr/>
              <p:nvPr/>
            </p:nvGrpSpPr>
            <p:grpSpPr>
              <a:xfrm>
                <a:off x="5184361" y="3295078"/>
                <a:ext cx="75723" cy="75723"/>
                <a:chOff x="5184361" y="3295078"/>
                <a:chExt cx="75723" cy="75723"/>
              </a:xfrm>
            </p:grpSpPr>
            <p:sp>
              <p:nvSpPr>
                <p:cNvPr id="2109" name="Freeform: Shape 2843">
                  <a:extLst>
                    <a:ext uri="{FF2B5EF4-FFF2-40B4-BE49-F238E27FC236}">
                      <a16:creationId xmlns:a16="http://schemas.microsoft.com/office/drawing/2014/main" id="{E1B9FEBD-FFDC-BF37-0873-E93BE0897B8C}"/>
                    </a:ext>
                  </a:extLst>
                </p:cNvPr>
                <p:cNvSpPr/>
                <p:nvPr/>
              </p:nvSpPr>
              <p:spPr>
                <a:xfrm>
                  <a:off x="5222176" y="32950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10" name="Freeform: Shape 2844">
                  <a:extLst>
                    <a:ext uri="{FF2B5EF4-FFF2-40B4-BE49-F238E27FC236}">
                      <a16:creationId xmlns:a16="http://schemas.microsoft.com/office/drawing/2014/main" id="{37F58A42-31F0-DFAD-0044-0AEE5689A852}"/>
                    </a:ext>
                  </a:extLst>
                </p:cNvPr>
                <p:cNvSpPr/>
                <p:nvPr/>
              </p:nvSpPr>
              <p:spPr>
                <a:xfrm>
                  <a:off x="5184361" y="33328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19" name="Graphic 2151">
                <a:extLst>
                  <a:ext uri="{FF2B5EF4-FFF2-40B4-BE49-F238E27FC236}">
                    <a16:creationId xmlns:a16="http://schemas.microsoft.com/office/drawing/2014/main" id="{8651BBC9-650A-705F-D7C6-4DF312E4EE47}"/>
                  </a:ext>
                </a:extLst>
              </p:cNvPr>
              <p:cNvGrpSpPr/>
              <p:nvPr/>
            </p:nvGrpSpPr>
            <p:grpSpPr>
              <a:xfrm>
                <a:off x="5136736" y="3247072"/>
                <a:ext cx="75723" cy="75628"/>
                <a:chOff x="5136736" y="3247072"/>
                <a:chExt cx="75723" cy="75628"/>
              </a:xfrm>
            </p:grpSpPr>
            <p:sp>
              <p:nvSpPr>
                <p:cNvPr id="2107" name="Freeform: Shape 2841">
                  <a:extLst>
                    <a:ext uri="{FF2B5EF4-FFF2-40B4-BE49-F238E27FC236}">
                      <a16:creationId xmlns:a16="http://schemas.microsoft.com/office/drawing/2014/main" id="{1EFE1DD2-0009-D216-B876-BC8AF197E393}"/>
                    </a:ext>
                  </a:extLst>
                </p:cNvPr>
                <p:cNvSpPr/>
                <p:nvPr/>
              </p:nvSpPr>
              <p:spPr>
                <a:xfrm>
                  <a:off x="5174551" y="32470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8" name="Freeform: Shape 2842">
                  <a:extLst>
                    <a:ext uri="{FF2B5EF4-FFF2-40B4-BE49-F238E27FC236}">
                      <a16:creationId xmlns:a16="http://schemas.microsoft.com/office/drawing/2014/main" id="{12E82A14-4C22-245F-BD34-29169B3DB819}"/>
                    </a:ext>
                  </a:extLst>
                </p:cNvPr>
                <p:cNvSpPr/>
                <p:nvPr/>
              </p:nvSpPr>
              <p:spPr>
                <a:xfrm>
                  <a:off x="5136736" y="3284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0" name="Graphic 2151">
                <a:extLst>
                  <a:ext uri="{FF2B5EF4-FFF2-40B4-BE49-F238E27FC236}">
                    <a16:creationId xmlns:a16="http://schemas.microsoft.com/office/drawing/2014/main" id="{2E6D66B5-0C4B-2575-CC48-3DA42CBE6304}"/>
                  </a:ext>
                </a:extLst>
              </p:cNvPr>
              <p:cNvGrpSpPr/>
              <p:nvPr/>
            </p:nvGrpSpPr>
            <p:grpSpPr>
              <a:xfrm>
                <a:off x="5062537" y="3222688"/>
                <a:ext cx="75723" cy="75723"/>
                <a:chOff x="5062537" y="3222688"/>
                <a:chExt cx="75723" cy="75723"/>
              </a:xfrm>
            </p:grpSpPr>
            <p:sp>
              <p:nvSpPr>
                <p:cNvPr id="2105" name="Freeform: Shape 2839">
                  <a:extLst>
                    <a:ext uri="{FF2B5EF4-FFF2-40B4-BE49-F238E27FC236}">
                      <a16:creationId xmlns:a16="http://schemas.microsoft.com/office/drawing/2014/main" id="{7E0A974E-6F15-3413-870C-4E12C7E54FBE}"/>
                    </a:ext>
                  </a:extLst>
                </p:cNvPr>
                <p:cNvSpPr/>
                <p:nvPr/>
              </p:nvSpPr>
              <p:spPr>
                <a:xfrm>
                  <a:off x="5100446" y="32226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6" name="Freeform: Shape 2840">
                  <a:extLst>
                    <a:ext uri="{FF2B5EF4-FFF2-40B4-BE49-F238E27FC236}">
                      <a16:creationId xmlns:a16="http://schemas.microsoft.com/office/drawing/2014/main" id="{8EF0E704-B987-B3D1-3BC8-F84B38FA4884}"/>
                    </a:ext>
                  </a:extLst>
                </p:cNvPr>
                <p:cNvSpPr/>
                <p:nvPr/>
              </p:nvSpPr>
              <p:spPr>
                <a:xfrm>
                  <a:off x="5062537" y="32605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1" name="Graphic 2151">
                <a:extLst>
                  <a:ext uri="{FF2B5EF4-FFF2-40B4-BE49-F238E27FC236}">
                    <a16:creationId xmlns:a16="http://schemas.microsoft.com/office/drawing/2014/main" id="{5603BBD2-004D-B54B-E674-C1BF3B4D763A}"/>
                  </a:ext>
                </a:extLst>
              </p:cNvPr>
              <p:cNvGrpSpPr/>
              <p:nvPr/>
            </p:nvGrpSpPr>
            <p:grpSpPr>
              <a:xfrm>
                <a:off x="4760975" y="3149346"/>
                <a:ext cx="75723" cy="75723"/>
                <a:chOff x="4760975" y="3149346"/>
                <a:chExt cx="75723" cy="75723"/>
              </a:xfrm>
            </p:grpSpPr>
            <p:sp>
              <p:nvSpPr>
                <p:cNvPr id="2103" name="Freeform: Shape 2837">
                  <a:extLst>
                    <a:ext uri="{FF2B5EF4-FFF2-40B4-BE49-F238E27FC236}">
                      <a16:creationId xmlns:a16="http://schemas.microsoft.com/office/drawing/2014/main" id="{B046B4D8-86AD-BD34-AF4A-7F0C3F77C863}"/>
                    </a:ext>
                  </a:extLst>
                </p:cNvPr>
                <p:cNvSpPr/>
                <p:nvPr/>
              </p:nvSpPr>
              <p:spPr>
                <a:xfrm>
                  <a:off x="4798885" y="314934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4" name="Freeform: Shape 2838">
                  <a:extLst>
                    <a:ext uri="{FF2B5EF4-FFF2-40B4-BE49-F238E27FC236}">
                      <a16:creationId xmlns:a16="http://schemas.microsoft.com/office/drawing/2014/main" id="{B751926C-C242-CBB9-B82B-19A39794008D}"/>
                    </a:ext>
                  </a:extLst>
                </p:cNvPr>
                <p:cNvSpPr/>
                <p:nvPr/>
              </p:nvSpPr>
              <p:spPr>
                <a:xfrm>
                  <a:off x="4760975" y="31871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2" name="Graphic 2151">
                <a:extLst>
                  <a:ext uri="{FF2B5EF4-FFF2-40B4-BE49-F238E27FC236}">
                    <a16:creationId xmlns:a16="http://schemas.microsoft.com/office/drawing/2014/main" id="{4ED0D0B2-D383-8115-183A-463377DE488B}"/>
                  </a:ext>
                </a:extLst>
              </p:cNvPr>
              <p:cNvGrpSpPr/>
              <p:nvPr/>
            </p:nvGrpSpPr>
            <p:grpSpPr>
              <a:xfrm>
                <a:off x="4757927" y="3127438"/>
                <a:ext cx="75723" cy="75628"/>
                <a:chOff x="4757927" y="3127438"/>
                <a:chExt cx="75723" cy="75628"/>
              </a:xfrm>
            </p:grpSpPr>
            <p:sp>
              <p:nvSpPr>
                <p:cNvPr id="2101" name="Freeform: Shape 2835">
                  <a:extLst>
                    <a:ext uri="{FF2B5EF4-FFF2-40B4-BE49-F238E27FC236}">
                      <a16:creationId xmlns:a16="http://schemas.microsoft.com/office/drawing/2014/main" id="{8403C9FA-2796-871E-C50E-81B4E431244C}"/>
                    </a:ext>
                  </a:extLst>
                </p:cNvPr>
                <p:cNvSpPr/>
                <p:nvPr/>
              </p:nvSpPr>
              <p:spPr>
                <a:xfrm>
                  <a:off x="4795837" y="31274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2" name="Freeform: Shape 2836">
                  <a:extLst>
                    <a:ext uri="{FF2B5EF4-FFF2-40B4-BE49-F238E27FC236}">
                      <a16:creationId xmlns:a16="http://schemas.microsoft.com/office/drawing/2014/main" id="{8756FBD7-22E1-E4C5-AB42-4F098CD4A881}"/>
                    </a:ext>
                  </a:extLst>
                </p:cNvPr>
                <p:cNvSpPr/>
                <p:nvPr/>
              </p:nvSpPr>
              <p:spPr>
                <a:xfrm>
                  <a:off x="4757927" y="31652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3" name="Graphic 2151">
                <a:extLst>
                  <a:ext uri="{FF2B5EF4-FFF2-40B4-BE49-F238E27FC236}">
                    <a16:creationId xmlns:a16="http://schemas.microsoft.com/office/drawing/2014/main" id="{A8476577-7FC8-9E38-8795-91E56E0C697D}"/>
                  </a:ext>
                </a:extLst>
              </p:cNvPr>
              <p:cNvGrpSpPr/>
              <p:nvPr/>
            </p:nvGrpSpPr>
            <p:grpSpPr>
              <a:xfrm>
                <a:off x="4746116" y="3127438"/>
                <a:ext cx="75723" cy="75628"/>
                <a:chOff x="4746116" y="3127438"/>
                <a:chExt cx="75723" cy="75628"/>
              </a:xfrm>
            </p:grpSpPr>
            <p:sp>
              <p:nvSpPr>
                <p:cNvPr id="2099" name="Freeform: Shape 2833">
                  <a:extLst>
                    <a:ext uri="{FF2B5EF4-FFF2-40B4-BE49-F238E27FC236}">
                      <a16:creationId xmlns:a16="http://schemas.microsoft.com/office/drawing/2014/main" id="{96540999-D11C-D1AF-FE37-E6594918C34B}"/>
                    </a:ext>
                  </a:extLst>
                </p:cNvPr>
                <p:cNvSpPr/>
                <p:nvPr/>
              </p:nvSpPr>
              <p:spPr>
                <a:xfrm>
                  <a:off x="4783930" y="31274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100" name="Freeform: Shape 2834">
                  <a:extLst>
                    <a:ext uri="{FF2B5EF4-FFF2-40B4-BE49-F238E27FC236}">
                      <a16:creationId xmlns:a16="http://schemas.microsoft.com/office/drawing/2014/main" id="{A30F37FC-437B-6099-C5EB-C5259DCA0EB2}"/>
                    </a:ext>
                  </a:extLst>
                </p:cNvPr>
                <p:cNvSpPr/>
                <p:nvPr/>
              </p:nvSpPr>
              <p:spPr>
                <a:xfrm>
                  <a:off x="4746116" y="31652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4" name="Graphic 2151">
                <a:extLst>
                  <a:ext uri="{FF2B5EF4-FFF2-40B4-BE49-F238E27FC236}">
                    <a16:creationId xmlns:a16="http://schemas.microsoft.com/office/drawing/2014/main" id="{EAD56AD3-479E-56AE-4498-9C65E6EEFD62}"/>
                  </a:ext>
                </a:extLst>
              </p:cNvPr>
              <p:cNvGrpSpPr/>
              <p:nvPr/>
            </p:nvGrpSpPr>
            <p:grpSpPr>
              <a:xfrm>
                <a:off x="4693538" y="3060192"/>
                <a:ext cx="75723" cy="75723"/>
                <a:chOff x="4693538" y="3060192"/>
                <a:chExt cx="75723" cy="75723"/>
              </a:xfrm>
            </p:grpSpPr>
            <p:sp>
              <p:nvSpPr>
                <p:cNvPr id="2097" name="Freeform: Shape 2831">
                  <a:extLst>
                    <a:ext uri="{FF2B5EF4-FFF2-40B4-BE49-F238E27FC236}">
                      <a16:creationId xmlns:a16="http://schemas.microsoft.com/office/drawing/2014/main" id="{9617FFCC-EDC6-4995-989A-B16CEE561F50}"/>
                    </a:ext>
                  </a:extLst>
                </p:cNvPr>
                <p:cNvSpPr/>
                <p:nvPr/>
              </p:nvSpPr>
              <p:spPr>
                <a:xfrm>
                  <a:off x="4731352" y="30601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8" name="Freeform: Shape 2832">
                  <a:extLst>
                    <a:ext uri="{FF2B5EF4-FFF2-40B4-BE49-F238E27FC236}">
                      <a16:creationId xmlns:a16="http://schemas.microsoft.com/office/drawing/2014/main" id="{167AADD8-3902-0067-F088-BAD3D5F26587}"/>
                    </a:ext>
                  </a:extLst>
                </p:cNvPr>
                <p:cNvSpPr/>
                <p:nvPr/>
              </p:nvSpPr>
              <p:spPr>
                <a:xfrm>
                  <a:off x="4693538" y="3098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5" name="Graphic 2151">
                <a:extLst>
                  <a:ext uri="{FF2B5EF4-FFF2-40B4-BE49-F238E27FC236}">
                    <a16:creationId xmlns:a16="http://schemas.microsoft.com/office/drawing/2014/main" id="{5512390D-25CB-771B-206B-6CFFF1ECE55D}"/>
                  </a:ext>
                </a:extLst>
              </p:cNvPr>
              <p:cNvGrpSpPr/>
              <p:nvPr/>
            </p:nvGrpSpPr>
            <p:grpSpPr>
              <a:xfrm>
                <a:off x="4670392" y="3019806"/>
                <a:ext cx="75723" cy="75628"/>
                <a:chOff x="4670392" y="3019806"/>
                <a:chExt cx="75723" cy="75628"/>
              </a:xfrm>
            </p:grpSpPr>
            <p:sp>
              <p:nvSpPr>
                <p:cNvPr id="2095" name="Freeform: Shape 2829">
                  <a:extLst>
                    <a:ext uri="{FF2B5EF4-FFF2-40B4-BE49-F238E27FC236}">
                      <a16:creationId xmlns:a16="http://schemas.microsoft.com/office/drawing/2014/main" id="{136516C7-87F1-08A8-7C07-9F8B62DB6167}"/>
                    </a:ext>
                  </a:extLst>
                </p:cNvPr>
                <p:cNvSpPr/>
                <p:nvPr/>
              </p:nvSpPr>
              <p:spPr>
                <a:xfrm>
                  <a:off x="4708302" y="301980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6" name="Freeform: Shape 2830">
                  <a:extLst>
                    <a:ext uri="{FF2B5EF4-FFF2-40B4-BE49-F238E27FC236}">
                      <a16:creationId xmlns:a16="http://schemas.microsoft.com/office/drawing/2014/main" id="{391E2C12-3F54-3CC6-4C69-D0840E43DF20}"/>
                    </a:ext>
                  </a:extLst>
                </p:cNvPr>
                <p:cNvSpPr/>
                <p:nvPr/>
              </p:nvSpPr>
              <p:spPr>
                <a:xfrm>
                  <a:off x="4670392" y="30576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6" name="Graphic 2151">
                <a:extLst>
                  <a:ext uri="{FF2B5EF4-FFF2-40B4-BE49-F238E27FC236}">
                    <a16:creationId xmlns:a16="http://schemas.microsoft.com/office/drawing/2014/main" id="{3679D864-4EF4-EECE-834D-3806DCA61493}"/>
                  </a:ext>
                </a:extLst>
              </p:cNvPr>
              <p:cNvGrpSpPr/>
              <p:nvPr/>
            </p:nvGrpSpPr>
            <p:grpSpPr>
              <a:xfrm>
                <a:off x="4433029" y="3019806"/>
                <a:ext cx="75628" cy="75628"/>
                <a:chOff x="4433029" y="3019806"/>
                <a:chExt cx="75628" cy="75628"/>
              </a:xfrm>
            </p:grpSpPr>
            <p:sp>
              <p:nvSpPr>
                <p:cNvPr id="2093" name="Freeform: Shape 2827">
                  <a:extLst>
                    <a:ext uri="{FF2B5EF4-FFF2-40B4-BE49-F238E27FC236}">
                      <a16:creationId xmlns:a16="http://schemas.microsoft.com/office/drawing/2014/main" id="{05C97D43-3038-CDBE-FF71-B7D77A0C7991}"/>
                    </a:ext>
                  </a:extLst>
                </p:cNvPr>
                <p:cNvSpPr/>
                <p:nvPr/>
              </p:nvSpPr>
              <p:spPr>
                <a:xfrm>
                  <a:off x="4470844" y="301980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4" name="Freeform: Shape 2828">
                  <a:extLst>
                    <a:ext uri="{FF2B5EF4-FFF2-40B4-BE49-F238E27FC236}">
                      <a16:creationId xmlns:a16="http://schemas.microsoft.com/office/drawing/2014/main" id="{BF60CD92-A998-FD1C-44B1-9CE7BA11136A}"/>
                    </a:ext>
                  </a:extLst>
                </p:cNvPr>
                <p:cNvSpPr/>
                <p:nvPr/>
              </p:nvSpPr>
              <p:spPr>
                <a:xfrm>
                  <a:off x="4433029" y="305762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7" name="Graphic 2151">
                <a:extLst>
                  <a:ext uri="{FF2B5EF4-FFF2-40B4-BE49-F238E27FC236}">
                    <a16:creationId xmlns:a16="http://schemas.microsoft.com/office/drawing/2014/main" id="{6613DE1D-1881-D5FC-F34F-F924A693B0F2}"/>
                  </a:ext>
                </a:extLst>
              </p:cNvPr>
              <p:cNvGrpSpPr/>
              <p:nvPr/>
            </p:nvGrpSpPr>
            <p:grpSpPr>
              <a:xfrm>
                <a:off x="4353019" y="2954083"/>
                <a:ext cx="75723" cy="75723"/>
                <a:chOff x="4353019" y="2954083"/>
                <a:chExt cx="75723" cy="75723"/>
              </a:xfrm>
            </p:grpSpPr>
            <p:sp>
              <p:nvSpPr>
                <p:cNvPr id="2091" name="Freeform: Shape 2825">
                  <a:extLst>
                    <a:ext uri="{FF2B5EF4-FFF2-40B4-BE49-F238E27FC236}">
                      <a16:creationId xmlns:a16="http://schemas.microsoft.com/office/drawing/2014/main" id="{2063154E-7437-03BE-F846-9CE0B1681BB7}"/>
                    </a:ext>
                  </a:extLst>
                </p:cNvPr>
                <p:cNvSpPr/>
                <p:nvPr/>
              </p:nvSpPr>
              <p:spPr>
                <a:xfrm>
                  <a:off x="4390929" y="2954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2" name="Freeform: Shape 2826">
                  <a:extLst>
                    <a:ext uri="{FF2B5EF4-FFF2-40B4-BE49-F238E27FC236}">
                      <a16:creationId xmlns:a16="http://schemas.microsoft.com/office/drawing/2014/main" id="{5047B359-0F94-9395-58B3-C5837FD8508B}"/>
                    </a:ext>
                  </a:extLst>
                </p:cNvPr>
                <p:cNvSpPr/>
                <p:nvPr/>
              </p:nvSpPr>
              <p:spPr>
                <a:xfrm>
                  <a:off x="4353019" y="29919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8" name="Graphic 2151">
                <a:extLst>
                  <a:ext uri="{FF2B5EF4-FFF2-40B4-BE49-F238E27FC236}">
                    <a16:creationId xmlns:a16="http://schemas.microsoft.com/office/drawing/2014/main" id="{78A1A9A0-7AF1-5E8D-2282-B0559DE6520E}"/>
                  </a:ext>
                </a:extLst>
              </p:cNvPr>
              <p:cNvGrpSpPr/>
              <p:nvPr/>
            </p:nvGrpSpPr>
            <p:grpSpPr>
              <a:xfrm>
                <a:off x="4349686" y="2911983"/>
                <a:ext cx="75723" cy="75628"/>
                <a:chOff x="4349686" y="2911983"/>
                <a:chExt cx="75723" cy="75628"/>
              </a:xfrm>
            </p:grpSpPr>
            <p:sp>
              <p:nvSpPr>
                <p:cNvPr id="2089" name="Freeform: Shape 2823">
                  <a:extLst>
                    <a:ext uri="{FF2B5EF4-FFF2-40B4-BE49-F238E27FC236}">
                      <a16:creationId xmlns:a16="http://schemas.microsoft.com/office/drawing/2014/main" id="{ABFC9FA8-3503-A52E-914F-67800C2D44AA}"/>
                    </a:ext>
                  </a:extLst>
                </p:cNvPr>
                <p:cNvSpPr/>
                <p:nvPr/>
              </p:nvSpPr>
              <p:spPr>
                <a:xfrm>
                  <a:off x="4387595" y="29119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90" name="Freeform: Shape 2824">
                  <a:extLst>
                    <a:ext uri="{FF2B5EF4-FFF2-40B4-BE49-F238E27FC236}">
                      <a16:creationId xmlns:a16="http://schemas.microsoft.com/office/drawing/2014/main" id="{FC284DB4-9867-1027-447E-A5B5BBE212FB}"/>
                    </a:ext>
                  </a:extLst>
                </p:cNvPr>
                <p:cNvSpPr/>
                <p:nvPr/>
              </p:nvSpPr>
              <p:spPr>
                <a:xfrm>
                  <a:off x="4349686" y="29497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29" name="Graphic 2151">
                <a:extLst>
                  <a:ext uri="{FF2B5EF4-FFF2-40B4-BE49-F238E27FC236}">
                    <a16:creationId xmlns:a16="http://schemas.microsoft.com/office/drawing/2014/main" id="{5D462C19-4989-DB9A-A909-C7420E73154E}"/>
                  </a:ext>
                </a:extLst>
              </p:cNvPr>
              <p:cNvGrpSpPr/>
              <p:nvPr/>
            </p:nvGrpSpPr>
            <p:grpSpPr>
              <a:xfrm>
                <a:off x="4341208" y="2892742"/>
                <a:ext cx="75723" cy="75723"/>
                <a:chOff x="4341208" y="2892742"/>
                <a:chExt cx="75723" cy="75723"/>
              </a:xfrm>
            </p:grpSpPr>
            <p:sp>
              <p:nvSpPr>
                <p:cNvPr id="2087" name="Freeform: Shape 2821">
                  <a:extLst>
                    <a:ext uri="{FF2B5EF4-FFF2-40B4-BE49-F238E27FC236}">
                      <a16:creationId xmlns:a16="http://schemas.microsoft.com/office/drawing/2014/main" id="{17716E4E-0097-AA23-9F27-BD886B168529}"/>
                    </a:ext>
                  </a:extLst>
                </p:cNvPr>
                <p:cNvSpPr/>
                <p:nvPr/>
              </p:nvSpPr>
              <p:spPr>
                <a:xfrm>
                  <a:off x="4379023" y="28927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8" name="Freeform: Shape 2822">
                  <a:extLst>
                    <a:ext uri="{FF2B5EF4-FFF2-40B4-BE49-F238E27FC236}">
                      <a16:creationId xmlns:a16="http://schemas.microsoft.com/office/drawing/2014/main" id="{C0D90390-556A-0F1C-3259-428B6B3803A2}"/>
                    </a:ext>
                  </a:extLst>
                </p:cNvPr>
                <p:cNvSpPr/>
                <p:nvPr/>
              </p:nvSpPr>
              <p:spPr>
                <a:xfrm>
                  <a:off x="4341208" y="29306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0" name="Graphic 2151">
                <a:extLst>
                  <a:ext uri="{FF2B5EF4-FFF2-40B4-BE49-F238E27FC236}">
                    <a16:creationId xmlns:a16="http://schemas.microsoft.com/office/drawing/2014/main" id="{8C6A8F1A-C330-93B2-C1E4-33569B2BA6DA}"/>
                  </a:ext>
                </a:extLst>
              </p:cNvPr>
              <p:cNvGrpSpPr/>
              <p:nvPr/>
            </p:nvGrpSpPr>
            <p:grpSpPr>
              <a:xfrm>
                <a:off x="4326635" y="2882169"/>
                <a:ext cx="75628" cy="75628"/>
                <a:chOff x="4326635" y="2882169"/>
                <a:chExt cx="75628" cy="75628"/>
              </a:xfrm>
            </p:grpSpPr>
            <p:sp>
              <p:nvSpPr>
                <p:cNvPr id="2085" name="Freeform: Shape 2819">
                  <a:extLst>
                    <a:ext uri="{FF2B5EF4-FFF2-40B4-BE49-F238E27FC236}">
                      <a16:creationId xmlns:a16="http://schemas.microsoft.com/office/drawing/2014/main" id="{B2DF0221-7275-811A-A7AD-A91A60A12DB8}"/>
                    </a:ext>
                  </a:extLst>
                </p:cNvPr>
                <p:cNvSpPr/>
                <p:nvPr/>
              </p:nvSpPr>
              <p:spPr>
                <a:xfrm>
                  <a:off x="4364449" y="288216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6" name="Freeform: Shape 2820">
                  <a:extLst>
                    <a:ext uri="{FF2B5EF4-FFF2-40B4-BE49-F238E27FC236}">
                      <a16:creationId xmlns:a16="http://schemas.microsoft.com/office/drawing/2014/main" id="{28FFCFCC-E340-6888-E362-EF7158376D54}"/>
                    </a:ext>
                  </a:extLst>
                </p:cNvPr>
                <p:cNvSpPr/>
                <p:nvPr/>
              </p:nvSpPr>
              <p:spPr>
                <a:xfrm>
                  <a:off x="4326635" y="291998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1" name="Graphic 2151">
                <a:extLst>
                  <a:ext uri="{FF2B5EF4-FFF2-40B4-BE49-F238E27FC236}">
                    <a16:creationId xmlns:a16="http://schemas.microsoft.com/office/drawing/2014/main" id="{89356684-7F15-97F8-A551-B9FE2FD7170C}"/>
                  </a:ext>
                </a:extLst>
              </p:cNvPr>
              <p:cNvGrpSpPr/>
              <p:nvPr/>
            </p:nvGrpSpPr>
            <p:grpSpPr>
              <a:xfrm>
                <a:off x="4317682" y="2869692"/>
                <a:ext cx="75628" cy="75723"/>
                <a:chOff x="4317682" y="2869692"/>
                <a:chExt cx="75628" cy="75723"/>
              </a:xfrm>
            </p:grpSpPr>
            <p:sp>
              <p:nvSpPr>
                <p:cNvPr id="2083" name="Freeform: Shape 2817">
                  <a:extLst>
                    <a:ext uri="{FF2B5EF4-FFF2-40B4-BE49-F238E27FC236}">
                      <a16:creationId xmlns:a16="http://schemas.microsoft.com/office/drawing/2014/main" id="{7F7767C8-CDE9-708E-94BA-CF3078F87674}"/>
                    </a:ext>
                  </a:extLst>
                </p:cNvPr>
                <p:cNvSpPr/>
                <p:nvPr/>
              </p:nvSpPr>
              <p:spPr>
                <a:xfrm>
                  <a:off x="4355496" y="28696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4" name="Freeform: Shape 2818">
                  <a:extLst>
                    <a:ext uri="{FF2B5EF4-FFF2-40B4-BE49-F238E27FC236}">
                      <a16:creationId xmlns:a16="http://schemas.microsoft.com/office/drawing/2014/main" id="{E1D76FDE-379E-9DF3-C647-C9D9B72251F7}"/>
                    </a:ext>
                  </a:extLst>
                </p:cNvPr>
                <p:cNvSpPr/>
                <p:nvPr/>
              </p:nvSpPr>
              <p:spPr>
                <a:xfrm>
                  <a:off x="4317682" y="29075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2" name="Graphic 2151">
                <a:extLst>
                  <a:ext uri="{FF2B5EF4-FFF2-40B4-BE49-F238E27FC236}">
                    <a16:creationId xmlns:a16="http://schemas.microsoft.com/office/drawing/2014/main" id="{F1C4521B-D40B-5F65-CE39-28AA1E8D49D9}"/>
                  </a:ext>
                </a:extLst>
              </p:cNvPr>
              <p:cNvGrpSpPr/>
              <p:nvPr/>
            </p:nvGrpSpPr>
            <p:grpSpPr>
              <a:xfrm>
                <a:off x="4310633" y="2854928"/>
                <a:ext cx="75723" cy="75723"/>
                <a:chOff x="4310633" y="2854928"/>
                <a:chExt cx="75723" cy="75723"/>
              </a:xfrm>
            </p:grpSpPr>
            <p:sp>
              <p:nvSpPr>
                <p:cNvPr id="2081" name="Freeform: Shape 2815">
                  <a:extLst>
                    <a:ext uri="{FF2B5EF4-FFF2-40B4-BE49-F238E27FC236}">
                      <a16:creationId xmlns:a16="http://schemas.microsoft.com/office/drawing/2014/main" id="{EF119AF4-09C6-B25C-BA9F-2945896192EF}"/>
                    </a:ext>
                  </a:extLst>
                </p:cNvPr>
                <p:cNvSpPr/>
                <p:nvPr/>
              </p:nvSpPr>
              <p:spPr>
                <a:xfrm>
                  <a:off x="4348543" y="285492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2" name="Freeform: Shape 2816">
                  <a:extLst>
                    <a:ext uri="{FF2B5EF4-FFF2-40B4-BE49-F238E27FC236}">
                      <a16:creationId xmlns:a16="http://schemas.microsoft.com/office/drawing/2014/main" id="{48C244F4-8085-A529-F94C-6A71C58933E9}"/>
                    </a:ext>
                  </a:extLst>
                </p:cNvPr>
                <p:cNvSpPr/>
                <p:nvPr/>
              </p:nvSpPr>
              <p:spPr>
                <a:xfrm>
                  <a:off x="4310633" y="28927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3" name="Graphic 2151">
                <a:extLst>
                  <a:ext uri="{FF2B5EF4-FFF2-40B4-BE49-F238E27FC236}">
                    <a16:creationId xmlns:a16="http://schemas.microsoft.com/office/drawing/2014/main" id="{297802D6-76C9-5C18-CC64-4D9FA7A386C7}"/>
                  </a:ext>
                </a:extLst>
              </p:cNvPr>
              <p:cNvGrpSpPr/>
              <p:nvPr/>
            </p:nvGrpSpPr>
            <p:grpSpPr>
              <a:xfrm>
                <a:off x="4295488" y="2838069"/>
                <a:ext cx="75628" cy="75723"/>
                <a:chOff x="4295488" y="2838069"/>
                <a:chExt cx="75628" cy="75723"/>
              </a:xfrm>
            </p:grpSpPr>
            <p:sp>
              <p:nvSpPr>
                <p:cNvPr id="2079" name="Freeform: Shape 2813">
                  <a:extLst>
                    <a:ext uri="{FF2B5EF4-FFF2-40B4-BE49-F238E27FC236}">
                      <a16:creationId xmlns:a16="http://schemas.microsoft.com/office/drawing/2014/main" id="{3FE12D2E-C358-E101-0159-3549B8913FBA}"/>
                    </a:ext>
                  </a:extLst>
                </p:cNvPr>
                <p:cNvSpPr/>
                <p:nvPr/>
              </p:nvSpPr>
              <p:spPr>
                <a:xfrm>
                  <a:off x="4333303" y="28380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80" name="Freeform: Shape 2814">
                  <a:extLst>
                    <a:ext uri="{FF2B5EF4-FFF2-40B4-BE49-F238E27FC236}">
                      <a16:creationId xmlns:a16="http://schemas.microsoft.com/office/drawing/2014/main" id="{7CE001C5-E796-816A-272F-12469F8C96CA}"/>
                    </a:ext>
                  </a:extLst>
                </p:cNvPr>
                <p:cNvSpPr/>
                <p:nvPr/>
              </p:nvSpPr>
              <p:spPr>
                <a:xfrm>
                  <a:off x="4295488" y="287588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4" name="Graphic 2151">
                <a:extLst>
                  <a:ext uri="{FF2B5EF4-FFF2-40B4-BE49-F238E27FC236}">
                    <a16:creationId xmlns:a16="http://schemas.microsoft.com/office/drawing/2014/main" id="{5CEDF5D6-4B40-D339-E672-0682D1644E2D}"/>
                  </a:ext>
                </a:extLst>
              </p:cNvPr>
              <p:cNvGrpSpPr/>
              <p:nvPr/>
            </p:nvGrpSpPr>
            <p:grpSpPr>
              <a:xfrm>
                <a:off x="4141374" y="2725959"/>
                <a:ext cx="75628" cy="75628"/>
                <a:chOff x="4141374" y="2725959"/>
                <a:chExt cx="75628" cy="75628"/>
              </a:xfrm>
            </p:grpSpPr>
            <p:sp>
              <p:nvSpPr>
                <p:cNvPr id="2077" name="Freeform: Shape 2811">
                  <a:extLst>
                    <a:ext uri="{FF2B5EF4-FFF2-40B4-BE49-F238E27FC236}">
                      <a16:creationId xmlns:a16="http://schemas.microsoft.com/office/drawing/2014/main" id="{A68E16F3-8C44-4C0B-1008-93C4C2F46DEB}"/>
                    </a:ext>
                  </a:extLst>
                </p:cNvPr>
                <p:cNvSpPr/>
                <p:nvPr/>
              </p:nvSpPr>
              <p:spPr>
                <a:xfrm>
                  <a:off x="4179188" y="272595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8" name="Freeform: Shape 2812">
                  <a:extLst>
                    <a:ext uri="{FF2B5EF4-FFF2-40B4-BE49-F238E27FC236}">
                      <a16:creationId xmlns:a16="http://schemas.microsoft.com/office/drawing/2014/main" id="{C235C9E0-C321-86FC-54E0-AD0A163C8526}"/>
                    </a:ext>
                  </a:extLst>
                </p:cNvPr>
                <p:cNvSpPr/>
                <p:nvPr/>
              </p:nvSpPr>
              <p:spPr>
                <a:xfrm>
                  <a:off x="4141374" y="276377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5" name="Graphic 2151">
                <a:extLst>
                  <a:ext uri="{FF2B5EF4-FFF2-40B4-BE49-F238E27FC236}">
                    <a16:creationId xmlns:a16="http://schemas.microsoft.com/office/drawing/2014/main" id="{0D5AE8F6-0D29-4071-565A-CB3AA8830B25}"/>
                  </a:ext>
                </a:extLst>
              </p:cNvPr>
              <p:cNvGrpSpPr/>
              <p:nvPr/>
            </p:nvGrpSpPr>
            <p:grpSpPr>
              <a:xfrm>
                <a:off x="3900677" y="2674810"/>
                <a:ext cx="75723" cy="75723"/>
                <a:chOff x="3900677" y="2674810"/>
                <a:chExt cx="75723" cy="75723"/>
              </a:xfrm>
            </p:grpSpPr>
            <p:sp>
              <p:nvSpPr>
                <p:cNvPr id="2075" name="Freeform: Shape 2809">
                  <a:extLst>
                    <a:ext uri="{FF2B5EF4-FFF2-40B4-BE49-F238E27FC236}">
                      <a16:creationId xmlns:a16="http://schemas.microsoft.com/office/drawing/2014/main" id="{1D7BAB07-1860-DB17-25E6-AA3475836340}"/>
                    </a:ext>
                  </a:extLst>
                </p:cNvPr>
                <p:cNvSpPr/>
                <p:nvPr/>
              </p:nvSpPr>
              <p:spPr>
                <a:xfrm>
                  <a:off x="3938587" y="26748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6" name="Freeform: Shape 2810">
                  <a:extLst>
                    <a:ext uri="{FF2B5EF4-FFF2-40B4-BE49-F238E27FC236}">
                      <a16:creationId xmlns:a16="http://schemas.microsoft.com/office/drawing/2014/main" id="{817B5927-799E-69CC-048C-1D5BB6D3D830}"/>
                    </a:ext>
                  </a:extLst>
                </p:cNvPr>
                <p:cNvSpPr/>
                <p:nvPr/>
              </p:nvSpPr>
              <p:spPr>
                <a:xfrm>
                  <a:off x="3900677" y="27127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6" name="Graphic 2151">
                <a:extLst>
                  <a:ext uri="{FF2B5EF4-FFF2-40B4-BE49-F238E27FC236}">
                    <a16:creationId xmlns:a16="http://schemas.microsoft.com/office/drawing/2014/main" id="{C6722E9F-7E50-5C92-23D7-D687B3DCB2C1}"/>
                  </a:ext>
                </a:extLst>
              </p:cNvPr>
              <p:cNvGrpSpPr/>
              <p:nvPr/>
            </p:nvGrpSpPr>
            <p:grpSpPr>
              <a:xfrm>
                <a:off x="3876674" y="2674810"/>
                <a:ext cx="75723" cy="75723"/>
                <a:chOff x="3876674" y="2674810"/>
                <a:chExt cx="75723" cy="75723"/>
              </a:xfrm>
            </p:grpSpPr>
            <p:sp>
              <p:nvSpPr>
                <p:cNvPr id="2073" name="Freeform: Shape 2807">
                  <a:extLst>
                    <a:ext uri="{FF2B5EF4-FFF2-40B4-BE49-F238E27FC236}">
                      <a16:creationId xmlns:a16="http://schemas.microsoft.com/office/drawing/2014/main" id="{40135BC8-ED1B-7A73-8F09-00F6FDFCF719}"/>
                    </a:ext>
                  </a:extLst>
                </p:cNvPr>
                <p:cNvSpPr/>
                <p:nvPr/>
              </p:nvSpPr>
              <p:spPr>
                <a:xfrm>
                  <a:off x="3914584" y="26748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4" name="Freeform: Shape 2808">
                  <a:extLst>
                    <a:ext uri="{FF2B5EF4-FFF2-40B4-BE49-F238E27FC236}">
                      <a16:creationId xmlns:a16="http://schemas.microsoft.com/office/drawing/2014/main" id="{802D61BA-0EB1-A3A4-3E55-580F9ABA66AA}"/>
                    </a:ext>
                  </a:extLst>
                </p:cNvPr>
                <p:cNvSpPr/>
                <p:nvPr/>
              </p:nvSpPr>
              <p:spPr>
                <a:xfrm>
                  <a:off x="3876674" y="27127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7" name="Graphic 2151">
                <a:extLst>
                  <a:ext uri="{FF2B5EF4-FFF2-40B4-BE49-F238E27FC236}">
                    <a16:creationId xmlns:a16="http://schemas.microsoft.com/office/drawing/2014/main" id="{AD3CE8D2-968C-3EDC-7886-7CE1D084B519}"/>
                  </a:ext>
                </a:extLst>
              </p:cNvPr>
              <p:cNvGrpSpPr/>
              <p:nvPr/>
            </p:nvGrpSpPr>
            <p:grpSpPr>
              <a:xfrm>
                <a:off x="4353019" y="2937129"/>
                <a:ext cx="75723" cy="75628"/>
                <a:chOff x="4353019" y="2937129"/>
                <a:chExt cx="75723" cy="75628"/>
              </a:xfrm>
            </p:grpSpPr>
            <p:sp>
              <p:nvSpPr>
                <p:cNvPr id="2071" name="Freeform: Shape 2805">
                  <a:extLst>
                    <a:ext uri="{FF2B5EF4-FFF2-40B4-BE49-F238E27FC236}">
                      <a16:creationId xmlns:a16="http://schemas.microsoft.com/office/drawing/2014/main" id="{32B6AFF6-4AE1-6949-DFA1-AF2E020C228F}"/>
                    </a:ext>
                  </a:extLst>
                </p:cNvPr>
                <p:cNvSpPr/>
                <p:nvPr/>
              </p:nvSpPr>
              <p:spPr>
                <a:xfrm>
                  <a:off x="4390929" y="2937129"/>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2" name="Freeform: Shape 2806">
                  <a:extLst>
                    <a:ext uri="{FF2B5EF4-FFF2-40B4-BE49-F238E27FC236}">
                      <a16:creationId xmlns:a16="http://schemas.microsoft.com/office/drawing/2014/main" id="{652646F0-4720-F3C0-9342-86ABC32E0F86}"/>
                    </a:ext>
                  </a:extLst>
                </p:cNvPr>
                <p:cNvSpPr/>
                <p:nvPr/>
              </p:nvSpPr>
              <p:spPr>
                <a:xfrm>
                  <a:off x="4353019" y="297494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8" name="Graphic 2151">
                <a:extLst>
                  <a:ext uri="{FF2B5EF4-FFF2-40B4-BE49-F238E27FC236}">
                    <a16:creationId xmlns:a16="http://schemas.microsoft.com/office/drawing/2014/main" id="{99CFB473-1C5C-4D31-F78C-BE78898944B6}"/>
                  </a:ext>
                </a:extLst>
              </p:cNvPr>
              <p:cNvGrpSpPr/>
              <p:nvPr/>
            </p:nvGrpSpPr>
            <p:grpSpPr>
              <a:xfrm>
                <a:off x="5159501" y="3247072"/>
                <a:ext cx="75723" cy="75628"/>
                <a:chOff x="5159501" y="3247072"/>
                <a:chExt cx="75723" cy="75628"/>
              </a:xfrm>
            </p:grpSpPr>
            <p:sp>
              <p:nvSpPr>
                <p:cNvPr id="2069" name="Freeform: Shape 2803">
                  <a:extLst>
                    <a:ext uri="{FF2B5EF4-FFF2-40B4-BE49-F238E27FC236}">
                      <a16:creationId xmlns:a16="http://schemas.microsoft.com/office/drawing/2014/main" id="{1C60AE3F-7B82-45B2-DDC0-0FA916CE5A70}"/>
                    </a:ext>
                  </a:extLst>
                </p:cNvPr>
                <p:cNvSpPr/>
                <p:nvPr/>
              </p:nvSpPr>
              <p:spPr>
                <a:xfrm>
                  <a:off x="5197411" y="324707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70" name="Freeform: Shape 2804">
                  <a:extLst>
                    <a:ext uri="{FF2B5EF4-FFF2-40B4-BE49-F238E27FC236}">
                      <a16:creationId xmlns:a16="http://schemas.microsoft.com/office/drawing/2014/main" id="{063ABF57-2579-C8DD-74D5-87C65A39A8A0}"/>
                    </a:ext>
                  </a:extLst>
                </p:cNvPr>
                <p:cNvSpPr/>
                <p:nvPr/>
              </p:nvSpPr>
              <p:spPr>
                <a:xfrm>
                  <a:off x="5159501" y="3284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39" name="Graphic 2151">
                <a:extLst>
                  <a:ext uri="{FF2B5EF4-FFF2-40B4-BE49-F238E27FC236}">
                    <a16:creationId xmlns:a16="http://schemas.microsoft.com/office/drawing/2014/main" id="{6C4809F9-CCFF-65EF-1EDE-31E85F4246BB}"/>
                  </a:ext>
                </a:extLst>
              </p:cNvPr>
              <p:cNvGrpSpPr/>
              <p:nvPr/>
            </p:nvGrpSpPr>
            <p:grpSpPr>
              <a:xfrm>
                <a:off x="5179123" y="3264027"/>
                <a:ext cx="75723" cy="75723"/>
                <a:chOff x="5179123" y="3264027"/>
                <a:chExt cx="75723" cy="75723"/>
              </a:xfrm>
            </p:grpSpPr>
            <p:sp>
              <p:nvSpPr>
                <p:cNvPr id="2067" name="Freeform: Shape 2801">
                  <a:extLst>
                    <a:ext uri="{FF2B5EF4-FFF2-40B4-BE49-F238E27FC236}">
                      <a16:creationId xmlns:a16="http://schemas.microsoft.com/office/drawing/2014/main" id="{91D04209-782B-21E0-5332-ED25C25F997B}"/>
                    </a:ext>
                  </a:extLst>
                </p:cNvPr>
                <p:cNvSpPr/>
                <p:nvPr/>
              </p:nvSpPr>
              <p:spPr>
                <a:xfrm>
                  <a:off x="5216937" y="32640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8" name="Freeform: Shape 2802">
                  <a:extLst>
                    <a:ext uri="{FF2B5EF4-FFF2-40B4-BE49-F238E27FC236}">
                      <a16:creationId xmlns:a16="http://schemas.microsoft.com/office/drawing/2014/main" id="{58431595-1C6A-DD44-36DC-ACEBABAF2A24}"/>
                    </a:ext>
                  </a:extLst>
                </p:cNvPr>
                <p:cNvSpPr/>
                <p:nvPr/>
              </p:nvSpPr>
              <p:spPr>
                <a:xfrm>
                  <a:off x="5179123" y="33019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0" name="Graphic 2151">
                <a:extLst>
                  <a:ext uri="{FF2B5EF4-FFF2-40B4-BE49-F238E27FC236}">
                    <a16:creationId xmlns:a16="http://schemas.microsoft.com/office/drawing/2014/main" id="{ED4397C3-9DCF-279B-D12E-5BA4AA9541F6}"/>
                  </a:ext>
                </a:extLst>
              </p:cNvPr>
              <p:cNvGrpSpPr/>
              <p:nvPr/>
            </p:nvGrpSpPr>
            <p:grpSpPr>
              <a:xfrm>
                <a:off x="5611843" y="3463194"/>
                <a:ext cx="75723" cy="75723"/>
                <a:chOff x="5611843" y="3463194"/>
                <a:chExt cx="75723" cy="75723"/>
              </a:xfrm>
            </p:grpSpPr>
            <p:sp>
              <p:nvSpPr>
                <p:cNvPr id="2065" name="Freeform: Shape 2799">
                  <a:extLst>
                    <a:ext uri="{FF2B5EF4-FFF2-40B4-BE49-F238E27FC236}">
                      <a16:creationId xmlns:a16="http://schemas.microsoft.com/office/drawing/2014/main" id="{A5CDE788-97D8-E980-6E33-B2A98F179708}"/>
                    </a:ext>
                  </a:extLst>
                </p:cNvPr>
                <p:cNvSpPr/>
                <p:nvPr/>
              </p:nvSpPr>
              <p:spPr>
                <a:xfrm>
                  <a:off x="5649753"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6" name="Freeform: Shape 2800">
                  <a:extLst>
                    <a:ext uri="{FF2B5EF4-FFF2-40B4-BE49-F238E27FC236}">
                      <a16:creationId xmlns:a16="http://schemas.microsoft.com/office/drawing/2014/main" id="{4EF40A13-2567-7931-8ADB-617125B8ADF3}"/>
                    </a:ext>
                  </a:extLst>
                </p:cNvPr>
                <p:cNvSpPr/>
                <p:nvPr/>
              </p:nvSpPr>
              <p:spPr>
                <a:xfrm>
                  <a:off x="5611843"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1" name="Graphic 2151">
                <a:extLst>
                  <a:ext uri="{FF2B5EF4-FFF2-40B4-BE49-F238E27FC236}">
                    <a16:creationId xmlns:a16="http://schemas.microsoft.com/office/drawing/2014/main" id="{D28A19BA-A5F1-89CB-38F2-4D905AD7146E}"/>
                  </a:ext>
                </a:extLst>
              </p:cNvPr>
              <p:cNvGrpSpPr/>
              <p:nvPr/>
            </p:nvGrpSpPr>
            <p:grpSpPr>
              <a:xfrm>
                <a:off x="5622226" y="3463194"/>
                <a:ext cx="75723" cy="75723"/>
                <a:chOff x="5622226" y="3463194"/>
                <a:chExt cx="75723" cy="75723"/>
              </a:xfrm>
            </p:grpSpPr>
            <p:sp>
              <p:nvSpPr>
                <p:cNvPr id="2063" name="Freeform: Shape 2797">
                  <a:extLst>
                    <a:ext uri="{FF2B5EF4-FFF2-40B4-BE49-F238E27FC236}">
                      <a16:creationId xmlns:a16="http://schemas.microsoft.com/office/drawing/2014/main" id="{2AADE74F-21C1-D23A-6FE5-28ED0E4C32A3}"/>
                    </a:ext>
                  </a:extLst>
                </p:cNvPr>
                <p:cNvSpPr/>
                <p:nvPr/>
              </p:nvSpPr>
              <p:spPr>
                <a:xfrm>
                  <a:off x="5660040"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4" name="Freeform: Shape 2798">
                  <a:extLst>
                    <a:ext uri="{FF2B5EF4-FFF2-40B4-BE49-F238E27FC236}">
                      <a16:creationId xmlns:a16="http://schemas.microsoft.com/office/drawing/2014/main" id="{60775EC0-88BA-F97D-92AC-AAD279B5BE07}"/>
                    </a:ext>
                  </a:extLst>
                </p:cNvPr>
                <p:cNvSpPr/>
                <p:nvPr/>
              </p:nvSpPr>
              <p:spPr>
                <a:xfrm>
                  <a:off x="5622226"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2" name="Graphic 2151">
                <a:extLst>
                  <a:ext uri="{FF2B5EF4-FFF2-40B4-BE49-F238E27FC236}">
                    <a16:creationId xmlns:a16="http://schemas.microsoft.com/office/drawing/2014/main" id="{D421510F-7386-904C-35DF-DCBC4369A5D0}"/>
                  </a:ext>
                </a:extLst>
              </p:cNvPr>
              <p:cNvGrpSpPr/>
              <p:nvPr/>
            </p:nvGrpSpPr>
            <p:grpSpPr>
              <a:xfrm>
                <a:off x="5632513" y="3463194"/>
                <a:ext cx="75723" cy="75723"/>
                <a:chOff x="5632513" y="3463194"/>
                <a:chExt cx="75723" cy="75723"/>
              </a:xfrm>
            </p:grpSpPr>
            <p:sp>
              <p:nvSpPr>
                <p:cNvPr id="2061" name="Freeform: Shape 2795">
                  <a:extLst>
                    <a:ext uri="{FF2B5EF4-FFF2-40B4-BE49-F238E27FC236}">
                      <a16:creationId xmlns:a16="http://schemas.microsoft.com/office/drawing/2014/main" id="{5DB06A62-5ADF-5CD4-6751-B8F33DB6FBC1}"/>
                    </a:ext>
                  </a:extLst>
                </p:cNvPr>
                <p:cNvSpPr/>
                <p:nvPr/>
              </p:nvSpPr>
              <p:spPr>
                <a:xfrm>
                  <a:off x="5670422" y="34631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2" name="Freeform: Shape 2796">
                  <a:extLst>
                    <a:ext uri="{FF2B5EF4-FFF2-40B4-BE49-F238E27FC236}">
                      <a16:creationId xmlns:a16="http://schemas.microsoft.com/office/drawing/2014/main" id="{8F3A57C4-411F-46E8-579D-465DDBEB172D}"/>
                    </a:ext>
                  </a:extLst>
                </p:cNvPr>
                <p:cNvSpPr/>
                <p:nvPr/>
              </p:nvSpPr>
              <p:spPr>
                <a:xfrm>
                  <a:off x="5632513" y="350110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3" name="Graphic 2151">
                <a:extLst>
                  <a:ext uri="{FF2B5EF4-FFF2-40B4-BE49-F238E27FC236}">
                    <a16:creationId xmlns:a16="http://schemas.microsoft.com/office/drawing/2014/main" id="{61BA0906-1BC6-FF35-B03A-ECFDFB7E5A72}"/>
                  </a:ext>
                </a:extLst>
              </p:cNvPr>
              <p:cNvGrpSpPr/>
              <p:nvPr/>
            </p:nvGrpSpPr>
            <p:grpSpPr>
              <a:xfrm>
                <a:off x="6254781" y="3692747"/>
                <a:ext cx="75723" cy="75628"/>
                <a:chOff x="6254781" y="3692747"/>
                <a:chExt cx="75723" cy="75628"/>
              </a:xfrm>
            </p:grpSpPr>
            <p:sp>
              <p:nvSpPr>
                <p:cNvPr id="2059" name="Freeform: Shape 2793">
                  <a:extLst>
                    <a:ext uri="{FF2B5EF4-FFF2-40B4-BE49-F238E27FC236}">
                      <a16:creationId xmlns:a16="http://schemas.microsoft.com/office/drawing/2014/main" id="{2FED10EF-848E-CC92-88A4-303947FC1880}"/>
                    </a:ext>
                  </a:extLst>
                </p:cNvPr>
                <p:cNvSpPr/>
                <p:nvPr/>
              </p:nvSpPr>
              <p:spPr>
                <a:xfrm>
                  <a:off x="6292690"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60" name="Freeform: Shape 2794">
                  <a:extLst>
                    <a:ext uri="{FF2B5EF4-FFF2-40B4-BE49-F238E27FC236}">
                      <a16:creationId xmlns:a16="http://schemas.microsoft.com/office/drawing/2014/main" id="{7CCF8FE7-1DAC-BB34-C0A3-8D61E35CD547}"/>
                    </a:ext>
                  </a:extLst>
                </p:cNvPr>
                <p:cNvSpPr/>
                <p:nvPr/>
              </p:nvSpPr>
              <p:spPr>
                <a:xfrm>
                  <a:off x="6254781" y="3730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4" name="Graphic 2151">
                <a:extLst>
                  <a:ext uri="{FF2B5EF4-FFF2-40B4-BE49-F238E27FC236}">
                    <a16:creationId xmlns:a16="http://schemas.microsoft.com/office/drawing/2014/main" id="{453F99D4-F200-D25E-3EB9-2BECC6A98771}"/>
                  </a:ext>
                </a:extLst>
              </p:cNvPr>
              <p:cNvGrpSpPr/>
              <p:nvPr/>
            </p:nvGrpSpPr>
            <p:grpSpPr>
              <a:xfrm>
                <a:off x="6272116" y="3692747"/>
                <a:ext cx="75723" cy="75628"/>
                <a:chOff x="6272116" y="3692747"/>
                <a:chExt cx="75723" cy="75628"/>
              </a:xfrm>
            </p:grpSpPr>
            <p:sp>
              <p:nvSpPr>
                <p:cNvPr id="2057" name="Freeform: Shape 2791">
                  <a:extLst>
                    <a:ext uri="{FF2B5EF4-FFF2-40B4-BE49-F238E27FC236}">
                      <a16:creationId xmlns:a16="http://schemas.microsoft.com/office/drawing/2014/main" id="{4ED63268-BF70-B975-78E4-4460AD1D89C6}"/>
                    </a:ext>
                  </a:extLst>
                </p:cNvPr>
                <p:cNvSpPr/>
                <p:nvPr/>
              </p:nvSpPr>
              <p:spPr>
                <a:xfrm>
                  <a:off x="6310026" y="369274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8" name="Freeform: Shape 2792">
                  <a:extLst>
                    <a:ext uri="{FF2B5EF4-FFF2-40B4-BE49-F238E27FC236}">
                      <a16:creationId xmlns:a16="http://schemas.microsoft.com/office/drawing/2014/main" id="{A4E32230-76CE-8EF3-342A-9D5EAB290CC7}"/>
                    </a:ext>
                  </a:extLst>
                </p:cNvPr>
                <p:cNvSpPr/>
                <p:nvPr/>
              </p:nvSpPr>
              <p:spPr>
                <a:xfrm>
                  <a:off x="6272116" y="3730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5" name="Graphic 2151">
                <a:extLst>
                  <a:ext uri="{FF2B5EF4-FFF2-40B4-BE49-F238E27FC236}">
                    <a16:creationId xmlns:a16="http://schemas.microsoft.com/office/drawing/2014/main" id="{753F244C-A505-658D-A8F6-7ECC0E340BD4}"/>
                  </a:ext>
                </a:extLst>
              </p:cNvPr>
              <p:cNvGrpSpPr/>
              <p:nvPr/>
            </p:nvGrpSpPr>
            <p:grpSpPr>
              <a:xfrm>
                <a:off x="6479761" y="3743515"/>
                <a:ext cx="75723" cy="75628"/>
                <a:chOff x="6479761" y="3743515"/>
                <a:chExt cx="75723" cy="75628"/>
              </a:xfrm>
            </p:grpSpPr>
            <p:sp>
              <p:nvSpPr>
                <p:cNvPr id="2055" name="Freeform: Shape 2789">
                  <a:extLst>
                    <a:ext uri="{FF2B5EF4-FFF2-40B4-BE49-F238E27FC236}">
                      <a16:creationId xmlns:a16="http://schemas.microsoft.com/office/drawing/2014/main" id="{856C36D3-D006-A9FB-99E6-2D4ED71A2B47}"/>
                    </a:ext>
                  </a:extLst>
                </p:cNvPr>
                <p:cNvSpPr/>
                <p:nvPr/>
              </p:nvSpPr>
              <p:spPr>
                <a:xfrm>
                  <a:off x="6517671"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6" name="Freeform: Shape 2790">
                  <a:extLst>
                    <a:ext uri="{FF2B5EF4-FFF2-40B4-BE49-F238E27FC236}">
                      <a16:creationId xmlns:a16="http://schemas.microsoft.com/office/drawing/2014/main" id="{EF62C552-6FA8-4185-43D5-AA2C12BB72DD}"/>
                    </a:ext>
                  </a:extLst>
                </p:cNvPr>
                <p:cNvSpPr/>
                <p:nvPr/>
              </p:nvSpPr>
              <p:spPr>
                <a:xfrm>
                  <a:off x="6479761" y="37813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6" name="Graphic 2151">
                <a:extLst>
                  <a:ext uri="{FF2B5EF4-FFF2-40B4-BE49-F238E27FC236}">
                    <a16:creationId xmlns:a16="http://schemas.microsoft.com/office/drawing/2014/main" id="{38C86BD0-E75F-07A8-3007-FF351D52A40F}"/>
                  </a:ext>
                </a:extLst>
              </p:cNvPr>
              <p:cNvGrpSpPr/>
              <p:nvPr/>
            </p:nvGrpSpPr>
            <p:grpSpPr>
              <a:xfrm>
                <a:off x="6465188" y="3743515"/>
                <a:ext cx="75723" cy="75628"/>
                <a:chOff x="6465188" y="3743515"/>
                <a:chExt cx="75723" cy="75628"/>
              </a:xfrm>
            </p:grpSpPr>
            <p:sp>
              <p:nvSpPr>
                <p:cNvPr id="2053" name="Freeform: Shape 2787">
                  <a:extLst>
                    <a:ext uri="{FF2B5EF4-FFF2-40B4-BE49-F238E27FC236}">
                      <a16:creationId xmlns:a16="http://schemas.microsoft.com/office/drawing/2014/main" id="{928E2288-5948-9E21-EAA5-31D2A4C11C4D}"/>
                    </a:ext>
                  </a:extLst>
                </p:cNvPr>
                <p:cNvSpPr/>
                <p:nvPr/>
              </p:nvSpPr>
              <p:spPr>
                <a:xfrm>
                  <a:off x="6503002" y="374351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4" name="Freeform: Shape 2788">
                  <a:extLst>
                    <a:ext uri="{FF2B5EF4-FFF2-40B4-BE49-F238E27FC236}">
                      <a16:creationId xmlns:a16="http://schemas.microsoft.com/office/drawing/2014/main" id="{2D5A979D-5AD6-8677-3F0E-C2210F208A53}"/>
                    </a:ext>
                  </a:extLst>
                </p:cNvPr>
                <p:cNvSpPr/>
                <p:nvPr/>
              </p:nvSpPr>
              <p:spPr>
                <a:xfrm>
                  <a:off x="6465188" y="37813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7" name="Graphic 2151">
                <a:extLst>
                  <a:ext uri="{FF2B5EF4-FFF2-40B4-BE49-F238E27FC236}">
                    <a16:creationId xmlns:a16="http://schemas.microsoft.com/office/drawing/2014/main" id="{621D1F7F-79BB-0EB7-0386-CD5B5CED0169}"/>
                  </a:ext>
                </a:extLst>
              </p:cNvPr>
              <p:cNvGrpSpPr/>
              <p:nvPr/>
            </p:nvGrpSpPr>
            <p:grpSpPr>
              <a:xfrm>
                <a:off x="7340059" y="3841337"/>
                <a:ext cx="75723" cy="75723"/>
                <a:chOff x="7340059" y="3841337"/>
                <a:chExt cx="75723" cy="75723"/>
              </a:xfrm>
            </p:grpSpPr>
            <p:sp>
              <p:nvSpPr>
                <p:cNvPr id="2051" name="Freeform: Shape 2785">
                  <a:extLst>
                    <a:ext uri="{FF2B5EF4-FFF2-40B4-BE49-F238E27FC236}">
                      <a16:creationId xmlns:a16="http://schemas.microsoft.com/office/drawing/2014/main" id="{616538D6-4B05-E833-74D7-F84248F161BB}"/>
                    </a:ext>
                  </a:extLst>
                </p:cNvPr>
                <p:cNvSpPr/>
                <p:nvPr/>
              </p:nvSpPr>
              <p:spPr>
                <a:xfrm>
                  <a:off x="7377969" y="38413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2" name="Freeform: Shape 2786">
                  <a:extLst>
                    <a:ext uri="{FF2B5EF4-FFF2-40B4-BE49-F238E27FC236}">
                      <a16:creationId xmlns:a16="http://schemas.microsoft.com/office/drawing/2014/main" id="{C525A31A-C781-E3FB-B194-13462D415CB9}"/>
                    </a:ext>
                  </a:extLst>
                </p:cNvPr>
                <p:cNvSpPr/>
                <p:nvPr/>
              </p:nvSpPr>
              <p:spPr>
                <a:xfrm>
                  <a:off x="7340059" y="38792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nvGrpSpPr>
              <p:cNvPr id="2048" name="Graphic 2151">
                <a:extLst>
                  <a:ext uri="{FF2B5EF4-FFF2-40B4-BE49-F238E27FC236}">
                    <a16:creationId xmlns:a16="http://schemas.microsoft.com/office/drawing/2014/main" id="{A570F94A-CCF3-F98B-2DC1-B8C6DD8ACBA9}"/>
                  </a:ext>
                </a:extLst>
              </p:cNvPr>
              <p:cNvGrpSpPr/>
              <p:nvPr/>
            </p:nvGrpSpPr>
            <p:grpSpPr>
              <a:xfrm>
                <a:off x="7353490" y="3841337"/>
                <a:ext cx="75628" cy="75723"/>
                <a:chOff x="7353490" y="3841337"/>
                <a:chExt cx="75628" cy="75723"/>
              </a:xfrm>
            </p:grpSpPr>
            <p:sp>
              <p:nvSpPr>
                <p:cNvPr id="2049" name="Freeform: Shape 2783">
                  <a:extLst>
                    <a:ext uri="{FF2B5EF4-FFF2-40B4-BE49-F238E27FC236}">
                      <a16:creationId xmlns:a16="http://schemas.microsoft.com/office/drawing/2014/main" id="{DB96812E-0391-6D26-252C-CF283A19789D}"/>
                    </a:ext>
                  </a:extLst>
                </p:cNvPr>
                <p:cNvSpPr/>
                <p:nvPr/>
              </p:nvSpPr>
              <p:spPr>
                <a:xfrm>
                  <a:off x="7391304" y="384133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sp>
              <p:nvSpPr>
                <p:cNvPr id="2050" name="Freeform: Shape 2784">
                  <a:extLst>
                    <a:ext uri="{FF2B5EF4-FFF2-40B4-BE49-F238E27FC236}">
                      <a16:creationId xmlns:a16="http://schemas.microsoft.com/office/drawing/2014/main" id="{AAB71BB4-96DD-BA1D-B612-43EF5D85E632}"/>
                    </a:ext>
                  </a:extLst>
                </p:cNvPr>
                <p:cNvSpPr/>
                <p:nvPr/>
              </p:nvSpPr>
              <p:spPr>
                <a:xfrm>
                  <a:off x="7353490" y="387924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grpSp>
        <p:sp>
          <p:nvSpPr>
            <p:cNvPr id="1990" name="Freeform: Shape 2724">
              <a:extLst>
                <a:ext uri="{FF2B5EF4-FFF2-40B4-BE49-F238E27FC236}">
                  <a16:creationId xmlns:a16="http://schemas.microsoft.com/office/drawing/2014/main" id="{28D030D2-9582-D52C-65A2-ADD63DCB7247}"/>
                </a:ext>
              </a:extLst>
            </p:cNvPr>
            <p:cNvSpPr/>
            <p:nvPr/>
          </p:nvSpPr>
          <p:spPr>
            <a:xfrm>
              <a:off x="3509962" y="2519361"/>
              <a:ext cx="5138832" cy="1790509"/>
            </a:xfrm>
            <a:custGeom>
              <a:avLst/>
              <a:gdLst>
                <a:gd name="connsiteX0" fmla="*/ 5138833 w 5138832"/>
                <a:gd name="connsiteY0" fmla="*/ 1790510 h 1790509"/>
                <a:gd name="connsiteX1" fmla="*/ 4276916 w 5138832"/>
                <a:gd name="connsiteY1" fmla="*/ 1790510 h 1790509"/>
                <a:gd name="connsiteX2" fmla="*/ 4276916 w 5138832"/>
                <a:gd name="connsiteY2" fmla="*/ 1541621 h 1790509"/>
                <a:gd name="connsiteX3" fmla="*/ 3963638 w 5138832"/>
                <a:gd name="connsiteY3" fmla="*/ 1541621 h 1790509"/>
                <a:gd name="connsiteX4" fmla="*/ 3963638 w 5138832"/>
                <a:gd name="connsiteY4" fmla="*/ 1359884 h 1790509"/>
                <a:gd name="connsiteX5" fmla="*/ 3649885 w 5138832"/>
                <a:gd name="connsiteY5" fmla="*/ 1359884 h 1790509"/>
                <a:gd name="connsiteX6" fmla="*/ 3649885 w 5138832"/>
                <a:gd name="connsiteY6" fmla="*/ 1263777 h 1790509"/>
                <a:gd name="connsiteX7" fmla="*/ 2994089 w 5138832"/>
                <a:gd name="connsiteY7" fmla="*/ 1263777 h 1790509"/>
                <a:gd name="connsiteX8" fmla="*/ 2994089 w 5138832"/>
                <a:gd name="connsiteY8" fmla="*/ 1211294 h 1790509"/>
                <a:gd name="connsiteX9" fmla="*/ 2590419 w 5138832"/>
                <a:gd name="connsiteY9" fmla="*/ 1211294 h 1790509"/>
                <a:gd name="connsiteX10" fmla="*/ 2590419 w 5138832"/>
                <a:gd name="connsiteY10" fmla="*/ 1168527 h 1790509"/>
                <a:gd name="connsiteX11" fmla="*/ 2585371 w 5138832"/>
                <a:gd name="connsiteY11" fmla="*/ 1168527 h 1790509"/>
                <a:gd name="connsiteX12" fmla="*/ 2585371 w 5138832"/>
                <a:gd name="connsiteY12" fmla="*/ 1125760 h 1790509"/>
                <a:gd name="connsiteX13" fmla="*/ 2571560 w 5138832"/>
                <a:gd name="connsiteY13" fmla="*/ 1125760 h 1790509"/>
                <a:gd name="connsiteX14" fmla="*/ 2571560 w 5138832"/>
                <a:gd name="connsiteY14" fmla="*/ 1091565 h 1790509"/>
                <a:gd name="connsiteX15" fmla="*/ 2567083 w 5138832"/>
                <a:gd name="connsiteY15" fmla="*/ 1091565 h 1790509"/>
                <a:gd name="connsiteX16" fmla="*/ 2567083 w 5138832"/>
                <a:gd name="connsiteY16" fmla="*/ 1010222 h 1790509"/>
                <a:gd name="connsiteX17" fmla="*/ 2234089 w 5138832"/>
                <a:gd name="connsiteY17" fmla="*/ 1010222 h 1790509"/>
                <a:gd name="connsiteX18" fmla="*/ 2234089 w 5138832"/>
                <a:gd name="connsiteY18" fmla="*/ 981456 h 1790509"/>
                <a:gd name="connsiteX19" fmla="*/ 2115979 w 5138832"/>
                <a:gd name="connsiteY19" fmla="*/ 981456 h 1790509"/>
                <a:gd name="connsiteX20" fmla="*/ 2115979 w 5138832"/>
                <a:gd name="connsiteY20" fmla="*/ 953738 h 1790509"/>
                <a:gd name="connsiteX21" fmla="*/ 2110740 w 5138832"/>
                <a:gd name="connsiteY21" fmla="*/ 953738 h 1790509"/>
                <a:gd name="connsiteX22" fmla="*/ 2110740 w 5138832"/>
                <a:gd name="connsiteY22" fmla="*/ 924306 h 1790509"/>
                <a:gd name="connsiteX23" fmla="*/ 2034064 w 5138832"/>
                <a:gd name="connsiteY23" fmla="*/ 924306 h 1790509"/>
                <a:gd name="connsiteX24" fmla="*/ 2034064 w 5138832"/>
                <a:gd name="connsiteY24" fmla="*/ 895350 h 1790509"/>
                <a:gd name="connsiteX25" fmla="*/ 1991773 w 5138832"/>
                <a:gd name="connsiteY25" fmla="*/ 895350 h 1790509"/>
                <a:gd name="connsiteX26" fmla="*/ 1991773 w 5138832"/>
                <a:gd name="connsiteY26" fmla="*/ 871633 h 1790509"/>
                <a:gd name="connsiteX27" fmla="*/ 1877663 w 5138832"/>
                <a:gd name="connsiteY27" fmla="*/ 871633 h 1790509"/>
                <a:gd name="connsiteX28" fmla="*/ 1877663 w 5138832"/>
                <a:gd name="connsiteY28" fmla="*/ 842677 h 1790509"/>
                <a:gd name="connsiteX29" fmla="*/ 1759268 w 5138832"/>
                <a:gd name="connsiteY29" fmla="*/ 842677 h 1790509"/>
                <a:gd name="connsiteX30" fmla="*/ 1759268 w 5138832"/>
                <a:gd name="connsiteY30" fmla="*/ 813721 h 1790509"/>
                <a:gd name="connsiteX31" fmla="*/ 1706975 w 5138832"/>
                <a:gd name="connsiteY31" fmla="*/ 813721 h 1790509"/>
                <a:gd name="connsiteX32" fmla="*/ 1706975 w 5138832"/>
                <a:gd name="connsiteY32" fmla="*/ 765810 h 1790509"/>
                <a:gd name="connsiteX33" fmla="*/ 1616774 w 5138832"/>
                <a:gd name="connsiteY33" fmla="*/ 765810 h 1790509"/>
                <a:gd name="connsiteX34" fmla="*/ 1616774 w 5138832"/>
                <a:gd name="connsiteY34" fmla="*/ 741902 h 1790509"/>
                <a:gd name="connsiteX35" fmla="*/ 1450277 w 5138832"/>
                <a:gd name="connsiteY35" fmla="*/ 741902 h 1790509"/>
                <a:gd name="connsiteX36" fmla="*/ 1450277 w 5138832"/>
                <a:gd name="connsiteY36" fmla="*/ 718185 h 1790509"/>
                <a:gd name="connsiteX37" fmla="*/ 1402366 w 5138832"/>
                <a:gd name="connsiteY37" fmla="*/ 718185 h 1790509"/>
                <a:gd name="connsiteX38" fmla="*/ 1402366 w 5138832"/>
                <a:gd name="connsiteY38" fmla="*/ 694087 h 1790509"/>
                <a:gd name="connsiteX39" fmla="*/ 1302925 w 5138832"/>
                <a:gd name="connsiteY39" fmla="*/ 694087 h 1790509"/>
                <a:gd name="connsiteX40" fmla="*/ 1302925 w 5138832"/>
                <a:gd name="connsiteY40" fmla="*/ 665512 h 1790509"/>
                <a:gd name="connsiteX41" fmla="*/ 1288923 w 5138832"/>
                <a:gd name="connsiteY41" fmla="*/ 665512 h 1790509"/>
                <a:gd name="connsiteX42" fmla="*/ 1288923 w 5138832"/>
                <a:gd name="connsiteY42" fmla="*/ 645890 h 1790509"/>
                <a:gd name="connsiteX43" fmla="*/ 1260729 w 5138832"/>
                <a:gd name="connsiteY43" fmla="*/ 645890 h 1790509"/>
                <a:gd name="connsiteX44" fmla="*/ 1260729 w 5138832"/>
                <a:gd name="connsiteY44" fmla="*/ 603314 h 1790509"/>
                <a:gd name="connsiteX45" fmla="*/ 1240917 w 5138832"/>
                <a:gd name="connsiteY45" fmla="*/ 603314 h 1790509"/>
                <a:gd name="connsiteX46" fmla="*/ 1240917 w 5138832"/>
                <a:gd name="connsiteY46" fmla="*/ 579215 h 1790509"/>
                <a:gd name="connsiteX47" fmla="*/ 1203008 w 5138832"/>
                <a:gd name="connsiteY47" fmla="*/ 579215 h 1790509"/>
                <a:gd name="connsiteX48" fmla="*/ 1203008 w 5138832"/>
                <a:gd name="connsiteY48" fmla="*/ 538925 h 1790509"/>
                <a:gd name="connsiteX49" fmla="*/ 951643 w 5138832"/>
                <a:gd name="connsiteY49" fmla="*/ 538925 h 1790509"/>
                <a:gd name="connsiteX50" fmla="*/ 951643 w 5138832"/>
                <a:gd name="connsiteY50" fmla="*/ 517208 h 1790509"/>
                <a:gd name="connsiteX51" fmla="*/ 932021 w 5138832"/>
                <a:gd name="connsiteY51" fmla="*/ 517208 h 1790509"/>
                <a:gd name="connsiteX52" fmla="*/ 932021 w 5138832"/>
                <a:gd name="connsiteY52" fmla="*/ 493490 h 1790509"/>
                <a:gd name="connsiteX53" fmla="*/ 894112 w 5138832"/>
                <a:gd name="connsiteY53" fmla="*/ 493490 h 1790509"/>
                <a:gd name="connsiteX54" fmla="*/ 894112 w 5138832"/>
                <a:gd name="connsiteY54" fmla="*/ 473202 h 1790509"/>
                <a:gd name="connsiteX55" fmla="*/ 880396 w 5138832"/>
                <a:gd name="connsiteY55" fmla="*/ 473202 h 1790509"/>
                <a:gd name="connsiteX56" fmla="*/ 880396 w 5138832"/>
                <a:gd name="connsiteY56" fmla="*/ 447294 h 1790509"/>
                <a:gd name="connsiteX57" fmla="*/ 870013 w 5138832"/>
                <a:gd name="connsiteY57" fmla="*/ 447294 h 1790509"/>
                <a:gd name="connsiteX58" fmla="*/ 870013 w 5138832"/>
                <a:gd name="connsiteY58" fmla="*/ 416243 h 1790509"/>
                <a:gd name="connsiteX59" fmla="*/ 855250 w 5138832"/>
                <a:gd name="connsiteY59" fmla="*/ 416243 h 1790509"/>
                <a:gd name="connsiteX60" fmla="*/ 855250 w 5138832"/>
                <a:gd name="connsiteY60" fmla="*/ 392335 h 1790509"/>
                <a:gd name="connsiteX61" fmla="*/ 838200 w 5138832"/>
                <a:gd name="connsiteY61" fmla="*/ 392335 h 1790509"/>
                <a:gd name="connsiteX62" fmla="*/ 838200 w 5138832"/>
                <a:gd name="connsiteY62" fmla="*/ 370904 h 1790509"/>
                <a:gd name="connsiteX63" fmla="*/ 832771 w 5138832"/>
                <a:gd name="connsiteY63" fmla="*/ 370904 h 1790509"/>
                <a:gd name="connsiteX64" fmla="*/ 832771 w 5138832"/>
                <a:gd name="connsiteY64" fmla="*/ 354616 h 1790509"/>
                <a:gd name="connsiteX65" fmla="*/ 799719 w 5138832"/>
                <a:gd name="connsiteY65" fmla="*/ 354616 h 1790509"/>
                <a:gd name="connsiteX66" fmla="*/ 799719 w 5138832"/>
                <a:gd name="connsiteY66" fmla="*/ 335185 h 1790509"/>
                <a:gd name="connsiteX67" fmla="*/ 789718 w 5138832"/>
                <a:gd name="connsiteY67" fmla="*/ 335185 h 1790509"/>
                <a:gd name="connsiteX68" fmla="*/ 789718 w 5138832"/>
                <a:gd name="connsiteY68" fmla="*/ 316516 h 1790509"/>
                <a:gd name="connsiteX69" fmla="*/ 761143 w 5138832"/>
                <a:gd name="connsiteY69" fmla="*/ 316516 h 1790509"/>
                <a:gd name="connsiteX70" fmla="*/ 761143 w 5138832"/>
                <a:gd name="connsiteY70" fmla="*/ 301562 h 1790509"/>
                <a:gd name="connsiteX71" fmla="*/ 756761 w 5138832"/>
                <a:gd name="connsiteY71" fmla="*/ 301562 h 1790509"/>
                <a:gd name="connsiteX72" fmla="*/ 756761 w 5138832"/>
                <a:gd name="connsiteY72" fmla="*/ 283083 h 1790509"/>
                <a:gd name="connsiteX73" fmla="*/ 699421 w 5138832"/>
                <a:gd name="connsiteY73" fmla="*/ 283083 h 1790509"/>
                <a:gd name="connsiteX74" fmla="*/ 699421 w 5138832"/>
                <a:gd name="connsiteY74" fmla="*/ 262604 h 1790509"/>
                <a:gd name="connsiteX75" fmla="*/ 680085 w 5138832"/>
                <a:gd name="connsiteY75" fmla="*/ 262604 h 1790509"/>
                <a:gd name="connsiteX76" fmla="*/ 680085 w 5138832"/>
                <a:gd name="connsiteY76" fmla="*/ 244412 h 1790509"/>
                <a:gd name="connsiteX77" fmla="*/ 609029 w 5138832"/>
                <a:gd name="connsiteY77" fmla="*/ 244412 h 1790509"/>
                <a:gd name="connsiteX78" fmla="*/ 609029 w 5138832"/>
                <a:gd name="connsiteY78" fmla="*/ 230600 h 1790509"/>
                <a:gd name="connsiteX79" fmla="*/ 575977 w 5138832"/>
                <a:gd name="connsiteY79" fmla="*/ 230600 h 1790509"/>
                <a:gd name="connsiteX80" fmla="*/ 575977 w 5138832"/>
                <a:gd name="connsiteY80" fmla="*/ 210788 h 1790509"/>
                <a:gd name="connsiteX81" fmla="*/ 490252 w 5138832"/>
                <a:gd name="connsiteY81" fmla="*/ 210788 h 1790509"/>
                <a:gd name="connsiteX82" fmla="*/ 490252 w 5138832"/>
                <a:gd name="connsiteY82" fmla="*/ 191929 h 1790509"/>
                <a:gd name="connsiteX83" fmla="*/ 377190 w 5138832"/>
                <a:gd name="connsiteY83" fmla="*/ 191929 h 1790509"/>
                <a:gd name="connsiteX84" fmla="*/ 377190 w 5138832"/>
                <a:gd name="connsiteY84" fmla="*/ 171450 h 1790509"/>
                <a:gd name="connsiteX85" fmla="*/ 371856 w 5138832"/>
                <a:gd name="connsiteY85" fmla="*/ 171450 h 1790509"/>
                <a:gd name="connsiteX86" fmla="*/ 371856 w 5138832"/>
                <a:gd name="connsiteY86" fmla="*/ 158115 h 1790509"/>
                <a:gd name="connsiteX87" fmla="*/ 362141 w 5138832"/>
                <a:gd name="connsiteY87" fmla="*/ 158115 h 1790509"/>
                <a:gd name="connsiteX88" fmla="*/ 362141 w 5138832"/>
                <a:gd name="connsiteY88" fmla="*/ 139446 h 1790509"/>
                <a:gd name="connsiteX89" fmla="*/ 314897 w 5138832"/>
                <a:gd name="connsiteY89" fmla="*/ 139446 h 1790509"/>
                <a:gd name="connsiteX90" fmla="*/ 314897 w 5138832"/>
                <a:gd name="connsiteY90" fmla="*/ 124397 h 1790509"/>
                <a:gd name="connsiteX91" fmla="*/ 143923 w 5138832"/>
                <a:gd name="connsiteY91" fmla="*/ 124397 h 1790509"/>
                <a:gd name="connsiteX92" fmla="*/ 143923 w 5138832"/>
                <a:gd name="connsiteY92" fmla="*/ 104966 h 1790509"/>
                <a:gd name="connsiteX93" fmla="*/ 95822 w 5138832"/>
                <a:gd name="connsiteY93" fmla="*/ 104966 h 1790509"/>
                <a:gd name="connsiteX94" fmla="*/ 95822 w 5138832"/>
                <a:gd name="connsiteY94" fmla="*/ 71152 h 1790509"/>
                <a:gd name="connsiteX95" fmla="*/ 49054 w 5138832"/>
                <a:gd name="connsiteY95" fmla="*/ 71152 h 1790509"/>
                <a:gd name="connsiteX96" fmla="*/ 49054 w 5138832"/>
                <a:gd name="connsiteY96" fmla="*/ 52673 h 1790509"/>
                <a:gd name="connsiteX97" fmla="*/ 34481 w 5138832"/>
                <a:gd name="connsiteY97" fmla="*/ 52673 h 1790509"/>
                <a:gd name="connsiteX98" fmla="*/ 34481 w 5138832"/>
                <a:gd name="connsiteY98" fmla="*/ 19050 h 1790509"/>
                <a:gd name="connsiteX99" fmla="*/ 30194 w 5138832"/>
                <a:gd name="connsiteY99" fmla="*/ 19050 h 1790509"/>
                <a:gd name="connsiteX100" fmla="*/ 30194 w 5138832"/>
                <a:gd name="connsiteY100" fmla="*/ 0 h 1790509"/>
                <a:gd name="connsiteX101" fmla="*/ 0 w 5138832"/>
                <a:gd name="connsiteY101" fmla="*/ 0 h 1790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138832" h="1790509">
                  <a:moveTo>
                    <a:pt x="5138833" y="1790510"/>
                  </a:moveTo>
                  <a:lnTo>
                    <a:pt x="4276916" y="1790510"/>
                  </a:lnTo>
                  <a:lnTo>
                    <a:pt x="4276916" y="1541621"/>
                  </a:lnTo>
                  <a:lnTo>
                    <a:pt x="3963638" y="1541621"/>
                  </a:lnTo>
                  <a:lnTo>
                    <a:pt x="3963638" y="1359884"/>
                  </a:lnTo>
                  <a:lnTo>
                    <a:pt x="3649885" y="1359884"/>
                  </a:lnTo>
                  <a:lnTo>
                    <a:pt x="3649885" y="1263777"/>
                  </a:lnTo>
                  <a:lnTo>
                    <a:pt x="2994089" y="1263777"/>
                  </a:lnTo>
                  <a:lnTo>
                    <a:pt x="2994089" y="1211294"/>
                  </a:lnTo>
                  <a:lnTo>
                    <a:pt x="2590419" y="1211294"/>
                  </a:lnTo>
                  <a:lnTo>
                    <a:pt x="2590419" y="1168527"/>
                  </a:lnTo>
                  <a:lnTo>
                    <a:pt x="2585371" y="1168527"/>
                  </a:lnTo>
                  <a:lnTo>
                    <a:pt x="2585371" y="1125760"/>
                  </a:lnTo>
                  <a:lnTo>
                    <a:pt x="2571560" y="1125760"/>
                  </a:lnTo>
                  <a:lnTo>
                    <a:pt x="2571560" y="1091565"/>
                  </a:lnTo>
                  <a:lnTo>
                    <a:pt x="2567083" y="1091565"/>
                  </a:lnTo>
                  <a:lnTo>
                    <a:pt x="2567083" y="1010222"/>
                  </a:lnTo>
                  <a:lnTo>
                    <a:pt x="2234089" y="1010222"/>
                  </a:lnTo>
                  <a:lnTo>
                    <a:pt x="2234089" y="981456"/>
                  </a:lnTo>
                  <a:lnTo>
                    <a:pt x="2115979" y="981456"/>
                  </a:lnTo>
                  <a:lnTo>
                    <a:pt x="2115979" y="953738"/>
                  </a:lnTo>
                  <a:lnTo>
                    <a:pt x="2110740" y="953738"/>
                  </a:lnTo>
                  <a:lnTo>
                    <a:pt x="2110740" y="924306"/>
                  </a:lnTo>
                  <a:lnTo>
                    <a:pt x="2034064" y="924306"/>
                  </a:lnTo>
                  <a:lnTo>
                    <a:pt x="2034064" y="895350"/>
                  </a:lnTo>
                  <a:lnTo>
                    <a:pt x="1991773" y="895350"/>
                  </a:lnTo>
                  <a:lnTo>
                    <a:pt x="1991773" y="871633"/>
                  </a:lnTo>
                  <a:lnTo>
                    <a:pt x="1877663" y="871633"/>
                  </a:lnTo>
                  <a:lnTo>
                    <a:pt x="1877663" y="842677"/>
                  </a:lnTo>
                  <a:lnTo>
                    <a:pt x="1759268" y="842677"/>
                  </a:lnTo>
                  <a:lnTo>
                    <a:pt x="1759268" y="813721"/>
                  </a:lnTo>
                  <a:lnTo>
                    <a:pt x="1706975" y="813721"/>
                  </a:lnTo>
                  <a:lnTo>
                    <a:pt x="1706975" y="765810"/>
                  </a:lnTo>
                  <a:lnTo>
                    <a:pt x="1616774" y="765810"/>
                  </a:lnTo>
                  <a:lnTo>
                    <a:pt x="1616774" y="741902"/>
                  </a:lnTo>
                  <a:lnTo>
                    <a:pt x="1450277" y="741902"/>
                  </a:lnTo>
                  <a:lnTo>
                    <a:pt x="1450277" y="718185"/>
                  </a:lnTo>
                  <a:lnTo>
                    <a:pt x="1402366" y="718185"/>
                  </a:lnTo>
                  <a:lnTo>
                    <a:pt x="1402366" y="694087"/>
                  </a:lnTo>
                  <a:lnTo>
                    <a:pt x="1302925" y="694087"/>
                  </a:lnTo>
                  <a:lnTo>
                    <a:pt x="1302925" y="665512"/>
                  </a:lnTo>
                  <a:lnTo>
                    <a:pt x="1288923" y="665512"/>
                  </a:lnTo>
                  <a:lnTo>
                    <a:pt x="1288923" y="645890"/>
                  </a:lnTo>
                  <a:lnTo>
                    <a:pt x="1260729" y="645890"/>
                  </a:lnTo>
                  <a:lnTo>
                    <a:pt x="1260729" y="603314"/>
                  </a:lnTo>
                  <a:lnTo>
                    <a:pt x="1240917" y="603314"/>
                  </a:lnTo>
                  <a:lnTo>
                    <a:pt x="1240917" y="579215"/>
                  </a:lnTo>
                  <a:lnTo>
                    <a:pt x="1203008" y="579215"/>
                  </a:lnTo>
                  <a:lnTo>
                    <a:pt x="1203008" y="538925"/>
                  </a:lnTo>
                  <a:lnTo>
                    <a:pt x="951643" y="538925"/>
                  </a:lnTo>
                  <a:lnTo>
                    <a:pt x="951643" y="517208"/>
                  </a:lnTo>
                  <a:lnTo>
                    <a:pt x="932021" y="517208"/>
                  </a:lnTo>
                  <a:lnTo>
                    <a:pt x="932021" y="493490"/>
                  </a:lnTo>
                  <a:lnTo>
                    <a:pt x="894112" y="493490"/>
                  </a:lnTo>
                  <a:lnTo>
                    <a:pt x="894112" y="473202"/>
                  </a:lnTo>
                  <a:lnTo>
                    <a:pt x="880396" y="473202"/>
                  </a:lnTo>
                  <a:lnTo>
                    <a:pt x="880396" y="447294"/>
                  </a:lnTo>
                  <a:lnTo>
                    <a:pt x="870013" y="447294"/>
                  </a:lnTo>
                  <a:lnTo>
                    <a:pt x="870013" y="416243"/>
                  </a:lnTo>
                  <a:lnTo>
                    <a:pt x="855250" y="416243"/>
                  </a:lnTo>
                  <a:lnTo>
                    <a:pt x="855250" y="392335"/>
                  </a:lnTo>
                  <a:lnTo>
                    <a:pt x="838200" y="392335"/>
                  </a:lnTo>
                  <a:lnTo>
                    <a:pt x="838200" y="370904"/>
                  </a:lnTo>
                  <a:lnTo>
                    <a:pt x="832771" y="370904"/>
                  </a:lnTo>
                  <a:lnTo>
                    <a:pt x="832771" y="354616"/>
                  </a:lnTo>
                  <a:lnTo>
                    <a:pt x="799719" y="354616"/>
                  </a:lnTo>
                  <a:lnTo>
                    <a:pt x="799719" y="335185"/>
                  </a:lnTo>
                  <a:lnTo>
                    <a:pt x="789718" y="335185"/>
                  </a:lnTo>
                  <a:lnTo>
                    <a:pt x="789718" y="316516"/>
                  </a:lnTo>
                  <a:lnTo>
                    <a:pt x="761143" y="316516"/>
                  </a:lnTo>
                  <a:lnTo>
                    <a:pt x="761143" y="301562"/>
                  </a:lnTo>
                  <a:lnTo>
                    <a:pt x="756761" y="301562"/>
                  </a:lnTo>
                  <a:lnTo>
                    <a:pt x="756761" y="283083"/>
                  </a:lnTo>
                  <a:lnTo>
                    <a:pt x="699421" y="283083"/>
                  </a:lnTo>
                  <a:lnTo>
                    <a:pt x="699421" y="262604"/>
                  </a:lnTo>
                  <a:lnTo>
                    <a:pt x="680085" y="262604"/>
                  </a:lnTo>
                  <a:lnTo>
                    <a:pt x="680085" y="244412"/>
                  </a:lnTo>
                  <a:lnTo>
                    <a:pt x="609029" y="244412"/>
                  </a:lnTo>
                  <a:lnTo>
                    <a:pt x="609029" y="230600"/>
                  </a:lnTo>
                  <a:lnTo>
                    <a:pt x="575977" y="230600"/>
                  </a:lnTo>
                  <a:lnTo>
                    <a:pt x="575977" y="210788"/>
                  </a:lnTo>
                  <a:lnTo>
                    <a:pt x="490252" y="210788"/>
                  </a:lnTo>
                  <a:lnTo>
                    <a:pt x="490252" y="191929"/>
                  </a:lnTo>
                  <a:lnTo>
                    <a:pt x="377190" y="191929"/>
                  </a:lnTo>
                  <a:lnTo>
                    <a:pt x="377190" y="171450"/>
                  </a:lnTo>
                  <a:lnTo>
                    <a:pt x="371856" y="171450"/>
                  </a:lnTo>
                  <a:lnTo>
                    <a:pt x="371856" y="158115"/>
                  </a:lnTo>
                  <a:lnTo>
                    <a:pt x="362141" y="158115"/>
                  </a:lnTo>
                  <a:lnTo>
                    <a:pt x="362141" y="139446"/>
                  </a:lnTo>
                  <a:lnTo>
                    <a:pt x="314897" y="139446"/>
                  </a:lnTo>
                  <a:lnTo>
                    <a:pt x="314897" y="124397"/>
                  </a:lnTo>
                  <a:lnTo>
                    <a:pt x="143923" y="124397"/>
                  </a:lnTo>
                  <a:lnTo>
                    <a:pt x="143923" y="104966"/>
                  </a:lnTo>
                  <a:lnTo>
                    <a:pt x="95822" y="104966"/>
                  </a:lnTo>
                  <a:lnTo>
                    <a:pt x="95822" y="71152"/>
                  </a:lnTo>
                  <a:lnTo>
                    <a:pt x="49054" y="71152"/>
                  </a:lnTo>
                  <a:lnTo>
                    <a:pt x="49054" y="52673"/>
                  </a:lnTo>
                  <a:lnTo>
                    <a:pt x="34481" y="52673"/>
                  </a:lnTo>
                  <a:lnTo>
                    <a:pt x="34481" y="19050"/>
                  </a:lnTo>
                  <a:lnTo>
                    <a:pt x="30194" y="19050"/>
                  </a:lnTo>
                  <a:lnTo>
                    <a:pt x="30194" y="0"/>
                  </a:lnTo>
                  <a:lnTo>
                    <a:pt x="0" y="0"/>
                  </a:lnTo>
                </a:path>
              </a:pathLst>
            </a:custGeom>
            <a:noFill/>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sp>
        <p:nvSpPr>
          <p:cNvPr id="2165" name="TextBox 2164">
            <a:extLst>
              <a:ext uri="{FF2B5EF4-FFF2-40B4-BE49-F238E27FC236}">
                <a16:creationId xmlns:a16="http://schemas.microsoft.com/office/drawing/2014/main" id="{C6D2D7AF-3116-D727-4399-7BFC36CE2D50}"/>
              </a:ext>
            </a:extLst>
          </p:cNvPr>
          <p:cNvSpPr txBox="1"/>
          <p:nvPr/>
        </p:nvSpPr>
        <p:spPr>
          <a:xfrm>
            <a:off x="385848" y="6283449"/>
            <a:ext cx="11481263" cy="369332"/>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abi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abiraterone;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capi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capivasertib; CI, confidence interval; HR, hazard ratio;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pbo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placebo; PTEN, phosphatase and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tensin</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homolog;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radiographic progression-free survival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K </a:t>
            </a: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et al. Ann Oncol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2026;37:53–68</a:t>
            </a:r>
          </a:p>
        </p:txBody>
      </p:sp>
      <p:sp>
        <p:nvSpPr>
          <p:cNvPr id="2166" name="TextBox 2165">
            <a:extLst>
              <a:ext uri="{FF2B5EF4-FFF2-40B4-BE49-F238E27FC236}">
                <a16:creationId xmlns:a16="http://schemas.microsoft.com/office/drawing/2014/main" id="{F9ADF7CE-35FD-9C7F-11C8-295265D335B1}"/>
              </a:ext>
            </a:extLst>
          </p:cNvPr>
          <p:cNvSpPr txBox="1"/>
          <p:nvPr/>
        </p:nvSpPr>
        <p:spPr>
          <a:xfrm>
            <a:off x="8493011" y="1369301"/>
            <a:ext cx="110383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mn-cs"/>
              </a:rPr>
              <a:t>Patients,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7" name="TextBox 2166">
            <a:extLst>
              <a:ext uri="{FF2B5EF4-FFF2-40B4-BE49-F238E27FC236}">
                <a16:creationId xmlns:a16="http://schemas.microsoft.com/office/drawing/2014/main" id="{50EF6C94-2075-77E9-7BB8-C3FD39B34149}"/>
              </a:ext>
            </a:extLst>
          </p:cNvPr>
          <p:cNvSpPr txBox="1"/>
          <p:nvPr/>
        </p:nvSpPr>
        <p:spPr>
          <a:xfrm>
            <a:off x="10206448" y="1369301"/>
            <a:ext cx="1922395" cy="276999"/>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Median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rPFS</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months</a:t>
            </a:r>
          </a:p>
        </p:txBody>
      </p:sp>
    </p:spTree>
    <p:extLst>
      <p:ext uri="{BB962C8B-B14F-4D97-AF65-F5344CB8AC3E}">
        <p14:creationId xmlns:p14="http://schemas.microsoft.com/office/powerpoint/2010/main" val="1761463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7ECD5-979F-981B-0187-A55B2FB0995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222D28D-8B40-4F3F-798E-CECA07D7A6BD}"/>
              </a:ext>
            </a:extLst>
          </p:cNvPr>
          <p:cNvSpPr>
            <a:spLocks noGrp="1"/>
          </p:cNvSpPr>
          <p:nvPr>
            <p:ph type="body" sz="quarter" idx="16"/>
          </p:nvPr>
        </p:nvSpPr>
        <p:spPr/>
        <p:txBody>
          <a:bodyPr/>
          <a:lstStyle/>
          <a:p>
            <a:r>
              <a:rPr lang="en-US" dirty="0"/>
              <a:t>CAPItello-281 PTEN subgroups: OS</a:t>
            </a:r>
          </a:p>
        </p:txBody>
      </p:sp>
      <p:sp>
        <p:nvSpPr>
          <p:cNvPr id="6" name="Rectangle 5">
            <a:extLst>
              <a:ext uri="{FF2B5EF4-FFF2-40B4-BE49-F238E27FC236}">
                <a16:creationId xmlns:a16="http://schemas.microsoft.com/office/drawing/2014/main" id="{5AFE7B2A-721A-0FCB-EAD7-20A04F61D8E7}"/>
              </a:ext>
            </a:extLst>
          </p:cNvPr>
          <p:cNvSpPr/>
          <p:nvPr/>
        </p:nvSpPr>
        <p:spPr>
          <a:xfrm>
            <a:off x="0" y="1387476"/>
            <a:ext cx="12192000" cy="43084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733854D7-ABAA-5D92-A3FB-C2189F70E0BF}"/>
              </a:ext>
            </a:extLst>
          </p:cNvPr>
          <p:cNvGraphicFramePr>
            <a:graphicFrameLocks noGrp="1"/>
          </p:cNvGraphicFramePr>
          <p:nvPr/>
        </p:nvGraphicFramePr>
        <p:xfrm>
          <a:off x="7614136" y="1543860"/>
          <a:ext cx="4452251" cy="3912559"/>
        </p:xfrm>
        <a:graphic>
          <a:graphicData uri="http://schemas.openxmlformats.org/drawingml/2006/table">
            <a:tbl>
              <a:tblPr firstRow="1" firstCol="1" bandRow="1"/>
              <a:tblGrid>
                <a:gridCol w="945869">
                  <a:extLst>
                    <a:ext uri="{9D8B030D-6E8A-4147-A177-3AD203B41FA5}">
                      <a16:colId xmlns:a16="http://schemas.microsoft.com/office/drawing/2014/main" val="514189770"/>
                    </a:ext>
                  </a:extLst>
                </a:gridCol>
                <a:gridCol w="447623">
                  <a:extLst>
                    <a:ext uri="{9D8B030D-6E8A-4147-A177-3AD203B41FA5}">
                      <a16:colId xmlns:a16="http://schemas.microsoft.com/office/drawing/2014/main" val="579979859"/>
                    </a:ext>
                  </a:extLst>
                </a:gridCol>
                <a:gridCol w="447623">
                  <a:extLst>
                    <a:ext uri="{9D8B030D-6E8A-4147-A177-3AD203B41FA5}">
                      <a16:colId xmlns:a16="http://schemas.microsoft.com/office/drawing/2014/main" val="3166258227"/>
                    </a:ext>
                  </a:extLst>
                </a:gridCol>
                <a:gridCol w="895247">
                  <a:extLst>
                    <a:ext uri="{9D8B030D-6E8A-4147-A177-3AD203B41FA5}">
                      <a16:colId xmlns:a16="http://schemas.microsoft.com/office/drawing/2014/main" val="1928375969"/>
                    </a:ext>
                  </a:extLst>
                </a:gridCol>
                <a:gridCol w="447623">
                  <a:extLst>
                    <a:ext uri="{9D8B030D-6E8A-4147-A177-3AD203B41FA5}">
                      <a16:colId xmlns:a16="http://schemas.microsoft.com/office/drawing/2014/main" val="2192936149"/>
                    </a:ext>
                  </a:extLst>
                </a:gridCol>
                <a:gridCol w="447623">
                  <a:extLst>
                    <a:ext uri="{9D8B030D-6E8A-4147-A177-3AD203B41FA5}">
                      <a16:colId xmlns:a16="http://schemas.microsoft.com/office/drawing/2014/main" val="3352171257"/>
                    </a:ext>
                  </a:extLst>
                </a:gridCol>
                <a:gridCol w="820643">
                  <a:extLst>
                    <a:ext uri="{9D8B030D-6E8A-4147-A177-3AD203B41FA5}">
                      <a16:colId xmlns:a16="http://schemas.microsoft.com/office/drawing/2014/main" val="1850007713"/>
                    </a:ext>
                  </a:extLst>
                </a:gridCol>
              </a:tblGrid>
              <a:tr h="552887">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100" b="1" noProof="0" dirty="0">
                          <a:solidFill>
                            <a:schemeClr val="tx1"/>
                          </a:solidFill>
                          <a:effectLst/>
                          <a:latin typeface="+mn-lt"/>
                          <a:ea typeface="MS Mincho" panose="02020609040205080304" pitchFamily="49" charset="-128"/>
                        </a:rPr>
                        <a:t>PTEN cutoff</a:t>
                      </a: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100" b="1" kern="1200" noProof="0" dirty="0" err="1">
                          <a:solidFill>
                            <a:srgbClr val="0071CB"/>
                          </a:solidFill>
                          <a:effectLst/>
                          <a:latin typeface="+mn-lt"/>
                          <a:ea typeface="MS Mincho" panose="02020609040205080304" pitchFamily="49" charset="-128"/>
                          <a:cs typeface="+mn-cs"/>
                        </a:rPr>
                        <a:t>Capi+abi</a:t>
                      </a:r>
                      <a:endParaRPr lang="en-US" sz="1100" b="1" kern="1200" noProof="0" dirty="0">
                        <a:solidFill>
                          <a:srgbClr val="0071CB"/>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kern="1200" noProof="0" dirty="0" err="1">
                          <a:solidFill>
                            <a:srgbClr val="D0006F"/>
                          </a:solidFill>
                          <a:effectLst/>
                          <a:latin typeface="+mn-lt"/>
                          <a:ea typeface="MS Mincho" panose="02020609040205080304" pitchFamily="49" charset="-128"/>
                          <a:cs typeface="+mn-cs"/>
                        </a:rPr>
                        <a:t>Pbo+abi</a:t>
                      </a:r>
                      <a:endParaRPr lang="en-US" sz="1100" b="1" kern="1200" noProof="0" dirty="0">
                        <a:solidFill>
                          <a:srgbClr val="D0006F"/>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endParaRPr lang="en-US" sz="1100" b="1" kern="1200" noProof="0" dirty="0">
                        <a:solidFill>
                          <a:schemeClr val="tx1"/>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1100" b="1" kern="1200" noProof="0" dirty="0" err="1">
                          <a:solidFill>
                            <a:srgbClr val="0071CB"/>
                          </a:solidFill>
                          <a:effectLst/>
                          <a:latin typeface="+mn-lt"/>
                          <a:ea typeface="MS Mincho" panose="02020609040205080304" pitchFamily="49" charset="-128"/>
                          <a:cs typeface="+mn-cs"/>
                        </a:rPr>
                        <a:t>Capi+abi</a:t>
                      </a:r>
                      <a:endParaRPr lang="en-US" sz="1100" b="1" kern="1200" noProof="0" dirty="0">
                        <a:solidFill>
                          <a:srgbClr val="0071CB"/>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100" b="1" kern="1200" noProof="0" dirty="0" err="1">
                          <a:solidFill>
                            <a:srgbClr val="D0006F"/>
                          </a:solidFill>
                          <a:effectLst/>
                          <a:latin typeface="+mn-lt"/>
                          <a:ea typeface="MS Mincho" panose="02020609040205080304" pitchFamily="49" charset="-128"/>
                          <a:cs typeface="+mn-cs"/>
                        </a:rPr>
                        <a:t>Pbo+abi</a:t>
                      </a:r>
                      <a:endParaRPr lang="en-US" sz="1100" b="1" kern="1200" noProof="0" dirty="0">
                        <a:solidFill>
                          <a:srgbClr val="D0006F"/>
                        </a:solidFill>
                        <a:effectLst/>
                        <a:latin typeface="+mn-lt"/>
                        <a:ea typeface="MS Mincho" panose="02020609040205080304" pitchFamily="49" charset="-128"/>
                        <a:cs typeface="+mn-cs"/>
                      </a:endParaRP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ctr">
                        <a:lnSpc>
                          <a:spcPct val="100000"/>
                        </a:lnSpc>
                        <a:spcAft>
                          <a:spcPts val="0"/>
                        </a:spcAft>
                      </a:pPr>
                      <a:r>
                        <a:rPr lang="en-US" sz="1100" b="1" noProof="0" dirty="0">
                          <a:solidFill>
                            <a:schemeClr val="tx1"/>
                          </a:solidFill>
                          <a:effectLst/>
                          <a:latin typeface="+mn-lt"/>
                          <a:ea typeface="MS Mincho" panose="02020609040205080304" pitchFamily="49" charset="-128"/>
                        </a:rPr>
                        <a:t>HR </a:t>
                      </a:r>
                    </a:p>
                    <a:p>
                      <a:pPr algn="ctr">
                        <a:lnSpc>
                          <a:spcPct val="100000"/>
                        </a:lnSpc>
                        <a:spcAft>
                          <a:spcPts val="0"/>
                        </a:spcAft>
                      </a:pPr>
                      <a:r>
                        <a:rPr lang="en-US" sz="1100" b="1" noProof="0" dirty="0">
                          <a:solidFill>
                            <a:schemeClr val="tx1"/>
                          </a:solidFill>
                          <a:effectLst/>
                          <a:latin typeface="+mn-lt"/>
                          <a:ea typeface="MS Mincho" panose="02020609040205080304" pitchFamily="49" charset="-128"/>
                        </a:rPr>
                        <a:t>(95% CI)</a:t>
                      </a:r>
                    </a:p>
                  </a:txBody>
                  <a:tcPr marL="72000" marR="45720" marT="36000" marB="36000" anchor="ctr">
                    <a:lnL w="12700" cmpd="sng">
                      <a:noFill/>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1046603739"/>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effectLst/>
                          <a:latin typeface="+mn-lt"/>
                          <a:ea typeface="MS Mincho" panose="02020609040205080304" pitchFamily="49" charset="-128"/>
                        </a:rPr>
                        <a:t>All randomized patients (</a:t>
                      </a: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90%)</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GB" sz="1100" b="0" noProof="0" dirty="0">
                          <a:solidFill>
                            <a:schemeClr val="tx1"/>
                          </a:solidFill>
                          <a:latin typeface="+mn-lt"/>
                          <a:cs typeface="Arial" panose="020B0604020202020204" pitchFamily="34" charset="0"/>
                        </a:rPr>
                        <a:t>507</a:t>
                      </a:r>
                      <a:endParaRPr lang="en-GB" sz="1100" b="0" noProof="0" dirty="0">
                        <a:solidFill>
                          <a:schemeClr val="tx2">
                            <a:lumMod val="50000"/>
                            <a:lumOff val="50000"/>
                          </a:schemeClr>
                        </a:solidFill>
                        <a:latin typeface="+mn-lt"/>
                        <a:cs typeface="Arial" panose="020B0604020202020204" pitchFamily="34" charset="0"/>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a:solidFill>
                            <a:schemeClr val="tx1"/>
                          </a:solidFill>
                          <a:latin typeface="+mn-lt"/>
                          <a:cs typeface="Arial" panose="020B0604020202020204" pitchFamily="34" charset="0"/>
                        </a:rPr>
                        <a:t>505</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0.90 </a:t>
                      </a:r>
                      <a:b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b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(0.71, 1.15)</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extLst>
                  <a:ext uri="{0D108BD9-81ED-4DB2-BD59-A6C34878D82A}">
                    <a16:rowId xmlns:a16="http://schemas.microsoft.com/office/drawing/2014/main" val="3599275717"/>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95%</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GB" sz="1100" b="0" noProof="0" dirty="0">
                          <a:solidFill>
                            <a:schemeClr val="tx1"/>
                          </a:solidFill>
                          <a:latin typeface="+mn-lt"/>
                          <a:cs typeface="Arial" panose="020B0604020202020204" pitchFamily="34" charset="0"/>
                        </a:rPr>
                        <a:t>404</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a:solidFill>
                            <a:schemeClr val="tx1"/>
                          </a:solidFill>
                          <a:latin typeface="+mn-lt"/>
                          <a:cs typeface="Arial" panose="020B0604020202020204" pitchFamily="34" charset="0"/>
                        </a:rPr>
                        <a:t>410</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0.80 </a:t>
                      </a:r>
                      <a:b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b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(0.62, 1.04)</a:t>
                      </a:r>
                    </a:p>
                  </a:txBody>
                  <a:tcPr marL="72000" marR="4572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210912637"/>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latin typeface="+mn-lt"/>
                        </a:rPr>
                        <a:t>≥</a:t>
                      </a:r>
                      <a:r>
                        <a:rPr lang="en-US" sz="1100" b="1" noProof="0" dirty="0">
                          <a:solidFill>
                            <a:schemeClr val="tx1"/>
                          </a:solidFill>
                          <a:effectLst/>
                          <a:latin typeface="+mn-lt"/>
                          <a:ea typeface="MS Mincho" panose="02020609040205080304" pitchFamily="49" charset="-128"/>
                        </a:rPr>
                        <a:t>99%</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GB" sz="1100" b="0" noProof="0" dirty="0">
                          <a:solidFill>
                            <a:schemeClr val="tx1"/>
                          </a:solidFill>
                          <a:latin typeface="+mn-lt"/>
                          <a:cs typeface="Arial" panose="020B0604020202020204" pitchFamily="34" charset="0"/>
                        </a:rPr>
                        <a:t>205</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a:solidFill>
                            <a:schemeClr val="tx1"/>
                          </a:solidFill>
                          <a:latin typeface="+mn-lt"/>
                          <a:cs typeface="Arial" panose="020B0604020202020204" pitchFamily="34" charset="0"/>
                        </a:rPr>
                        <a:t>196</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indent="0" algn="ctr">
                        <a:lnSpc>
                          <a:spcPct val="100000"/>
                        </a:lnSpc>
                        <a:spcAft>
                          <a:spcPts val="0"/>
                        </a:spcAft>
                      </a:pPr>
                      <a:endParaRPr lang="en-US" sz="1100" b="0" noProof="0" dirty="0">
                        <a:solidFill>
                          <a:schemeClr val="tx1"/>
                        </a:solidFill>
                        <a:effectLst/>
                        <a:latin typeface="+mn-lt"/>
                        <a:ea typeface="MS Mincho" panose="02020609040205080304" pitchFamily="49" charset="-128"/>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0.77 </a:t>
                      </a:r>
                      <a:b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b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(0.53, 1.12)</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65000"/>
                        <a:alpha val="20000"/>
                      </a:srgbClr>
                    </a:solidFill>
                  </a:tcPr>
                </a:tc>
                <a:extLst>
                  <a:ext uri="{0D108BD9-81ED-4DB2-BD59-A6C34878D82A}">
                    <a16:rowId xmlns:a16="http://schemas.microsoft.com/office/drawing/2014/main" val="2370633084"/>
                  </a:ext>
                </a:extLst>
              </a:tr>
              <a:tr h="839918">
                <a:tc>
                  <a:txBody>
                    <a:bodyPr/>
                    <a:lstStyle>
                      <a:lvl1pPr marL="0" algn="l" defTabSz="609630" rtl="0" eaLnBrk="1" latinLnBrk="0" hangingPunct="1">
                        <a:defRPr sz="1200" b="1" kern="1200">
                          <a:solidFill>
                            <a:schemeClr val="lt1"/>
                          </a:solidFill>
                          <a:latin typeface="Arial"/>
                        </a:defRPr>
                      </a:lvl1pPr>
                      <a:lvl2pPr marL="304815" algn="l" defTabSz="609630" rtl="0" eaLnBrk="1" latinLnBrk="0" hangingPunct="1">
                        <a:defRPr sz="1200" b="1" kern="1200">
                          <a:solidFill>
                            <a:schemeClr val="lt1"/>
                          </a:solidFill>
                          <a:latin typeface="Arial"/>
                        </a:defRPr>
                      </a:lvl2pPr>
                      <a:lvl3pPr marL="609630" algn="l" defTabSz="609630" rtl="0" eaLnBrk="1" latinLnBrk="0" hangingPunct="1">
                        <a:defRPr sz="1200" b="1" kern="1200">
                          <a:solidFill>
                            <a:schemeClr val="lt1"/>
                          </a:solidFill>
                          <a:latin typeface="Arial"/>
                        </a:defRPr>
                      </a:lvl3pPr>
                      <a:lvl4pPr marL="914446" algn="l" defTabSz="609630" rtl="0" eaLnBrk="1" latinLnBrk="0" hangingPunct="1">
                        <a:defRPr sz="1200" b="1" kern="1200">
                          <a:solidFill>
                            <a:schemeClr val="lt1"/>
                          </a:solidFill>
                          <a:latin typeface="Arial"/>
                        </a:defRPr>
                      </a:lvl4pPr>
                      <a:lvl5pPr marL="1219261" algn="l" defTabSz="609630" rtl="0" eaLnBrk="1" latinLnBrk="0" hangingPunct="1">
                        <a:defRPr sz="1200" b="1" kern="1200">
                          <a:solidFill>
                            <a:schemeClr val="lt1"/>
                          </a:solidFill>
                          <a:latin typeface="Arial"/>
                        </a:defRPr>
                      </a:lvl5pPr>
                      <a:lvl6pPr marL="1524076" algn="l" defTabSz="609630" rtl="0" eaLnBrk="1" latinLnBrk="0" hangingPunct="1">
                        <a:defRPr sz="1200" b="1" kern="1200">
                          <a:solidFill>
                            <a:schemeClr val="lt1"/>
                          </a:solidFill>
                          <a:latin typeface="Arial"/>
                        </a:defRPr>
                      </a:lvl6pPr>
                      <a:lvl7pPr marL="1828891" algn="l" defTabSz="609630" rtl="0" eaLnBrk="1" latinLnBrk="0" hangingPunct="1">
                        <a:defRPr sz="1200" b="1" kern="1200">
                          <a:solidFill>
                            <a:schemeClr val="lt1"/>
                          </a:solidFill>
                          <a:latin typeface="Arial"/>
                        </a:defRPr>
                      </a:lvl7pPr>
                      <a:lvl8pPr marL="2133707" algn="l" defTabSz="609630" rtl="0" eaLnBrk="1" latinLnBrk="0" hangingPunct="1">
                        <a:defRPr sz="1200" b="1" kern="1200">
                          <a:solidFill>
                            <a:schemeClr val="lt1"/>
                          </a:solidFill>
                          <a:latin typeface="Arial"/>
                        </a:defRPr>
                      </a:lvl8pPr>
                      <a:lvl9pPr marL="2438522" algn="l" defTabSz="609630" rtl="0" eaLnBrk="1" latinLnBrk="0" hangingPunct="1">
                        <a:defRPr sz="1200" b="1" kern="1200">
                          <a:solidFill>
                            <a:schemeClr val="lt1"/>
                          </a:solidFill>
                          <a:latin typeface="Arial"/>
                        </a:defRPr>
                      </a:lvl9pPr>
                    </a:lstStyle>
                    <a:p>
                      <a:pPr algn="l">
                        <a:lnSpc>
                          <a:spcPct val="100000"/>
                        </a:lnSpc>
                        <a:spcAft>
                          <a:spcPts val="0"/>
                        </a:spcAft>
                      </a:pPr>
                      <a:r>
                        <a:rPr lang="en-US" sz="1100" b="1" noProof="0" dirty="0">
                          <a:solidFill>
                            <a:schemeClr val="tx1"/>
                          </a:solidFill>
                          <a:effectLst/>
                          <a:latin typeface="+mn-lt"/>
                        </a:rPr>
                        <a:t>100%</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l"/>
                      <a:r>
                        <a:rPr lang="en-GB" sz="1100" b="0" noProof="0" dirty="0">
                          <a:solidFill>
                            <a:schemeClr val="tx1"/>
                          </a:solidFill>
                          <a:latin typeface="+mn-lt"/>
                          <a:cs typeface="Arial" panose="020B0604020202020204" pitchFamily="34" charset="0"/>
                        </a:rPr>
                        <a:t>169</a:t>
                      </a:r>
                      <a:endParaRPr lang="en-GB" sz="1100" b="0" noProof="0" dirty="0">
                        <a:solidFill>
                          <a:schemeClr val="tx2">
                            <a:lumMod val="75000"/>
                            <a:lumOff val="25000"/>
                          </a:schemeClr>
                        </a:solidFill>
                        <a:latin typeface="+mn-lt"/>
                        <a:cs typeface="Arial" panose="020B0604020202020204" pitchFamily="34" charset="0"/>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1100" b="0" noProof="0" dirty="0">
                          <a:solidFill>
                            <a:schemeClr val="tx1"/>
                          </a:solidFill>
                          <a:latin typeface="+mn-lt"/>
                          <a:cs typeface="Arial" panose="020B0604020202020204" pitchFamily="34" charset="0"/>
                        </a:rPr>
                        <a:t>162</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algn="ctr">
                        <a:lnSpc>
                          <a:spcPct val="100000"/>
                        </a:lnSpc>
                        <a:spcAft>
                          <a:spcPts val="0"/>
                        </a:spcAft>
                      </a:pPr>
                      <a:endParaRPr lang="en-US" sz="1100" b="0" noProof="0" dirty="0">
                        <a:solidFill>
                          <a:schemeClr val="tx1"/>
                        </a:solidFill>
                        <a:effectLst/>
                        <a:latin typeface="+mn-lt"/>
                      </a:endParaRP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NC</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tc>
                  <a:txBody>
                    <a:bodyPr/>
                    <a:lstStyle>
                      <a:lvl1pPr marL="0" algn="l" defTabSz="609630" rtl="0" eaLnBrk="1" latinLnBrk="0" hangingPunct="1">
                        <a:defRPr sz="1200" kern="1200">
                          <a:solidFill>
                            <a:schemeClr val="dk1"/>
                          </a:solidFill>
                          <a:latin typeface="Arial"/>
                        </a:defRPr>
                      </a:lvl1pPr>
                      <a:lvl2pPr marL="304815" algn="l" defTabSz="609630" rtl="0" eaLnBrk="1" latinLnBrk="0" hangingPunct="1">
                        <a:defRPr sz="1200" kern="1200">
                          <a:solidFill>
                            <a:schemeClr val="dk1"/>
                          </a:solidFill>
                          <a:latin typeface="Arial"/>
                        </a:defRPr>
                      </a:lvl2pPr>
                      <a:lvl3pPr marL="609630" algn="l" defTabSz="609630" rtl="0" eaLnBrk="1" latinLnBrk="0" hangingPunct="1">
                        <a:defRPr sz="1200" kern="1200">
                          <a:solidFill>
                            <a:schemeClr val="dk1"/>
                          </a:solidFill>
                          <a:latin typeface="Arial"/>
                        </a:defRPr>
                      </a:lvl3pPr>
                      <a:lvl4pPr marL="914446" algn="l" defTabSz="609630" rtl="0" eaLnBrk="1" latinLnBrk="0" hangingPunct="1">
                        <a:defRPr sz="1200" kern="1200">
                          <a:solidFill>
                            <a:schemeClr val="dk1"/>
                          </a:solidFill>
                          <a:latin typeface="Arial"/>
                        </a:defRPr>
                      </a:lvl4pPr>
                      <a:lvl5pPr marL="1219261" algn="l" defTabSz="609630" rtl="0" eaLnBrk="1" latinLnBrk="0" hangingPunct="1">
                        <a:defRPr sz="1200" kern="1200">
                          <a:solidFill>
                            <a:schemeClr val="dk1"/>
                          </a:solidFill>
                          <a:latin typeface="Arial"/>
                        </a:defRPr>
                      </a:lvl5pPr>
                      <a:lvl6pPr marL="1524076" algn="l" defTabSz="609630" rtl="0" eaLnBrk="1" latinLnBrk="0" hangingPunct="1">
                        <a:defRPr sz="1200" kern="1200">
                          <a:solidFill>
                            <a:schemeClr val="dk1"/>
                          </a:solidFill>
                          <a:latin typeface="Arial"/>
                        </a:defRPr>
                      </a:lvl6pPr>
                      <a:lvl7pPr marL="1828891" algn="l" defTabSz="609630" rtl="0" eaLnBrk="1" latinLnBrk="0" hangingPunct="1">
                        <a:defRPr sz="1200" kern="1200">
                          <a:solidFill>
                            <a:schemeClr val="dk1"/>
                          </a:solidFill>
                          <a:latin typeface="Arial"/>
                        </a:defRPr>
                      </a:lvl7pPr>
                      <a:lvl8pPr marL="2133707" algn="l" defTabSz="609630" rtl="0" eaLnBrk="1" latinLnBrk="0" hangingPunct="1">
                        <a:defRPr sz="1200" kern="1200">
                          <a:solidFill>
                            <a:schemeClr val="dk1"/>
                          </a:solidFill>
                          <a:latin typeface="Arial"/>
                        </a:defRPr>
                      </a:lvl8pPr>
                      <a:lvl9pPr marL="2438522" algn="l" defTabSz="609630" rtl="0" eaLnBrk="1" latinLnBrk="0" hangingPunct="1">
                        <a:defRPr sz="12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0.77 </a:t>
                      </a:r>
                      <a:br>
                        <a:rPr kumimoji="0" lang="en-GB" sz="1100" b="1"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br>
                      <a:r>
                        <a:rPr kumimoji="0" lang="en-GB" sz="1100" b="0" i="0" u="none" strike="noStrike" kern="1200" cap="none" spc="0" normalizeH="0" baseline="0" noProof="0" dirty="0">
                          <a:ln>
                            <a:noFill/>
                          </a:ln>
                          <a:solidFill>
                            <a:schemeClr val="tx1"/>
                          </a:solidFill>
                          <a:effectLst/>
                          <a:uLnTx/>
                          <a:uFillTx/>
                          <a:latin typeface="+mn-lt"/>
                          <a:ea typeface="MS Mincho" panose="02020609040205080304" pitchFamily="49" charset="-128"/>
                          <a:cs typeface="Arial" panose="020B0604020202020204" pitchFamily="34" charset="0"/>
                        </a:rPr>
                        <a:t>(0.51, 1.14)</a:t>
                      </a:r>
                    </a:p>
                  </a:txBody>
                  <a:tcPr marL="72000" marR="4572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20000"/>
                      </a:srgbClr>
                    </a:solidFill>
                  </a:tcPr>
                </a:tc>
                <a:extLst>
                  <a:ext uri="{0D108BD9-81ED-4DB2-BD59-A6C34878D82A}">
                    <a16:rowId xmlns:a16="http://schemas.microsoft.com/office/drawing/2014/main" val="3722066757"/>
                  </a:ext>
                </a:extLst>
              </a:tr>
            </a:tbl>
          </a:graphicData>
        </a:graphic>
      </p:graphicFrame>
      <p:sp>
        <p:nvSpPr>
          <p:cNvPr id="8" name="Rectangle 7">
            <a:extLst>
              <a:ext uri="{FF2B5EF4-FFF2-40B4-BE49-F238E27FC236}">
                <a16:creationId xmlns:a16="http://schemas.microsoft.com/office/drawing/2014/main" id="{68E6C630-3466-2212-FAD0-67FBDA4D2984}"/>
              </a:ext>
            </a:extLst>
          </p:cNvPr>
          <p:cNvSpPr/>
          <p:nvPr/>
        </p:nvSpPr>
        <p:spPr>
          <a:xfrm>
            <a:off x="9836370" y="2096799"/>
            <a:ext cx="573793" cy="3217341"/>
          </a:xfrm>
          <a:prstGeom prst="rect">
            <a:avLst/>
          </a:prstGeom>
          <a:solidFill>
            <a:srgbClr val="56639D">
              <a:lumMod val="20000"/>
              <a:lumOff val="80000"/>
            </a:srgb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AF3955F-CA8D-F5E7-921D-9EC41462622E}"/>
              </a:ext>
            </a:extLst>
          </p:cNvPr>
          <p:cNvGrpSpPr>
            <a:grpSpLocks/>
          </p:cNvGrpSpPr>
          <p:nvPr/>
        </p:nvGrpSpPr>
        <p:grpSpPr>
          <a:xfrm>
            <a:off x="9485427" y="4118771"/>
            <a:ext cx="899642" cy="146757"/>
            <a:chOff x="4628083" y="5018189"/>
            <a:chExt cx="899642" cy="162000"/>
          </a:xfrm>
        </p:grpSpPr>
        <p:sp>
          <p:nvSpPr>
            <p:cNvPr id="10" name="Oval 9">
              <a:extLst>
                <a:ext uri="{FF2B5EF4-FFF2-40B4-BE49-F238E27FC236}">
                  <a16:creationId xmlns:a16="http://schemas.microsoft.com/office/drawing/2014/main" id="{708460C5-8F39-7917-9DE3-0DDBCD2F24C6}"/>
                </a:ext>
              </a:extLst>
            </p:cNvPr>
            <p:cNvSpPr>
              <a:spLocks/>
            </p:cNvSpPr>
            <p:nvPr/>
          </p:nvSpPr>
          <p:spPr>
            <a:xfrm>
              <a:off x="5028871" y="5040001"/>
              <a:ext cx="102651" cy="118376"/>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0E2FC30D-D315-85A6-18D2-6C295DD6D332}"/>
                </a:ext>
              </a:extLst>
            </p:cNvPr>
            <p:cNvGrpSpPr>
              <a:grpSpLocks/>
            </p:cNvGrpSpPr>
            <p:nvPr/>
          </p:nvGrpSpPr>
          <p:grpSpPr>
            <a:xfrm>
              <a:off x="4628083" y="5018189"/>
              <a:ext cx="899642" cy="162000"/>
              <a:chOff x="3088451" y="2070402"/>
              <a:chExt cx="167690" cy="162000"/>
            </a:xfrm>
          </p:grpSpPr>
          <p:cxnSp>
            <p:nvCxnSpPr>
              <p:cNvPr id="12" name="Straight Connector 11">
                <a:extLst>
                  <a:ext uri="{FF2B5EF4-FFF2-40B4-BE49-F238E27FC236}">
                    <a16:creationId xmlns:a16="http://schemas.microsoft.com/office/drawing/2014/main" id="{65D1FD35-101E-73F4-1886-C2BB33554FFF}"/>
                  </a:ext>
                </a:extLst>
              </p:cNvPr>
              <p:cNvCxnSpPr>
                <a:cxnSpLocks/>
              </p:cNvCxnSpPr>
              <p:nvPr/>
            </p:nvCxnSpPr>
            <p:spPr>
              <a:xfrm>
                <a:off x="3088596" y="2070402"/>
                <a:ext cx="0" cy="162000"/>
              </a:xfrm>
              <a:prstGeom prst="line">
                <a:avLst/>
              </a:prstGeom>
              <a:noFill/>
              <a:ln w="9525" cap="flat" cmpd="sng" algn="ctr">
                <a:solidFill>
                  <a:srgbClr val="000000"/>
                </a:solidFill>
                <a:prstDash val="solid"/>
              </a:ln>
              <a:effectLst/>
            </p:spPr>
          </p:cxnSp>
          <p:cxnSp>
            <p:nvCxnSpPr>
              <p:cNvPr id="13" name="Straight Connector 12">
                <a:extLst>
                  <a:ext uri="{FF2B5EF4-FFF2-40B4-BE49-F238E27FC236}">
                    <a16:creationId xmlns:a16="http://schemas.microsoft.com/office/drawing/2014/main" id="{786370DD-0B82-DE8C-1BD1-EC86A2C4B2E0}"/>
                  </a:ext>
                </a:extLst>
              </p:cNvPr>
              <p:cNvCxnSpPr>
                <a:cxnSpLocks/>
              </p:cNvCxnSpPr>
              <p:nvPr/>
            </p:nvCxnSpPr>
            <p:spPr>
              <a:xfrm>
                <a:off x="3255539" y="2070402"/>
                <a:ext cx="0" cy="162000"/>
              </a:xfrm>
              <a:prstGeom prst="line">
                <a:avLst/>
              </a:prstGeom>
              <a:noFill/>
              <a:ln w="9525" cap="flat" cmpd="sng" algn="ctr">
                <a:solidFill>
                  <a:srgbClr val="000000"/>
                </a:solidFill>
                <a:prstDash val="solid"/>
              </a:ln>
              <a:effectLst/>
            </p:spPr>
          </p:cxnSp>
          <p:cxnSp>
            <p:nvCxnSpPr>
              <p:cNvPr id="14" name="Straight Connector 13">
                <a:extLst>
                  <a:ext uri="{FF2B5EF4-FFF2-40B4-BE49-F238E27FC236}">
                    <a16:creationId xmlns:a16="http://schemas.microsoft.com/office/drawing/2014/main" id="{AECA9BA2-5FA1-9F50-9D53-6AA7EF33FF45}"/>
                  </a:ext>
                </a:extLst>
              </p:cNvPr>
              <p:cNvCxnSpPr>
                <a:cxnSpLocks/>
              </p:cNvCxnSpPr>
              <p:nvPr/>
            </p:nvCxnSpPr>
            <p:spPr>
              <a:xfrm flipH="1">
                <a:off x="3088451" y="2151402"/>
                <a:ext cx="167690" cy="0"/>
              </a:xfrm>
              <a:prstGeom prst="line">
                <a:avLst/>
              </a:prstGeom>
              <a:noFill/>
              <a:ln w="9525" cap="flat" cmpd="sng" algn="ctr">
                <a:solidFill>
                  <a:srgbClr val="000000"/>
                </a:solidFill>
                <a:prstDash val="solid"/>
              </a:ln>
              <a:effectLst/>
            </p:spPr>
          </p:cxnSp>
        </p:grpSp>
      </p:grpSp>
      <p:grpSp>
        <p:nvGrpSpPr>
          <p:cNvPr id="15" name="Group 14">
            <a:extLst>
              <a:ext uri="{FF2B5EF4-FFF2-40B4-BE49-F238E27FC236}">
                <a16:creationId xmlns:a16="http://schemas.microsoft.com/office/drawing/2014/main" id="{8E3F3ED5-90F6-317C-6003-D6FF64C62C29}"/>
              </a:ext>
            </a:extLst>
          </p:cNvPr>
          <p:cNvGrpSpPr>
            <a:grpSpLocks/>
          </p:cNvGrpSpPr>
          <p:nvPr/>
        </p:nvGrpSpPr>
        <p:grpSpPr>
          <a:xfrm>
            <a:off x="9438600" y="4958082"/>
            <a:ext cx="956836" cy="146757"/>
            <a:chOff x="4705431" y="4340228"/>
            <a:chExt cx="956836" cy="162000"/>
          </a:xfrm>
          <a:solidFill>
            <a:srgbClr val="000000"/>
          </a:solidFill>
        </p:grpSpPr>
        <p:sp>
          <p:nvSpPr>
            <p:cNvPr id="16" name="Oval 15">
              <a:extLst>
                <a:ext uri="{FF2B5EF4-FFF2-40B4-BE49-F238E27FC236}">
                  <a16:creationId xmlns:a16="http://schemas.microsoft.com/office/drawing/2014/main" id="{15E2AFF7-001D-9394-44BA-AE0E5F1DCA63}"/>
                </a:ext>
              </a:extLst>
            </p:cNvPr>
            <p:cNvSpPr>
              <a:spLocks/>
            </p:cNvSpPr>
            <p:nvPr/>
          </p:nvSpPr>
          <p:spPr>
            <a:xfrm>
              <a:off x="5146843" y="4376228"/>
              <a:ext cx="90000" cy="90000"/>
            </a:xfrm>
            <a:prstGeom prst="ellipse">
              <a:avLst/>
            </a:prstGeom>
            <a:grpFill/>
            <a:ln w="25400" cap="flat" cmpd="sng" algn="ctr">
              <a:solidFill>
                <a:srgbClr val="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EFABFF8A-CB54-6CCF-383E-C09C4B6024C1}"/>
                </a:ext>
              </a:extLst>
            </p:cNvPr>
            <p:cNvGrpSpPr>
              <a:grpSpLocks/>
            </p:cNvGrpSpPr>
            <p:nvPr/>
          </p:nvGrpSpPr>
          <p:grpSpPr>
            <a:xfrm>
              <a:off x="4705431" y="4340228"/>
              <a:ext cx="956836" cy="162000"/>
              <a:chOff x="3098975" y="2070402"/>
              <a:chExt cx="124832" cy="162000"/>
            </a:xfrm>
            <a:grpFill/>
          </p:grpSpPr>
          <p:cxnSp>
            <p:nvCxnSpPr>
              <p:cNvPr id="18" name="Straight Connector 17">
                <a:extLst>
                  <a:ext uri="{FF2B5EF4-FFF2-40B4-BE49-F238E27FC236}">
                    <a16:creationId xmlns:a16="http://schemas.microsoft.com/office/drawing/2014/main" id="{29536630-37B5-B3DB-409C-5D6FFEB184D7}"/>
                  </a:ext>
                </a:extLst>
              </p:cNvPr>
              <p:cNvCxnSpPr>
                <a:cxnSpLocks/>
              </p:cNvCxnSpPr>
              <p:nvPr/>
            </p:nvCxnSpPr>
            <p:spPr>
              <a:xfrm flipH="1">
                <a:off x="3098975" y="2151402"/>
                <a:ext cx="124737" cy="0"/>
              </a:xfrm>
              <a:prstGeom prst="line">
                <a:avLst/>
              </a:prstGeom>
              <a:grpFill/>
              <a:ln w="9525" cap="flat" cmpd="sng" algn="ctr">
                <a:solidFill>
                  <a:srgbClr val="000000"/>
                </a:solidFill>
                <a:prstDash val="solid"/>
              </a:ln>
              <a:effectLst/>
            </p:spPr>
          </p:cxnSp>
          <p:cxnSp>
            <p:nvCxnSpPr>
              <p:cNvPr id="19" name="Straight Connector 18">
                <a:extLst>
                  <a:ext uri="{FF2B5EF4-FFF2-40B4-BE49-F238E27FC236}">
                    <a16:creationId xmlns:a16="http://schemas.microsoft.com/office/drawing/2014/main" id="{916FA0C5-CA2F-5611-6F7B-CEAC8D6C25DE}"/>
                  </a:ext>
                </a:extLst>
              </p:cNvPr>
              <p:cNvCxnSpPr>
                <a:cxnSpLocks/>
              </p:cNvCxnSpPr>
              <p:nvPr/>
            </p:nvCxnSpPr>
            <p:spPr>
              <a:xfrm>
                <a:off x="3099276" y="2070402"/>
                <a:ext cx="0" cy="162000"/>
              </a:xfrm>
              <a:prstGeom prst="line">
                <a:avLst/>
              </a:prstGeom>
              <a:grpFill/>
              <a:ln w="9525" cap="flat" cmpd="sng" algn="ctr">
                <a:solidFill>
                  <a:srgbClr val="000000"/>
                </a:solidFill>
                <a:prstDash val="solid"/>
              </a:ln>
              <a:effectLst/>
            </p:spPr>
          </p:cxnSp>
          <p:cxnSp>
            <p:nvCxnSpPr>
              <p:cNvPr id="20" name="Straight Connector 19">
                <a:extLst>
                  <a:ext uri="{FF2B5EF4-FFF2-40B4-BE49-F238E27FC236}">
                    <a16:creationId xmlns:a16="http://schemas.microsoft.com/office/drawing/2014/main" id="{FDB3C1D7-E4B7-677B-688B-4B4FC142A596}"/>
                  </a:ext>
                </a:extLst>
              </p:cNvPr>
              <p:cNvCxnSpPr>
                <a:cxnSpLocks/>
              </p:cNvCxnSpPr>
              <p:nvPr/>
            </p:nvCxnSpPr>
            <p:spPr>
              <a:xfrm>
                <a:off x="3223807" y="2070402"/>
                <a:ext cx="0" cy="162000"/>
              </a:xfrm>
              <a:prstGeom prst="line">
                <a:avLst/>
              </a:prstGeom>
              <a:grpFill/>
              <a:ln w="9525" cap="flat" cmpd="sng" algn="ctr">
                <a:solidFill>
                  <a:srgbClr val="000000"/>
                </a:solidFill>
                <a:prstDash val="solid"/>
              </a:ln>
              <a:effectLst/>
            </p:spPr>
          </p:cxnSp>
        </p:grpSp>
      </p:grpSp>
      <p:grpSp>
        <p:nvGrpSpPr>
          <p:cNvPr id="21" name="Group 20">
            <a:extLst>
              <a:ext uri="{FF2B5EF4-FFF2-40B4-BE49-F238E27FC236}">
                <a16:creationId xmlns:a16="http://schemas.microsoft.com/office/drawing/2014/main" id="{781ABDC7-4A60-CF7E-034C-A38ED01B9946}"/>
              </a:ext>
            </a:extLst>
          </p:cNvPr>
          <p:cNvGrpSpPr>
            <a:grpSpLocks/>
          </p:cNvGrpSpPr>
          <p:nvPr/>
        </p:nvGrpSpPr>
        <p:grpSpPr>
          <a:xfrm>
            <a:off x="9658943" y="3263053"/>
            <a:ext cx="633543" cy="184161"/>
            <a:chOff x="4713766" y="3682352"/>
            <a:chExt cx="633543" cy="203289"/>
          </a:xfrm>
        </p:grpSpPr>
        <p:sp>
          <p:nvSpPr>
            <p:cNvPr id="22" name="Oval 21">
              <a:extLst>
                <a:ext uri="{FF2B5EF4-FFF2-40B4-BE49-F238E27FC236}">
                  <a16:creationId xmlns:a16="http://schemas.microsoft.com/office/drawing/2014/main" id="{878B8ED9-B5B6-D416-0C28-DEC528A3B73D}"/>
                </a:ext>
              </a:extLst>
            </p:cNvPr>
            <p:cNvSpPr>
              <a:spLocks/>
            </p:cNvSpPr>
            <p:nvPr/>
          </p:nvSpPr>
          <p:spPr>
            <a:xfrm>
              <a:off x="4927772" y="3682352"/>
              <a:ext cx="203289" cy="203289"/>
            </a:xfrm>
            <a:prstGeom prst="ellipse">
              <a:avLst/>
            </a:prstGeom>
            <a:solidFill>
              <a:srgbClr val="00000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51194199-46CF-E7DD-5F33-59EE191615DF}"/>
                </a:ext>
              </a:extLst>
            </p:cNvPr>
            <p:cNvGrpSpPr>
              <a:grpSpLocks/>
            </p:cNvGrpSpPr>
            <p:nvPr/>
          </p:nvGrpSpPr>
          <p:grpSpPr>
            <a:xfrm>
              <a:off x="4713766" y="3702996"/>
              <a:ext cx="633543" cy="162000"/>
              <a:chOff x="3115805" y="2073465"/>
              <a:chExt cx="110493" cy="162000"/>
            </a:xfrm>
          </p:grpSpPr>
          <p:cxnSp>
            <p:nvCxnSpPr>
              <p:cNvPr id="24" name="Straight Connector 23">
                <a:extLst>
                  <a:ext uri="{FF2B5EF4-FFF2-40B4-BE49-F238E27FC236}">
                    <a16:creationId xmlns:a16="http://schemas.microsoft.com/office/drawing/2014/main" id="{CB9CC4BD-B00B-1A98-BBD2-7CED8FE54FAB}"/>
                  </a:ext>
                </a:extLst>
              </p:cNvPr>
              <p:cNvCxnSpPr>
                <a:cxnSpLocks/>
              </p:cNvCxnSpPr>
              <p:nvPr/>
            </p:nvCxnSpPr>
            <p:spPr>
              <a:xfrm>
                <a:off x="3115805" y="2073465"/>
                <a:ext cx="0" cy="162000"/>
              </a:xfrm>
              <a:prstGeom prst="line">
                <a:avLst/>
              </a:prstGeom>
              <a:noFill/>
              <a:ln w="9525" cap="flat" cmpd="sng" algn="ctr">
                <a:solidFill>
                  <a:srgbClr val="000000"/>
                </a:solidFill>
                <a:prstDash val="solid"/>
              </a:ln>
              <a:effectLst/>
            </p:spPr>
          </p:cxnSp>
          <p:cxnSp>
            <p:nvCxnSpPr>
              <p:cNvPr id="25" name="Straight Connector 24">
                <a:extLst>
                  <a:ext uri="{FF2B5EF4-FFF2-40B4-BE49-F238E27FC236}">
                    <a16:creationId xmlns:a16="http://schemas.microsoft.com/office/drawing/2014/main" id="{2EC43E63-1910-286A-EABF-1C418C426F04}"/>
                  </a:ext>
                </a:extLst>
              </p:cNvPr>
              <p:cNvCxnSpPr>
                <a:cxnSpLocks/>
              </p:cNvCxnSpPr>
              <p:nvPr/>
            </p:nvCxnSpPr>
            <p:spPr>
              <a:xfrm>
                <a:off x="3226298" y="2073465"/>
                <a:ext cx="0" cy="162000"/>
              </a:xfrm>
              <a:prstGeom prst="line">
                <a:avLst/>
              </a:prstGeom>
              <a:noFill/>
              <a:ln w="9525" cap="flat" cmpd="sng" algn="ctr">
                <a:solidFill>
                  <a:srgbClr val="000000"/>
                </a:solidFill>
                <a:prstDash val="solid"/>
              </a:ln>
              <a:effectLst/>
            </p:spPr>
          </p:cxnSp>
          <p:cxnSp>
            <p:nvCxnSpPr>
              <p:cNvPr id="26" name="Straight Connector 25">
                <a:extLst>
                  <a:ext uri="{FF2B5EF4-FFF2-40B4-BE49-F238E27FC236}">
                    <a16:creationId xmlns:a16="http://schemas.microsoft.com/office/drawing/2014/main" id="{6916C28D-5DF3-5E19-B206-CBFAD972984D}"/>
                  </a:ext>
                </a:extLst>
              </p:cNvPr>
              <p:cNvCxnSpPr>
                <a:cxnSpLocks/>
              </p:cNvCxnSpPr>
              <p:nvPr/>
            </p:nvCxnSpPr>
            <p:spPr>
              <a:xfrm flipH="1">
                <a:off x="3115805" y="2154465"/>
                <a:ext cx="110480" cy="0"/>
              </a:xfrm>
              <a:prstGeom prst="line">
                <a:avLst/>
              </a:prstGeom>
              <a:noFill/>
              <a:ln w="9525" cap="flat" cmpd="sng" algn="ctr">
                <a:solidFill>
                  <a:srgbClr val="000000"/>
                </a:solidFill>
                <a:prstDash val="solid"/>
              </a:ln>
              <a:effectLst/>
            </p:spPr>
          </p:cxnSp>
        </p:grpSp>
      </p:grpSp>
      <p:cxnSp>
        <p:nvCxnSpPr>
          <p:cNvPr id="27" name="Straight Connector 26">
            <a:extLst>
              <a:ext uri="{FF2B5EF4-FFF2-40B4-BE49-F238E27FC236}">
                <a16:creationId xmlns:a16="http://schemas.microsoft.com/office/drawing/2014/main" id="{419E6B87-2C82-9D47-F50C-2DB8E3C606C2}"/>
              </a:ext>
            </a:extLst>
          </p:cNvPr>
          <p:cNvCxnSpPr>
            <a:cxnSpLocks/>
          </p:cNvCxnSpPr>
          <p:nvPr/>
        </p:nvCxnSpPr>
        <p:spPr>
          <a:xfrm>
            <a:off x="10242856" y="2095501"/>
            <a:ext cx="0" cy="3218639"/>
          </a:xfrm>
          <a:prstGeom prst="line">
            <a:avLst/>
          </a:prstGeom>
          <a:noFill/>
          <a:ln w="9525" cap="flat" cmpd="sng" algn="ctr">
            <a:solidFill>
              <a:srgbClr val="000000"/>
            </a:solidFill>
            <a:prstDash val="dash"/>
          </a:ln>
          <a:effectLst/>
        </p:spPr>
      </p:cxnSp>
      <p:grpSp>
        <p:nvGrpSpPr>
          <p:cNvPr id="28" name="Group 27">
            <a:extLst>
              <a:ext uri="{FF2B5EF4-FFF2-40B4-BE49-F238E27FC236}">
                <a16:creationId xmlns:a16="http://schemas.microsoft.com/office/drawing/2014/main" id="{C283F9DE-6CB9-68CD-21E6-EC384A82EB57}"/>
              </a:ext>
            </a:extLst>
          </p:cNvPr>
          <p:cNvGrpSpPr>
            <a:grpSpLocks/>
          </p:cNvGrpSpPr>
          <p:nvPr/>
        </p:nvGrpSpPr>
        <p:grpSpPr>
          <a:xfrm>
            <a:off x="9832006" y="2407239"/>
            <a:ext cx="572719" cy="210048"/>
            <a:chOff x="4760823" y="3665683"/>
            <a:chExt cx="572719" cy="231865"/>
          </a:xfrm>
          <a:solidFill>
            <a:srgbClr val="000000"/>
          </a:solidFill>
        </p:grpSpPr>
        <p:sp>
          <p:nvSpPr>
            <p:cNvPr id="29" name="Oval 28">
              <a:extLst>
                <a:ext uri="{FF2B5EF4-FFF2-40B4-BE49-F238E27FC236}">
                  <a16:creationId xmlns:a16="http://schemas.microsoft.com/office/drawing/2014/main" id="{E5896347-9877-46A7-85FD-24700763B74D}"/>
                </a:ext>
              </a:extLst>
            </p:cNvPr>
            <p:cNvSpPr>
              <a:spLocks/>
            </p:cNvSpPr>
            <p:nvPr/>
          </p:nvSpPr>
          <p:spPr>
            <a:xfrm>
              <a:off x="4932444" y="3665683"/>
              <a:ext cx="231865" cy="231865"/>
            </a:xfrm>
            <a:prstGeom prst="ellipse">
              <a:avLst/>
            </a:prstGeom>
            <a:grpFill/>
            <a:ln w="25400" cap="flat" cmpd="sng" algn="ctr">
              <a:no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17173E7B-E261-A60B-6FB0-5198D6DE687C}"/>
                </a:ext>
              </a:extLst>
            </p:cNvPr>
            <p:cNvGrpSpPr>
              <a:grpSpLocks/>
            </p:cNvGrpSpPr>
            <p:nvPr/>
          </p:nvGrpSpPr>
          <p:grpSpPr>
            <a:xfrm>
              <a:off x="4760823" y="3700615"/>
              <a:ext cx="572719" cy="162000"/>
              <a:chOff x="3124012" y="2071084"/>
              <a:chExt cx="99885" cy="162000"/>
            </a:xfrm>
            <a:grpFill/>
          </p:grpSpPr>
          <p:cxnSp>
            <p:nvCxnSpPr>
              <p:cNvPr id="31" name="Straight Connector 30">
                <a:extLst>
                  <a:ext uri="{FF2B5EF4-FFF2-40B4-BE49-F238E27FC236}">
                    <a16:creationId xmlns:a16="http://schemas.microsoft.com/office/drawing/2014/main" id="{A8115379-AC2F-DA4E-5312-0B8F1ABE660A}"/>
                  </a:ext>
                </a:extLst>
              </p:cNvPr>
              <p:cNvCxnSpPr>
                <a:cxnSpLocks/>
              </p:cNvCxnSpPr>
              <p:nvPr/>
            </p:nvCxnSpPr>
            <p:spPr>
              <a:xfrm>
                <a:off x="3124526" y="2071084"/>
                <a:ext cx="0" cy="162000"/>
              </a:xfrm>
              <a:prstGeom prst="line">
                <a:avLst/>
              </a:prstGeom>
              <a:grpFill/>
              <a:ln w="9525" cap="flat" cmpd="sng" algn="ctr">
                <a:solidFill>
                  <a:srgbClr val="000000"/>
                </a:solidFill>
                <a:prstDash val="sysDash"/>
              </a:ln>
              <a:effectLst/>
            </p:spPr>
          </p:cxnSp>
          <p:cxnSp>
            <p:nvCxnSpPr>
              <p:cNvPr id="32" name="Straight Connector 31">
                <a:extLst>
                  <a:ext uri="{FF2B5EF4-FFF2-40B4-BE49-F238E27FC236}">
                    <a16:creationId xmlns:a16="http://schemas.microsoft.com/office/drawing/2014/main" id="{8035F919-622C-7577-EAFB-A70A58A77AC9}"/>
                  </a:ext>
                </a:extLst>
              </p:cNvPr>
              <p:cNvCxnSpPr>
                <a:cxnSpLocks/>
              </p:cNvCxnSpPr>
              <p:nvPr/>
            </p:nvCxnSpPr>
            <p:spPr>
              <a:xfrm>
                <a:off x="3223897" y="2071084"/>
                <a:ext cx="0" cy="162000"/>
              </a:xfrm>
              <a:prstGeom prst="line">
                <a:avLst/>
              </a:prstGeom>
              <a:grpFill/>
              <a:ln w="9525" cap="flat" cmpd="sng" algn="ctr">
                <a:solidFill>
                  <a:srgbClr val="000000"/>
                </a:solidFill>
                <a:prstDash val="sysDash"/>
              </a:ln>
              <a:effectLst/>
            </p:spPr>
          </p:cxnSp>
          <p:cxnSp>
            <p:nvCxnSpPr>
              <p:cNvPr id="33" name="Straight Connector 32">
                <a:extLst>
                  <a:ext uri="{FF2B5EF4-FFF2-40B4-BE49-F238E27FC236}">
                    <a16:creationId xmlns:a16="http://schemas.microsoft.com/office/drawing/2014/main" id="{7B40722F-6039-DC4B-13A8-37A65CF6B920}"/>
                  </a:ext>
                </a:extLst>
              </p:cNvPr>
              <p:cNvCxnSpPr>
                <a:cxnSpLocks/>
              </p:cNvCxnSpPr>
              <p:nvPr/>
            </p:nvCxnSpPr>
            <p:spPr>
              <a:xfrm flipH="1">
                <a:off x="3124012" y="2152084"/>
                <a:ext cx="99511" cy="0"/>
              </a:xfrm>
              <a:prstGeom prst="line">
                <a:avLst/>
              </a:prstGeom>
              <a:grpFill/>
              <a:ln w="9525" cap="flat" cmpd="sng" algn="ctr">
                <a:solidFill>
                  <a:srgbClr val="000000"/>
                </a:solidFill>
                <a:prstDash val="sysDash"/>
              </a:ln>
              <a:effectLst/>
            </p:spPr>
          </p:cxnSp>
        </p:grpSp>
      </p:grpSp>
      <p:grpSp>
        <p:nvGrpSpPr>
          <p:cNvPr id="34" name="Group 33">
            <a:extLst>
              <a:ext uri="{FF2B5EF4-FFF2-40B4-BE49-F238E27FC236}">
                <a16:creationId xmlns:a16="http://schemas.microsoft.com/office/drawing/2014/main" id="{2E067920-524D-F406-8D9D-78BCF5B80E1D}"/>
              </a:ext>
            </a:extLst>
          </p:cNvPr>
          <p:cNvGrpSpPr/>
          <p:nvPr/>
        </p:nvGrpSpPr>
        <p:grpSpPr bwMode="gray">
          <a:xfrm>
            <a:off x="641693" y="1676898"/>
            <a:ext cx="6912101" cy="1527810"/>
            <a:chOff x="2981325" y="2665285"/>
            <a:chExt cx="6231350" cy="1527810"/>
          </a:xfrm>
        </p:grpSpPr>
        <p:grpSp>
          <p:nvGrpSpPr>
            <p:cNvPr id="35" name="Graphic 1498">
              <a:extLst>
                <a:ext uri="{FF2B5EF4-FFF2-40B4-BE49-F238E27FC236}">
                  <a16:creationId xmlns:a16="http://schemas.microsoft.com/office/drawing/2014/main" id="{75C0765E-1CB0-8BBC-BC4A-26FC74A2331C}"/>
                </a:ext>
              </a:extLst>
            </p:cNvPr>
            <p:cNvGrpSpPr/>
            <p:nvPr/>
          </p:nvGrpSpPr>
          <p:grpSpPr bwMode="gray">
            <a:xfrm>
              <a:off x="3038570" y="2665285"/>
              <a:ext cx="6174105" cy="1527810"/>
              <a:chOff x="3038570" y="2665285"/>
              <a:chExt cx="6174105" cy="1527810"/>
            </a:xfrm>
          </p:grpSpPr>
          <p:grpSp>
            <p:nvGrpSpPr>
              <p:cNvPr id="37" name="Graphic 1498">
                <a:extLst>
                  <a:ext uri="{FF2B5EF4-FFF2-40B4-BE49-F238E27FC236}">
                    <a16:creationId xmlns:a16="http://schemas.microsoft.com/office/drawing/2014/main" id="{DE1FE2F1-EB29-2AE3-7997-EE090F66BF9C}"/>
                  </a:ext>
                </a:extLst>
              </p:cNvPr>
              <p:cNvGrpSpPr/>
              <p:nvPr/>
            </p:nvGrpSpPr>
            <p:grpSpPr bwMode="gray">
              <a:xfrm>
                <a:off x="9136951" y="4117371"/>
                <a:ext cx="75723" cy="75723"/>
                <a:chOff x="9136951" y="4117371"/>
                <a:chExt cx="75723" cy="75723"/>
              </a:xfrm>
            </p:grpSpPr>
            <p:sp>
              <p:nvSpPr>
                <p:cNvPr id="611" name="Freeform: Shape 6018">
                  <a:extLst>
                    <a:ext uri="{FF2B5EF4-FFF2-40B4-BE49-F238E27FC236}">
                      <a16:creationId xmlns:a16="http://schemas.microsoft.com/office/drawing/2014/main" id="{9C66DDB1-EBAF-388B-D0B8-EE7691928976}"/>
                    </a:ext>
                  </a:extLst>
                </p:cNvPr>
                <p:cNvSpPr/>
                <p:nvPr/>
              </p:nvSpPr>
              <p:spPr bwMode="gray">
                <a:xfrm>
                  <a:off x="9174765"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2" name="Freeform: Shape 6019">
                  <a:extLst>
                    <a:ext uri="{FF2B5EF4-FFF2-40B4-BE49-F238E27FC236}">
                      <a16:creationId xmlns:a16="http://schemas.microsoft.com/office/drawing/2014/main" id="{459745E9-72F3-662C-E2A2-9DFFF7CC7D7A}"/>
                    </a:ext>
                  </a:extLst>
                </p:cNvPr>
                <p:cNvSpPr/>
                <p:nvPr/>
              </p:nvSpPr>
              <p:spPr bwMode="gray">
                <a:xfrm>
                  <a:off x="9136951"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38" name="Graphic 1498">
                <a:extLst>
                  <a:ext uri="{FF2B5EF4-FFF2-40B4-BE49-F238E27FC236}">
                    <a16:creationId xmlns:a16="http://schemas.microsoft.com/office/drawing/2014/main" id="{FF828D65-D6AF-3197-3406-E7EE20550A33}"/>
                  </a:ext>
                </a:extLst>
              </p:cNvPr>
              <p:cNvGrpSpPr/>
              <p:nvPr/>
            </p:nvGrpSpPr>
            <p:grpSpPr bwMode="gray">
              <a:xfrm>
                <a:off x="9016269" y="4117371"/>
                <a:ext cx="75723" cy="75723"/>
                <a:chOff x="9016269" y="4117371"/>
                <a:chExt cx="75723" cy="75723"/>
              </a:xfrm>
            </p:grpSpPr>
            <p:sp>
              <p:nvSpPr>
                <p:cNvPr id="609" name="Freeform: Shape 6016">
                  <a:extLst>
                    <a:ext uri="{FF2B5EF4-FFF2-40B4-BE49-F238E27FC236}">
                      <a16:creationId xmlns:a16="http://schemas.microsoft.com/office/drawing/2014/main" id="{7763ECE3-8563-361B-005D-D7A4314C1474}"/>
                    </a:ext>
                  </a:extLst>
                </p:cNvPr>
                <p:cNvSpPr/>
                <p:nvPr/>
              </p:nvSpPr>
              <p:spPr bwMode="gray">
                <a:xfrm>
                  <a:off x="9054179"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10" name="Freeform: Shape 6017">
                  <a:extLst>
                    <a:ext uri="{FF2B5EF4-FFF2-40B4-BE49-F238E27FC236}">
                      <a16:creationId xmlns:a16="http://schemas.microsoft.com/office/drawing/2014/main" id="{7EB94404-8511-5BD4-27E0-A87F2A8F6DD2}"/>
                    </a:ext>
                  </a:extLst>
                </p:cNvPr>
                <p:cNvSpPr/>
                <p:nvPr/>
              </p:nvSpPr>
              <p:spPr bwMode="gray">
                <a:xfrm>
                  <a:off x="9016269"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39" name="Graphic 1498">
                <a:extLst>
                  <a:ext uri="{FF2B5EF4-FFF2-40B4-BE49-F238E27FC236}">
                    <a16:creationId xmlns:a16="http://schemas.microsoft.com/office/drawing/2014/main" id="{2B21B5A9-A7C0-9B6A-4E03-A83AE5AEC0FE}"/>
                  </a:ext>
                </a:extLst>
              </p:cNvPr>
              <p:cNvGrpSpPr/>
              <p:nvPr/>
            </p:nvGrpSpPr>
            <p:grpSpPr bwMode="gray">
              <a:xfrm>
                <a:off x="8981027" y="4117371"/>
                <a:ext cx="75723" cy="75723"/>
                <a:chOff x="8981027" y="4117371"/>
                <a:chExt cx="75723" cy="75723"/>
              </a:xfrm>
            </p:grpSpPr>
            <p:sp>
              <p:nvSpPr>
                <p:cNvPr id="607" name="Freeform: Shape 6014">
                  <a:extLst>
                    <a:ext uri="{FF2B5EF4-FFF2-40B4-BE49-F238E27FC236}">
                      <a16:creationId xmlns:a16="http://schemas.microsoft.com/office/drawing/2014/main" id="{2C6A7343-BFCB-E118-3AE6-A9B1F96A01E0}"/>
                    </a:ext>
                  </a:extLst>
                </p:cNvPr>
                <p:cNvSpPr/>
                <p:nvPr/>
              </p:nvSpPr>
              <p:spPr bwMode="gray">
                <a:xfrm>
                  <a:off x="9018841"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8" name="Freeform: Shape 6015">
                  <a:extLst>
                    <a:ext uri="{FF2B5EF4-FFF2-40B4-BE49-F238E27FC236}">
                      <a16:creationId xmlns:a16="http://schemas.microsoft.com/office/drawing/2014/main" id="{07E09217-217E-D9E5-17B6-E53D6CA93D0F}"/>
                    </a:ext>
                  </a:extLst>
                </p:cNvPr>
                <p:cNvSpPr/>
                <p:nvPr/>
              </p:nvSpPr>
              <p:spPr bwMode="gray">
                <a:xfrm>
                  <a:off x="8981027"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0" name="Graphic 1498">
                <a:extLst>
                  <a:ext uri="{FF2B5EF4-FFF2-40B4-BE49-F238E27FC236}">
                    <a16:creationId xmlns:a16="http://schemas.microsoft.com/office/drawing/2014/main" id="{89E038D6-CFED-C74B-F818-A2CF163F5091}"/>
                  </a:ext>
                </a:extLst>
              </p:cNvPr>
              <p:cNvGrpSpPr/>
              <p:nvPr/>
            </p:nvGrpSpPr>
            <p:grpSpPr bwMode="gray">
              <a:xfrm>
                <a:off x="8929020" y="4117371"/>
                <a:ext cx="75723" cy="75723"/>
                <a:chOff x="8929020" y="4117371"/>
                <a:chExt cx="75723" cy="75723"/>
              </a:xfrm>
            </p:grpSpPr>
            <p:sp>
              <p:nvSpPr>
                <p:cNvPr id="605" name="Freeform: Shape 6012">
                  <a:extLst>
                    <a:ext uri="{FF2B5EF4-FFF2-40B4-BE49-F238E27FC236}">
                      <a16:creationId xmlns:a16="http://schemas.microsoft.com/office/drawing/2014/main" id="{3D6B725D-ECC1-A25D-8F57-218BD56C5AE8}"/>
                    </a:ext>
                  </a:extLst>
                </p:cNvPr>
                <p:cNvSpPr/>
                <p:nvPr/>
              </p:nvSpPr>
              <p:spPr bwMode="gray">
                <a:xfrm>
                  <a:off x="8966930"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6" name="Freeform: Shape 6013">
                  <a:extLst>
                    <a:ext uri="{FF2B5EF4-FFF2-40B4-BE49-F238E27FC236}">
                      <a16:creationId xmlns:a16="http://schemas.microsoft.com/office/drawing/2014/main" id="{E8D25C98-D336-EF59-C91D-AE4A7EA9E77A}"/>
                    </a:ext>
                  </a:extLst>
                </p:cNvPr>
                <p:cNvSpPr/>
                <p:nvPr/>
              </p:nvSpPr>
              <p:spPr bwMode="gray">
                <a:xfrm>
                  <a:off x="8929020"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1" name="Graphic 1498">
                <a:extLst>
                  <a:ext uri="{FF2B5EF4-FFF2-40B4-BE49-F238E27FC236}">
                    <a16:creationId xmlns:a16="http://schemas.microsoft.com/office/drawing/2014/main" id="{211A96C1-E9D9-8750-9EC8-591FACD0FA72}"/>
                  </a:ext>
                </a:extLst>
              </p:cNvPr>
              <p:cNvGrpSpPr/>
              <p:nvPr/>
            </p:nvGrpSpPr>
            <p:grpSpPr bwMode="gray">
              <a:xfrm>
                <a:off x="8863965" y="4117371"/>
                <a:ext cx="75723" cy="75723"/>
                <a:chOff x="8863965" y="4117371"/>
                <a:chExt cx="75723" cy="75723"/>
              </a:xfrm>
            </p:grpSpPr>
            <p:sp>
              <p:nvSpPr>
                <p:cNvPr id="603" name="Freeform: Shape 6010">
                  <a:extLst>
                    <a:ext uri="{FF2B5EF4-FFF2-40B4-BE49-F238E27FC236}">
                      <a16:creationId xmlns:a16="http://schemas.microsoft.com/office/drawing/2014/main" id="{866FD250-C2EC-7F6C-CDA4-43AEF718C576}"/>
                    </a:ext>
                  </a:extLst>
                </p:cNvPr>
                <p:cNvSpPr/>
                <p:nvPr/>
              </p:nvSpPr>
              <p:spPr bwMode="gray">
                <a:xfrm>
                  <a:off x="8901874"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4" name="Freeform: Shape 6011">
                  <a:extLst>
                    <a:ext uri="{FF2B5EF4-FFF2-40B4-BE49-F238E27FC236}">
                      <a16:creationId xmlns:a16="http://schemas.microsoft.com/office/drawing/2014/main" id="{170EA7BB-E3B4-650C-96DC-1DB6E8C2861F}"/>
                    </a:ext>
                  </a:extLst>
                </p:cNvPr>
                <p:cNvSpPr/>
                <p:nvPr/>
              </p:nvSpPr>
              <p:spPr bwMode="gray">
                <a:xfrm>
                  <a:off x="8863965"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2" name="Graphic 1498">
                <a:extLst>
                  <a:ext uri="{FF2B5EF4-FFF2-40B4-BE49-F238E27FC236}">
                    <a16:creationId xmlns:a16="http://schemas.microsoft.com/office/drawing/2014/main" id="{7F763766-92E6-9C5E-841A-61B41BDF53FE}"/>
                  </a:ext>
                </a:extLst>
              </p:cNvPr>
              <p:cNvGrpSpPr/>
              <p:nvPr/>
            </p:nvGrpSpPr>
            <p:grpSpPr bwMode="gray">
              <a:xfrm>
                <a:off x="8697087" y="4117371"/>
                <a:ext cx="75723" cy="75723"/>
                <a:chOff x="8697087" y="4117371"/>
                <a:chExt cx="75723" cy="75723"/>
              </a:xfrm>
            </p:grpSpPr>
            <p:sp>
              <p:nvSpPr>
                <p:cNvPr id="601" name="Freeform: Shape 6008">
                  <a:extLst>
                    <a:ext uri="{FF2B5EF4-FFF2-40B4-BE49-F238E27FC236}">
                      <a16:creationId xmlns:a16="http://schemas.microsoft.com/office/drawing/2014/main" id="{13CCA685-C075-E836-2BA5-7DEC820B28E0}"/>
                    </a:ext>
                  </a:extLst>
                </p:cNvPr>
                <p:cNvSpPr/>
                <p:nvPr/>
              </p:nvSpPr>
              <p:spPr bwMode="gray">
                <a:xfrm>
                  <a:off x="8734996"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2" name="Freeform: Shape 6009">
                  <a:extLst>
                    <a:ext uri="{FF2B5EF4-FFF2-40B4-BE49-F238E27FC236}">
                      <a16:creationId xmlns:a16="http://schemas.microsoft.com/office/drawing/2014/main" id="{5B11D817-A618-60D3-34C4-8BCB32C8C75E}"/>
                    </a:ext>
                  </a:extLst>
                </p:cNvPr>
                <p:cNvSpPr/>
                <p:nvPr/>
              </p:nvSpPr>
              <p:spPr bwMode="gray">
                <a:xfrm>
                  <a:off x="8697087"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3" name="Graphic 1498">
                <a:extLst>
                  <a:ext uri="{FF2B5EF4-FFF2-40B4-BE49-F238E27FC236}">
                    <a16:creationId xmlns:a16="http://schemas.microsoft.com/office/drawing/2014/main" id="{F4973B39-AB12-DD9B-F680-132341FFC2DC}"/>
                  </a:ext>
                </a:extLst>
              </p:cNvPr>
              <p:cNvGrpSpPr/>
              <p:nvPr/>
            </p:nvGrpSpPr>
            <p:grpSpPr bwMode="gray">
              <a:xfrm>
                <a:off x="8602218" y="4117371"/>
                <a:ext cx="75723" cy="75723"/>
                <a:chOff x="8602218" y="4117371"/>
                <a:chExt cx="75723" cy="75723"/>
              </a:xfrm>
            </p:grpSpPr>
            <p:sp>
              <p:nvSpPr>
                <p:cNvPr id="599" name="Freeform: Shape 6006">
                  <a:extLst>
                    <a:ext uri="{FF2B5EF4-FFF2-40B4-BE49-F238E27FC236}">
                      <a16:creationId xmlns:a16="http://schemas.microsoft.com/office/drawing/2014/main" id="{956B9112-CD8D-3DC7-C2B4-78AC171A7384}"/>
                    </a:ext>
                  </a:extLst>
                </p:cNvPr>
                <p:cNvSpPr/>
                <p:nvPr/>
              </p:nvSpPr>
              <p:spPr bwMode="gray">
                <a:xfrm>
                  <a:off x="8640127"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600" name="Freeform: Shape 6007">
                  <a:extLst>
                    <a:ext uri="{FF2B5EF4-FFF2-40B4-BE49-F238E27FC236}">
                      <a16:creationId xmlns:a16="http://schemas.microsoft.com/office/drawing/2014/main" id="{C17A7CEA-E310-470F-6607-D7137FB5AC32}"/>
                    </a:ext>
                  </a:extLst>
                </p:cNvPr>
                <p:cNvSpPr/>
                <p:nvPr/>
              </p:nvSpPr>
              <p:spPr bwMode="gray">
                <a:xfrm>
                  <a:off x="8602218"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4" name="Graphic 1498">
                <a:extLst>
                  <a:ext uri="{FF2B5EF4-FFF2-40B4-BE49-F238E27FC236}">
                    <a16:creationId xmlns:a16="http://schemas.microsoft.com/office/drawing/2014/main" id="{EFFADF52-3E7D-6BDA-FF55-79D60F1EC38F}"/>
                  </a:ext>
                </a:extLst>
              </p:cNvPr>
              <p:cNvGrpSpPr/>
              <p:nvPr/>
            </p:nvGrpSpPr>
            <p:grpSpPr bwMode="gray">
              <a:xfrm>
                <a:off x="8574881" y="4117371"/>
                <a:ext cx="75723" cy="75723"/>
                <a:chOff x="8574881" y="4117371"/>
                <a:chExt cx="75723" cy="75723"/>
              </a:xfrm>
            </p:grpSpPr>
            <p:sp>
              <p:nvSpPr>
                <p:cNvPr id="597" name="Freeform: Shape 6004">
                  <a:extLst>
                    <a:ext uri="{FF2B5EF4-FFF2-40B4-BE49-F238E27FC236}">
                      <a16:creationId xmlns:a16="http://schemas.microsoft.com/office/drawing/2014/main" id="{76E07E01-2F29-F0A3-2744-D6A03D141E02}"/>
                    </a:ext>
                  </a:extLst>
                </p:cNvPr>
                <p:cNvSpPr/>
                <p:nvPr/>
              </p:nvSpPr>
              <p:spPr bwMode="gray">
                <a:xfrm>
                  <a:off x="8612790"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8" name="Freeform: Shape 6005">
                  <a:extLst>
                    <a:ext uri="{FF2B5EF4-FFF2-40B4-BE49-F238E27FC236}">
                      <a16:creationId xmlns:a16="http://schemas.microsoft.com/office/drawing/2014/main" id="{75EE3850-7406-C54F-ADAB-CF7A80928430}"/>
                    </a:ext>
                  </a:extLst>
                </p:cNvPr>
                <p:cNvSpPr/>
                <p:nvPr/>
              </p:nvSpPr>
              <p:spPr bwMode="gray">
                <a:xfrm>
                  <a:off x="8574881" y="415518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5" name="Graphic 1498">
                <a:extLst>
                  <a:ext uri="{FF2B5EF4-FFF2-40B4-BE49-F238E27FC236}">
                    <a16:creationId xmlns:a16="http://schemas.microsoft.com/office/drawing/2014/main" id="{5F7D3EE4-5A87-83A5-FA24-E7547138AE76}"/>
                  </a:ext>
                </a:extLst>
              </p:cNvPr>
              <p:cNvGrpSpPr/>
              <p:nvPr/>
            </p:nvGrpSpPr>
            <p:grpSpPr bwMode="gray">
              <a:xfrm>
                <a:off x="8541734" y="4117371"/>
                <a:ext cx="75723" cy="75723"/>
                <a:chOff x="8541734" y="4117371"/>
                <a:chExt cx="75723" cy="75723"/>
              </a:xfrm>
            </p:grpSpPr>
            <p:sp>
              <p:nvSpPr>
                <p:cNvPr id="595" name="Freeform: Shape 6002">
                  <a:extLst>
                    <a:ext uri="{FF2B5EF4-FFF2-40B4-BE49-F238E27FC236}">
                      <a16:creationId xmlns:a16="http://schemas.microsoft.com/office/drawing/2014/main" id="{525ABC83-3D1A-0C8A-D510-08D18A6B0BAB}"/>
                    </a:ext>
                  </a:extLst>
                </p:cNvPr>
                <p:cNvSpPr/>
                <p:nvPr/>
              </p:nvSpPr>
              <p:spPr bwMode="gray">
                <a:xfrm>
                  <a:off x="8579643" y="41173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6" name="Freeform: Shape 6003">
                  <a:extLst>
                    <a:ext uri="{FF2B5EF4-FFF2-40B4-BE49-F238E27FC236}">
                      <a16:creationId xmlns:a16="http://schemas.microsoft.com/office/drawing/2014/main" id="{83762A60-247E-94D0-42B8-D39F077ABD69}"/>
                    </a:ext>
                  </a:extLst>
                </p:cNvPr>
                <p:cNvSpPr/>
                <p:nvPr/>
              </p:nvSpPr>
              <p:spPr bwMode="gray">
                <a:xfrm>
                  <a:off x="8541734" y="4155185"/>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6" name="Graphic 1498">
                <a:extLst>
                  <a:ext uri="{FF2B5EF4-FFF2-40B4-BE49-F238E27FC236}">
                    <a16:creationId xmlns:a16="http://schemas.microsoft.com/office/drawing/2014/main" id="{A3280704-B0A9-B7A9-0AC2-DD082E9C5CAC}"/>
                  </a:ext>
                </a:extLst>
              </p:cNvPr>
              <p:cNvGrpSpPr/>
              <p:nvPr/>
            </p:nvGrpSpPr>
            <p:grpSpPr bwMode="gray">
              <a:xfrm>
                <a:off x="8541734" y="3920299"/>
                <a:ext cx="75723" cy="75723"/>
                <a:chOff x="8541734" y="3920299"/>
                <a:chExt cx="75723" cy="75723"/>
              </a:xfrm>
            </p:grpSpPr>
            <p:sp>
              <p:nvSpPr>
                <p:cNvPr id="593" name="Freeform: Shape 6000">
                  <a:extLst>
                    <a:ext uri="{FF2B5EF4-FFF2-40B4-BE49-F238E27FC236}">
                      <a16:creationId xmlns:a16="http://schemas.microsoft.com/office/drawing/2014/main" id="{484A1A84-5C1E-4C4F-51B2-1A99521F78BB}"/>
                    </a:ext>
                  </a:extLst>
                </p:cNvPr>
                <p:cNvSpPr/>
                <p:nvPr/>
              </p:nvSpPr>
              <p:spPr bwMode="gray">
                <a:xfrm>
                  <a:off x="8579643"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4" name="Freeform: Shape 6001">
                  <a:extLst>
                    <a:ext uri="{FF2B5EF4-FFF2-40B4-BE49-F238E27FC236}">
                      <a16:creationId xmlns:a16="http://schemas.microsoft.com/office/drawing/2014/main" id="{9F52387D-A141-8CF3-3B8A-EFF4B9C5E842}"/>
                    </a:ext>
                  </a:extLst>
                </p:cNvPr>
                <p:cNvSpPr/>
                <p:nvPr/>
              </p:nvSpPr>
              <p:spPr bwMode="gray">
                <a:xfrm>
                  <a:off x="8541734" y="3958208"/>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7" name="Graphic 1498">
                <a:extLst>
                  <a:ext uri="{FF2B5EF4-FFF2-40B4-BE49-F238E27FC236}">
                    <a16:creationId xmlns:a16="http://schemas.microsoft.com/office/drawing/2014/main" id="{B29CC330-9527-F669-F803-933FDECCB863}"/>
                  </a:ext>
                </a:extLst>
              </p:cNvPr>
              <p:cNvGrpSpPr/>
              <p:nvPr/>
            </p:nvGrpSpPr>
            <p:grpSpPr bwMode="gray">
              <a:xfrm>
                <a:off x="7976139" y="3920299"/>
                <a:ext cx="75723" cy="75723"/>
                <a:chOff x="7976139" y="3920299"/>
                <a:chExt cx="75723" cy="75723"/>
              </a:xfrm>
            </p:grpSpPr>
            <p:sp>
              <p:nvSpPr>
                <p:cNvPr id="591" name="Freeform: Shape 5998">
                  <a:extLst>
                    <a:ext uri="{FF2B5EF4-FFF2-40B4-BE49-F238E27FC236}">
                      <a16:creationId xmlns:a16="http://schemas.microsoft.com/office/drawing/2014/main" id="{B252A198-8033-BE35-3D54-5A6E53E09A15}"/>
                    </a:ext>
                  </a:extLst>
                </p:cNvPr>
                <p:cNvSpPr/>
                <p:nvPr/>
              </p:nvSpPr>
              <p:spPr bwMode="gray">
                <a:xfrm>
                  <a:off x="8013954"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2" name="Freeform: Shape 5999">
                  <a:extLst>
                    <a:ext uri="{FF2B5EF4-FFF2-40B4-BE49-F238E27FC236}">
                      <a16:creationId xmlns:a16="http://schemas.microsoft.com/office/drawing/2014/main" id="{0BAF5BE9-E4CD-F248-C2CA-F8215A6FB8F6}"/>
                    </a:ext>
                  </a:extLst>
                </p:cNvPr>
                <p:cNvSpPr/>
                <p:nvPr/>
              </p:nvSpPr>
              <p:spPr bwMode="gray">
                <a:xfrm>
                  <a:off x="7976139"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8" name="Graphic 1498">
                <a:extLst>
                  <a:ext uri="{FF2B5EF4-FFF2-40B4-BE49-F238E27FC236}">
                    <a16:creationId xmlns:a16="http://schemas.microsoft.com/office/drawing/2014/main" id="{A60FA2C9-3843-225D-FC67-3BB62C88C1FA}"/>
                  </a:ext>
                </a:extLst>
              </p:cNvPr>
              <p:cNvGrpSpPr/>
              <p:nvPr/>
            </p:nvGrpSpPr>
            <p:grpSpPr bwMode="gray">
              <a:xfrm>
                <a:off x="7750302" y="3863911"/>
                <a:ext cx="75723" cy="75628"/>
                <a:chOff x="7750302" y="3863911"/>
                <a:chExt cx="75723" cy="75628"/>
              </a:xfrm>
            </p:grpSpPr>
            <p:sp>
              <p:nvSpPr>
                <p:cNvPr id="589" name="Freeform: Shape 5996">
                  <a:extLst>
                    <a:ext uri="{FF2B5EF4-FFF2-40B4-BE49-F238E27FC236}">
                      <a16:creationId xmlns:a16="http://schemas.microsoft.com/office/drawing/2014/main" id="{6213D3E5-D256-2311-6129-C7224C37B2DC}"/>
                    </a:ext>
                  </a:extLst>
                </p:cNvPr>
                <p:cNvSpPr/>
                <p:nvPr/>
              </p:nvSpPr>
              <p:spPr bwMode="gray">
                <a:xfrm>
                  <a:off x="7788116"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90" name="Freeform: Shape 5997">
                  <a:extLst>
                    <a:ext uri="{FF2B5EF4-FFF2-40B4-BE49-F238E27FC236}">
                      <a16:creationId xmlns:a16="http://schemas.microsoft.com/office/drawing/2014/main" id="{471207B7-EE26-310B-9BBA-6AC62808D669}"/>
                    </a:ext>
                  </a:extLst>
                </p:cNvPr>
                <p:cNvSpPr/>
                <p:nvPr/>
              </p:nvSpPr>
              <p:spPr bwMode="gray">
                <a:xfrm>
                  <a:off x="7750302" y="3901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49" name="Graphic 1498">
                <a:extLst>
                  <a:ext uri="{FF2B5EF4-FFF2-40B4-BE49-F238E27FC236}">
                    <a16:creationId xmlns:a16="http://schemas.microsoft.com/office/drawing/2014/main" id="{0DBCCA8A-1234-2E9C-68F3-37E3547668DC}"/>
                  </a:ext>
                </a:extLst>
              </p:cNvPr>
              <p:cNvGrpSpPr/>
              <p:nvPr/>
            </p:nvGrpSpPr>
            <p:grpSpPr bwMode="gray">
              <a:xfrm>
                <a:off x="7908988" y="3863911"/>
                <a:ext cx="75628" cy="75628"/>
                <a:chOff x="7908988" y="3863911"/>
                <a:chExt cx="75628" cy="75628"/>
              </a:xfrm>
            </p:grpSpPr>
            <p:sp>
              <p:nvSpPr>
                <p:cNvPr id="587" name="Freeform: Shape 5994">
                  <a:extLst>
                    <a:ext uri="{FF2B5EF4-FFF2-40B4-BE49-F238E27FC236}">
                      <a16:creationId xmlns:a16="http://schemas.microsoft.com/office/drawing/2014/main" id="{4F7CF9EC-EE27-B8AA-81B2-0BC6E5A5C8FC}"/>
                    </a:ext>
                  </a:extLst>
                </p:cNvPr>
                <p:cNvSpPr/>
                <p:nvPr/>
              </p:nvSpPr>
              <p:spPr bwMode="gray">
                <a:xfrm>
                  <a:off x="7946802"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8" name="Freeform: Shape 5995">
                  <a:extLst>
                    <a:ext uri="{FF2B5EF4-FFF2-40B4-BE49-F238E27FC236}">
                      <a16:creationId xmlns:a16="http://schemas.microsoft.com/office/drawing/2014/main" id="{54641E10-8376-553A-735A-B9B67604A670}"/>
                    </a:ext>
                  </a:extLst>
                </p:cNvPr>
                <p:cNvSpPr/>
                <p:nvPr/>
              </p:nvSpPr>
              <p:spPr bwMode="gray">
                <a:xfrm>
                  <a:off x="7908988" y="390172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0" name="Graphic 1498">
                <a:extLst>
                  <a:ext uri="{FF2B5EF4-FFF2-40B4-BE49-F238E27FC236}">
                    <a16:creationId xmlns:a16="http://schemas.microsoft.com/office/drawing/2014/main" id="{F06FF80B-96B3-31E2-28CC-4249D3C7B65E}"/>
                  </a:ext>
                </a:extLst>
              </p:cNvPr>
              <p:cNvGrpSpPr/>
              <p:nvPr/>
            </p:nvGrpSpPr>
            <p:grpSpPr bwMode="gray">
              <a:xfrm>
                <a:off x="7873650" y="3863911"/>
                <a:ext cx="75723" cy="75628"/>
                <a:chOff x="7873650" y="3863911"/>
                <a:chExt cx="75723" cy="75628"/>
              </a:xfrm>
            </p:grpSpPr>
            <p:sp>
              <p:nvSpPr>
                <p:cNvPr id="585" name="Freeform: Shape 5992">
                  <a:extLst>
                    <a:ext uri="{FF2B5EF4-FFF2-40B4-BE49-F238E27FC236}">
                      <a16:creationId xmlns:a16="http://schemas.microsoft.com/office/drawing/2014/main" id="{FAEF6157-9DE7-1485-CFF7-D0C802112DA6}"/>
                    </a:ext>
                  </a:extLst>
                </p:cNvPr>
                <p:cNvSpPr/>
                <p:nvPr/>
              </p:nvSpPr>
              <p:spPr bwMode="gray">
                <a:xfrm>
                  <a:off x="7911560"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6" name="Freeform: Shape 5993">
                  <a:extLst>
                    <a:ext uri="{FF2B5EF4-FFF2-40B4-BE49-F238E27FC236}">
                      <a16:creationId xmlns:a16="http://schemas.microsoft.com/office/drawing/2014/main" id="{4ADC51C2-B6F3-8E3F-16D0-8A2FF53D5B4F}"/>
                    </a:ext>
                  </a:extLst>
                </p:cNvPr>
                <p:cNvSpPr/>
                <p:nvPr/>
              </p:nvSpPr>
              <p:spPr bwMode="gray">
                <a:xfrm>
                  <a:off x="7873650" y="3901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1" name="Graphic 1498">
                <a:extLst>
                  <a:ext uri="{FF2B5EF4-FFF2-40B4-BE49-F238E27FC236}">
                    <a16:creationId xmlns:a16="http://schemas.microsoft.com/office/drawing/2014/main" id="{C878E784-7AA2-7B1E-8F00-6B0CA524B171}"/>
                  </a:ext>
                </a:extLst>
              </p:cNvPr>
              <p:cNvGrpSpPr/>
              <p:nvPr/>
            </p:nvGrpSpPr>
            <p:grpSpPr bwMode="gray">
              <a:xfrm>
                <a:off x="7882604" y="3863911"/>
                <a:ext cx="75723" cy="75628"/>
                <a:chOff x="7882604" y="3863911"/>
                <a:chExt cx="75723" cy="75628"/>
              </a:xfrm>
            </p:grpSpPr>
            <p:sp>
              <p:nvSpPr>
                <p:cNvPr id="583" name="Freeform: Shape 5990">
                  <a:extLst>
                    <a:ext uri="{FF2B5EF4-FFF2-40B4-BE49-F238E27FC236}">
                      <a16:creationId xmlns:a16="http://schemas.microsoft.com/office/drawing/2014/main" id="{961D958B-F2FF-BDDD-0FC6-93A4C627767C}"/>
                    </a:ext>
                  </a:extLst>
                </p:cNvPr>
                <p:cNvSpPr/>
                <p:nvPr/>
              </p:nvSpPr>
              <p:spPr bwMode="gray">
                <a:xfrm>
                  <a:off x="7920513"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4" name="Freeform: Shape 5991">
                  <a:extLst>
                    <a:ext uri="{FF2B5EF4-FFF2-40B4-BE49-F238E27FC236}">
                      <a16:creationId xmlns:a16="http://schemas.microsoft.com/office/drawing/2014/main" id="{929173B5-F2CB-3B51-165A-CF71E088E96D}"/>
                    </a:ext>
                  </a:extLst>
                </p:cNvPr>
                <p:cNvSpPr/>
                <p:nvPr/>
              </p:nvSpPr>
              <p:spPr bwMode="gray">
                <a:xfrm>
                  <a:off x="7882604" y="3901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2" name="Graphic 1498">
                <a:extLst>
                  <a:ext uri="{FF2B5EF4-FFF2-40B4-BE49-F238E27FC236}">
                    <a16:creationId xmlns:a16="http://schemas.microsoft.com/office/drawing/2014/main" id="{D9902A8A-2986-EE12-7EEA-AC5AC9BE4C11}"/>
                  </a:ext>
                </a:extLst>
              </p:cNvPr>
              <p:cNvGrpSpPr/>
              <p:nvPr/>
            </p:nvGrpSpPr>
            <p:grpSpPr bwMode="gray">
              <a:xfrm>
                <a:off x="7785925" y="3863911"/>
                <a:ext cx="75628" cy="75628"/>
                <a:chOff x="7785925" y="3863911"/>
                <a:chExt cx="75628" cy="75628"/>
              </a:xfrm>
            </p:grpSpPr>
            <p:sp>
              <p:nvSpPr>
                <p:cNvPr id="581" name="Freeform: Shape 5988">
                  <a:extLst>
                    <a:ext uri="{FF2B5EF4-FFF2-40B4-BE49-F238E27FC236}">
                      <a16:creationId xmlns:a16="http://schemas.microsoft.com/office/drawing/2014/main" id="{7DD73E5C-2899-F0EF-DE5A-7DDBAC8CF86B}"/>
                    </a:ext>
                  </a:extLst>
                </p:cNvPr>
                <p:cNvSpPr/>
                <p:nvPr/>
              </p:nvSpPr>
              <p:spPr bwMode="gray">
                <a:xfrm>
                  <a:off x="7823739"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2" name="Freeform: Shape 5989">
                  <a:extLst>
                    <a:ext uri="{FF2B5EF4-FFF2-40B4-BE49-F238E27FC236}">
                      <a16:creationId xmlns:a16="http://schemas.microsoft.com/office/drawing/2014/main" id="{4641FA0A-69D6-8CF7-50BA-A6FC0A6575D2}"/>
                    </a:ext>
                  </a:extLst>
                </p:cNvPr>
                <p:cNvSpPr/>
                <p:nvPr/>
              </p:nvSpPr>
              <p:spPr bwMode="gray">
                <a:xfrm>
                  <a:off x="7785925" y="3901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3" name="Graphic 1498">
                <a:extLst>
                  <a:ext uri="{FF2B5EF4-FFF2-40B4-BE49-F238E27FC236}">
                    <a16:creationId xmlns:a16="http://schemas.microsoft.com/office/drawing/2014/main" id="{9CA89F77-670F-546C-A880-34E1CB7D5530}"/>
                  </a:ext>
                </a:extLst>
              </p:cNvPr>
              <p:cNvGrpSpPr/>
              <p:nvPr/>
            </p:nvGrpSpPr>
            <p:grpSpPr bwMode="gray">
              <a:xfrm>
                <a:off x="7794879" y="3863911"/>
                <a:ext cx="75723" cy="75628"/>
                <a:chOff x="7794879" y="3863911"/>
                <a:chExt cx="75723" cy="75628"/>
              </a:xfrm>
            </p:grpSpPr>
            <p:sp>
              <p:nvSpPr>
                <p:cNvPr id="579" name="Freeform: Shape 5986">
                  <a:extLst>
                    <a:ext uri="{FF2B5EF4-FFF2-40B4-BE49-F238E27FC236}">
                      <a16:creationId xmlns:a16="http://schemas.microsoft.com/office/drawing/2014/main" id="{33A9AF74-80A5-2A54-3D66-EADF35E1AB52}"/>
                    </a:ext>
                  </a:extLst>
                </p:cNvPr>
                <p:cNvSpPr/>
                <p:nvPr/>
              </p:nvSpPr>
              <p:spPr bwMode="gray">
                <a:xfrm>
                  <a:off x="7832693"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80" name="Freeform: Shape 5987">
                  <a:extLst>
                    <a:ext uri="{FF2B5EF4-FFF2-40B4-BE49-F238E27FC236}">
                      <a16:creationId xmlns:a16="http://schemas.microsoft.com/office/drawing/2014/main" id="{85F9A70B-E7CE-56F9-62C9-4E95815F1A9C}"/>
                    </a:ext>
                  </a:extLst>
                </p:cNvPr>
                <p:cNvSpPr/>
                <p:nvPr/>
              </p:nvSpPr>
              <p:spPr bwMode="gray">
                <a:xfrm>
                  <a:off x="7794879" y="3901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4" name="Graphic 1498">
                <a:extLst>
                  <a:ext uri="{FF2B5EF4-FFF2-40B4-BE49-F238E27FC236}">
                    <a16:creationId xmlns:a16="http://schemas.microsoft.com/office/drawing/2014/main" id="{D5F35E0C-AD48-0BE7-95F4-8AEC9C914E52}"/>
                  </a:ext>
                </a:extLst>
              </p:cNvPr>
              <p:cNvGrpSpPr/>
              <p:nvPr/>
            </p:nvGrpSpPr>
            <p:grpSpPr bwMode="gray">
              <a:xfrm>
                <a:off x="7805356" y="3863911"/>
                <a:ext cx="75628" cy="75628"/>
                <a:chOff x="7805356" y="3863911"/>
                <a:chExt cx="75628" cy="75628"/>
              </a:xfrm>
            </p:grpSpPr>
            <p:sp>
              <p:nvSpPr>
                <p:cNvPr id="577" name="Freeform: Shape 5984">
                  <a:extLst>
                    <a:ext uri="{FF2B5EF4-FFF2-40B4-BE49-F238E27FC236}">
                      <a16:creationId xmlns:a16="http://schemas.microsoft.com/office/drawing/2014/main" id="{11BF9F9B-AFBE-10A3-5F5A-DFB42D10CF9A}"/>
                    </a:ext>
                  </a:extLst>
                </p:cNvPr>
                <p:cNvSpPr/>
                <p:nvPr/>
              </p:nvSpPr>
              <p:spPr bwMode="gray">
                <a:xfrm>
                  <a:off x="7843170"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8" name="Freeform: Shape 5985">
                  <a:extLst>
                    <a:ext uri="{FF2B5EF4-FFF2-40B4-BE49-F238E27FC236}">
                      <a16:creationId xmlns:a16="http://schemas.microsoft.com/office/drawing/2014/main" id="{F3DD5CB5-668D-B7ED-7347-538E660746D1}"/>
                    </a:ext>
                  </a:extLst>
                </p:cNvPr>
                <p:cNvSpPr/>
                <p:nvPr/>
              </p:nvSpPr>
              <p:spPr bwMode="gray">
                <a:xfrm>
                  <a:off x="7805356" y="390172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5" name="Graphic 1498">
                <a:extLst>
                  <a:ext uri="{FF2B5EF4-FFF2-40B4-BE49-F238E27FC236}">
                    <a16:creationId xmlns:a16="http://schemas.microsoft.com/office/drawing/2014/main" id="{3830378E-97D3-423E-EA13-DDA43C9B92AC}"/>
                  </a:ext>
                </a:extLst>
              </p:cNvPr>
              <p:cNvGrpSpPr/>
              <p:nvPr/>
            </p:nvGrpSpPr>
            <p:grpSpPr bwMode="gray">
              <a:xfrm>
                <a:off x="7840980" y="3863911"/>
                <a:ext cx="75723" cy="75628"/>
                <a:chOff x="7840980" y="3863911"/>
                <a:chExt cx="75723" cy="75628"/>
              </a:xfrm>
            </p:grpSpPr>
            <p:sp>
              <p:nvSpPr>
                <p:cNvPr id="575" name="Freeform: Shape 5982">
                  <a:extLst>
                    <a:ext uri="{FF2B5EF4-FFF2-40B4-BE49-F238E27FC236}">
                      <a16:creationId xmlns:a16="http://schemas.microsoft.com/office/drawing/2014/main" id="{7BA4C9FD-776B-ED74-930D-66D4B7EE9745}"/>
                    </a:ext>
                  </a:extLst>
                </p:cNvPr>
                <p:cNvSpPr/>
                <p:nvPr/>
              </p:nvSpPr>
              <p:spPr bwMode="gray">
                <a:xfrm>
                  <a:off x="7878889"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6" name="Freeform: Shape 5983">
                  <a:extLst>
                    <a:ext uri="{FF2B5EF4-FFF2-40B4-BE49-F238E27FC236}">
                      <a16:creationId xmlns:a16="http://schemas.microsoft.com/office/drawing/2014/main" id="{3F19C46A-6FC6-FFF0-2993-8478A665BFBA}"/>
                    </a:ext>
                  </a:extLst>
                </p:cNvPr>
                <p:cNvSpPr/>
                <p:nvPr/>
              </p:nvSpPr>
              <p:spPr bwMode="gray">
                <a:xfrm>
                  <a:off x="7840980" y="3901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6" name="Graphic 1498">
                <a:extLst>
                  <a:ext uri="{FF2B5EF4-FFF2-40B4-BE49-F238E27FC236}">
                    <a16:creationId xmlns:a16="http://schemas.microsoft.com/office/drawing/2014/main" id="{D57241E4-65B2-2D4D-F9EE-2E3094B95AB1}"/>
                  </a:ext>
                </a:extLst>
              </p:cNvPr>
              <p:cNvGrpSpPr/>
              <p:nvPr/>
            </p:nvGrpSpPr>
            <p:grpSpPr bwMode="gray">
              <a:xfrm>
                <a:off x="7648289" y="3863911"/>
                <a:ext cx="75628" cy="75628"/>
                <a:chOff x="7648289" y="3863911"/>
                <a:chExt cx="75628" cy="75628"/>
              </a:xfrm>
            </p:grpSpPr>
            <p:sp>
              <p:nvSpPr>
                <p:cNvPr id="573" name="Freeform: Shape 5980">
                  <a:extLst>
                    <a:ext uri="{FF2B5EF4-FFF2-40B4-BE49-F238E27FC236}">
                      <a16:creationId xmlns:a16="http://schemas.microsoft.com/office/drawing/2014/main" id="{ADB442A5-FA12-B0FB-ACBB-E9F3C9C3A3F4}"/>
                    </a:ext>
                  </a:extLst>
                </p:cNvPr>
                <p:cNvSpPr/>
                <p:nvPr/>
              </p:nvSpPr>
              <p:spPr bwMode="gray">
                <a:xfrm>
                  <a:off x="7686103"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4" name="Freeform: Shape 5981">
                  <a:extLst>
                    <a:ext uri="{FF2B5EF4-FFF2-40B4-BE49-F238E27FC236}">
                      <a16:creationId xmlns:a16="http://schemas.microsoft.com/office/drawing/2014/main" id="{008AC963-467C-2D49-0D30-15113682ED89}"/>
                    </a:ext>
                  </a:extLst>
                </p:cNvPr>
                <p:cNvSpPr/>
                <p:nvPr/>
              </p:nvSpPr>
              <p:spPr bwMode="gray">
                <a:xfrm>
                  <a:off x="7648289" y="390172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7" name="Graphic 1498">
                <a:extLst>
                  <a:ext uri="{FF2B5EF4-FFF2-40B4-BE49-F238E27FC236}">
                    <a16:creationId xmlns:a16="http://schemas.microsoft.com/office/drawing/2014/main" id="{87E213B9-E404-6861-BCF5-4257D2582ECC}"/>
                  </a:ext>
                </a:extLst>
              </p:cNvPr>
              <p:cNvGrpSpPr/>
              <p:nvPr/>
            </p:nvGrpSpPr>
            <p:grpSpPr bwMode="gray">
              <a:xfrm>
                <a:off x="7621238" y="3863911"/>
                <a:ext cx="75628" cy="75628"/>
                <a:chOff x="7621238" y="3863911"/>
                <a:chExt cx="75628" cy="75628"/>
              </a:xfrm>
            </p:grpSpPr>
            <p:sp>
              <p:nvSpPr>
                <p:cNvPr id="571" name="Freeform: Shape 5978">
                  <a:extLst>
                    <a:ext uri="{FF2B5EF4-FFF2-40B4-BE49-F238E27FC236}">
                      <a16:creationId xmlns:a16="http://schemas.microsoft.com/office/drawing/2014/main" id="{569DAE85-BCAC-D3DC-6D6D-89CD7BAC9C31}"/>
                    </a:ext>
                  </a:extLst>
                </p:cNvPr>
                <p:cNvSpPr/>
                <p:nvPr/>
              </p:nvSpPr>
              <p:spPr bwMode="gray">
                <a:xfrm>
                  <a:off x="7659052" y="38639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2" name="Freeform: Shape 5979">
                  <a:extLst>
                    <a:ext uri="{FF2B5EF4-FFF2-40B4-BE49-F238E27FC236}">
                      <a16:creationId xmlns:a16="http://schemas.microsoft.com/office/drawing/2014/main" id="{A05DC0D8-8624-0116-86FF-7FE0D7F5B048}"/>
                    </a:ext>
                  </a:extLst>
                </p:cNvPr>
                <p:cNvSpPr/>
                <p:nvPr/>
              </p:nvSpPr>
              <p:spPr bwMode="gray">
                <a:xfrm>
                  <a:off x="7621238" y="390172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8" name="Graphic 1498">
                <a:extLst>
                  <a:ext uri="{FF2B5EF4-FFF2-40B4-BE49-F238E27FC236}">
                    <a16:creationId xmlns:a16="http://schemas.microsoft.com/office/drawing/2014/main" id="{C777F131-C224-49B2-F9B1-5BEFF38E18E6}"/>
                  </a:ext>
                </a:extLst>
              </p:cNvPr>
              <p:cNvGrpSpPr/>
              <p:nvPr/>
            </p:nvGrpSpPr>
            <p:grpSpPr bwMode="gray">
              <a:xfrm>
                <a:off x="7397781" y="3779138"/>
                <a:ext cx="75723" cy="75723"/>
                <a:chOff x="7397781" y="3779138"/>
                <a:chExt cx="75723" cy="75723"/>
              </a:xfrm>
            </p:grpSpPr>
            <p:sp>
              <p:nvSpPr>
                <p:cNvPr id="569" name="Freeform: Shape 5976">
                  <a:extLst>
                    <a:ext uri="{FF2B5EF4-FFF2-40B4-BE49-F238E27FC236}">
                      <a16:creationId xmlns:a16="http://schemas.microsoft.com/office/drawing/2014/main" id="{1A8A1DF6-B9EC-3F31-EDF1-499D839EBEDE}"/>
                    </a:ext>
                  </a:extLst>
                </p:cNvPr>
                <p:cNvSpPr/>
                <p:nvPr/>
              </p:nvSpPr>
              <p:spPr bwMode="gray">
                <a:xfrm>
                  <a:off x="7435596"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70" name="Freeform: Shape 5977">
                  <a:extLst>
                    <a:ext uri="{FF2B5EF4-FFF2-40B4-BE49-F238E27FC236}">
                      <a16:creationId xmlns:a16="http://schemas.microsoft.com/office/drawing/2014/main" id="{55D11E10-8B14-55FF-447D-0800ED9D0E19}"/>
                    </a:ext>
                  </a:extLst>
                </p:cNvPr>
                <p:cNvSpPr/>
                <p:nvPr/>
              </p:nvSpPr>
              <p:spPr bwMode="gray">
                <a:xfrm>
                  <a:off x="7397781"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59" name="Graphic 1498">
                <a:extLst>
                  <a:ext uri="{FF2B5EF4-FFF2-40B4-BE49-F238E27FC236}">
                    <a16:creationId xmlns:a16="http://schemas.microsoft.com/office/drawing/2014/main" id="{56EEBA05-C6CB-DD5D-1539-4174C38F2A8B}"/>
                  </a:ext>
                </a:extLst>
              </p:cNvPr>
              <p:cNvGrpSpPr/>
              <p:nvPr/>
            </p:nvGrpSpPr>
            <p:grpSpPr bwMode="gray">
              <a:xfrm>
                <a:off x="7370540" y="3741324"/>
                <a:ext cx="75723" cy="75628"/>
                <a:chOff x="7370540" y="3741324"/>
                <a:chExt cx="75723" cy="75628"/>
              </a:xfrm>
            </p:grpSpPr>
            <p:sp>
              <p:nvSpPr>
                <p:cNvPr id="567" name="Freeform: Shape 5974">
                  <a:extLst>
                    <a:ext uri="{FF2B5EF4-FFF2-40B4-BE49-F238E27FC236}">
                      <a16:creationId xmlns:a16="http://schemas.microsoft.com/office/drawing/2014/main" id="{6E3F2935-E3FC-E9DD-D33C-A9CAC0D057CC}"/>
                    </a:ext>
                  </a:extLst>
                </p:cNvPr>
                <p:cNvSpPr/>
                <p:nvPr/>
              </p:nvSpPr>
              <p:spPr bwMode="gray">
                <a:xfrm>
                  <a:off x="7408449" y="37413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8" name="Freeform: Shape 5975">
                  <a:extLst>
                    <a:ext uri="{FF2B5EF4-FFF2-40B4-BE49-F238E27FC236}">
                      <a16:creationId xmlns:a16="http://schemas.microsoft.com/office/drawing/2014/main" id="{C0E53937-4865-0FD8-CD6A-8D2B0B48E42F}"/>
                    </a:ext>
                  </a:extLst>
                </p:cNvPr>
                <p:cNvSpPr/>
                <p:nvPr/>
              </p:nvSpPr>
              <p:spPr bwMode="gray">
                <a:xfrm>
                  <a:off x="7370540" y="37791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0" name="Graphic 1498">
                <a:extLst>
                  <a:ext uri="{FF2B5EF4-FFF2-40B4-BE49-F238E27FC236}">
                    <a16:creationId xmlns:a16="http://schemas.microsoft.com/office/drawing/2014/main" id="{BE238BDF-5DCA-7096-05C0-99432EAFAE19}"/>
                  </a:ext>
                </a:extLst>
              </p:cNvPr>
              <p:cNvGrpSpPr/>
              <p:nvPr/>
            </p:nvGrpSpPr>
            <p:grpSpPr bwMode="gray">
              <a:xfrm>
                <a:off x="7370540" y="3715797"/>
                <a:ext cx="75723" cy="75628"/>
                <a:chOff x="7370540" y="3715797"/>
                <a:chExt cx="75723" cy="75628"/>
              </a:xfrm>
            </p:grpSpPr>
            <p:sp>
              <p:nvSpPr>
                <p:cNvPr id="565" name="Freeform: Shape 5972">
                  <a:extLst>
                    <a:ext uri="{FF2B5EF4-FFF2-40B4-BE49-F238E27FC236}">
                      <a16:creationId xmlns:a16="http://schemas.microsoft.com/office/drawing/2014/main" id="{EC987721-AC96-1E01-2B28-1F007B003359}"/>
                    </a:ext>
                  </a:extLst>
                </p:cNvPr>
                <p:cNvSpPr/>
                <p:nvPr/>
              </p:nvSpPr>
              <p:spPr bwMode="gray">
                <a:xfrm>
                  <a:off x="7408449"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6" name="Freeform: Shape 5973">
                  <a:extLst>
                    <a:ext uri="{FF2B5EF4-FFF2-40B4-BE49-F238E27FC236}">
                      <a16:creationId xmlns:a16="http://schemas.microsoft.com/office/drawing/2014/main" id="{D8A908B5-C0AE-5348-4709-03B4F1DA1D8E}"/>
                    </a:ext>
                  </a:extLst>
                </p:cNvPr>
                <p:cNvSpPr/>
                <p:nvPr/>
              </p:nvSpPr>
              <p:spPr bwMode="gray">
                <a:xfrm>
                  <a:off x="7370540" y="37536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1" name="Graphic 1498">
                <a:extLst>
                  <a:ext uri="{FF2B5EF4-FFF2-40B4-BE49-F238E27FC236}">
                    <a16:creationId xmlns:a16="http://schemas.microsoft.com/office/drawing/2014/main" id="{1E573A99-ADDE-95AC-24EC-F6A6281DAB4B}"/>
                  </a:ext>
                </a:extLst>
              </p:cNvPr>
              <p:cNvGrpSpPr/>
              <p:nvPr/>
            </p:nvGrpSpPr>
            <p:grpSpPr bwMode="gray">
              <a:xfrm>
                <a:off x="7307770" y="3715797"/>
                <a:ext cx="75723" cy="75628"/>
                <a:chOff x="7307770" y="3715797"/>
                <a:chExt cx="75723" cy="75628"/>
              </a:xfrm>
            </p:grpSpPr>
            <p:sp>
              <p:nvSpPr>
                <p:cNvPr id="563" name="Freeform: Shape 5970">
                  <a:extLst>
                    <a:ext uri="{FF2B5EF4-FFF2-40B4-BE49-F238E27FC236}">
                      <a16:creationId xmlns:a16="http://schemas.microsoft.com/office/drawing/2014/main" id="{6FED40AB-5258-307D-5F1F-B6D63A3C253C}"/>
                    </a:ext>
                  </a:extLst>
                </p:cNvPr>
                <p:cNvSpPr/>
                <p:nvPr/>
              </p:nvSpPr>
              <p:spPr bwMode="gray">
                <a:xfrm>
                  <a:off x="7345680"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4" name="Freeform: Shape 5971">
                  <a:extLst>
                    <a:ext uri="{FF2B5EF4-FFF2-40B4-BE49-F238E27FC236}">
                      <a16:creationId xmlns:a16="http://schemas.microsoft.com/office/drawing/2014/main" id="{67D0DCE9-5DB1-2DDC-F309-607A6F312EAE}"/>
                    </a:ext>
                  </a:extLst>
                </p:cNvPr>
                <p:cNvSpPr/>
                <p:nvPr/>
              </p:nvSpPr>
              <p:spPr bwMode="gray">
                <a:xfrm>
                  <a:off x="7307770" y="37536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 name="Graphic 1498">
                <a:extLst>
                  <a:ext uri="{FF2B5EF4-FFF2-40B4-BE49-F238E27FC236}">
                    <a16:creationId xmlns:a16="http://schemas.microsoft.com/office/drawing/2014/main" id="{2D95071C-BB16-40C0-3304-ED75CB33547F}"/>
                  </a:ext>
                </a:extLst>
              </p:cNvPr>
              <p:cNvGrpSpPr/>
              <p:nvPr/>
            </p:nvGrpSpPr>
            <p:grpSpPr bwMode="gray">
              <a:xfrm>
                <a:off x="7036689" y="3653599"/>
                <a:ext cx="75628" cy="75723"/>
                <a:chOff x="7036689" y="3653599"/>
                <a:chExt cx="75628" cy="75723"/>
              </a:xfrm>
            </p:grpSpPr>
            <p:sp>
              <p:nvSpPr>
                <p:cNvPr id="561" name="Freeform: Shape 5968">
                  <a:extLst>
                    <a:ext uri="{FF2B5EF4-FFF2-40B4-BE49-F238E27FC236}">
                      <a16:creationId xmlns:a16="http://schemas.microsoft.com/office/drawing/2014/main" id="{B619EF58-B6F9-E0AE-F890-2060A8EAED25}"/>
                    </a:ext>
                  </a:extLst>
                </p:cNvPr>
                <p:cNvSpPr/>
                <p:nvPr/>
              </p:nvSpPr>
              <p:spPr bwMode="gray">
                <a:xfrm>
                  <a:off x="7074503"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2" name="Freeform: Shape 5969">
                  <a:extLst>
                    <a:ext uri="{FF2B5EF4-FFF2-40B4-BE49-F238E27FC236}">
                      <a16:creationId xmlns:a16="http://schemas.microsoft.com/office/drawing/2014/main" id="{181E36BF-4867-DB6A-1599-B797A0F5A072}"/>
                    </a:ext>
                  </a:extLst>
                </p:cNvPr>
                <p:cNvSpPr/>
                <p:nvPr/>
              </p:nvSpPr>
              <p:spPr bwMode="gray">
                <a:xfrm>
                  <a:off x="7036689" y="369141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 name="Graphic 1498">
                <a:extLst>
                  <a:ext uri="{FF2B5EF4-FFF2-40B4-BE49-F238E27FC236}">
                    <a16:creationId xmlns:a16="http://schemas.microsoft.com/office/drawing/2014/main" id="{238851B4-ADA2-F30E-E44F-F8705E2B4C9E}"/>
                  </a:ext>
                </a:extLst>
              </p:cNvPr>
              <p:cNvGrpSpPr/>
              <p:nvPr/>
            </p:nvGrpSpPr>
            <p:grpSpPr bwMode="gray">
              <a:xfrm>
                <a:off x="7048309" y="3653599"/>
                <a:ext cx="75723" cy="75723"/>
                <a:chOff x="7048309" y="3653599"/>
                <a:chExt cx="75723" cy="75723"/>
              </a:xfrm>
            </p:grpSpPr>
            <p:sp>
              <p:nvSpPr>
                <p:cNvPr id="559" name="Freeform: Shape 5966">
                  <a:extLst>
                    <a:ext uri="{FF2B5EF4-FFF2-40B4-BE49-F238E27FC236}">
                      <a16:creationId xmlns:a16="http://schemas.microsoft.com/office/drawing/2014/main" id="{2C3B6350-C2CF-0624-54CE-B62AB76830FE}"/>
                    </a:ext>
                  </a:extLst>
                </p:cNvPr>
                <p:cNvSpPr/>
                <p:nvPr/>
              </p:nvSpPr>
              <p:spPr bwMode="gray">
                <a:xfrm>
                  <a:off x="7086123"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60" name="Freeform: Shape 5967">
                  <a:extLst>
                    <a:ext uri="{FF2B5EF4-FFF2-40B4-BE49-F238E27FC236}">
                      <a16:creationId xmlns:a16="http://schemas.microsoft.com/office/drawing/2014/main" id="{2607393B-C844-788F-3757-D31EFCA99EAD}"/>
                    </a:ext>
                  </a:extLst>
                </p:cNvPr>
                <p:cNvSpPr/>
                <p:nvPr/>
              </p:nvSpPr>
              <p:spPr bwMode="gray">
                <a:xfrm>
                  <a:off x="7048309"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 name="Graphic 1498">
                <a:extLst>
                  <a:ext uri="{FF2B5EF4-FFF2-40B4-BE49-F238E27FC236}">
                    <a16:creationId xmlns:a16="http://schemas.microsoft.com/office/drawing/2014/main" id="{89F3DBE8-8931-FB84-69E0-778066AE18DF}"/>
                  </a:ext>
                </a:extLst>
              </p:cNvPr>
              <p:cNvGrpSpPr/>
              <p:nvPr/>
            </p:nvGrpSpPr>
            <p:grpSpPr bwMode="gray">
              <a:xfrm>
                <a:off x="6957060" y="3627024"/>
                <a:ext cx="75723" cy="75628"/>
                <a:chOff x="6957060" y="3627024"/>
                <a:chExt cx="75723" cy="75628"/>
              </a:xfrm>
            </p:grpSpPr>
            <p:sp>
              <p:nvSpPr>
                <p:cNvPr id="557" name="Freeform: Shape 5964">
                  <a:extLst>
                    <a:ext uri="{FF2B5EF4-FFF2-40B4-BE49-F238E27FC236}">
                      <a16:creationId xmlns:a16="http://schemas.microsoft.com/office/drawing/2014/main" id="{7BDAC40C-C61B-513F-CB59-40E459168EE9}"/>
                    </a:ext>
                  </a:extLst>
                </p:cNvPr>
                <p:cNvSpPr/>
                <p:nvPr/>
              </p:nvSpPr>
              <p:spPr bwMode="gray">
                <a:xfrm>
                  <a:off x="6994874"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8" name="Freeform: Shape 5965">
                  <a:extLst>
                    <a:ext uri="{FF2B5EF4-FFF2-40B4-BE49-F238E27FC236}">
                      <a16:creationId xmlns:a16="http://schemas.microsoft.com/office/drawing/2014/main" id="{369BE0AD-2A93-D262-FB36-B1FF9E143038}"/>
                    </a:ext>
                  </a:extLst>
                </p:cNvPr>
                <p:cNvSpPr/>
                <p:nvPr/>
              </p:nvSpPr>
              <p:spPr bwMode="gray">
                <a:xfrm>
                  <a:off x="6957060"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 name="Graphic 1498">
                <a:extLst>
                  <a:ext uri="{FF2B5EF4-FFF2-40B4-BE49-F238E27FC236}">
                    <a16:creationId xmlns:a16="http://schemas.microsoft.com/office/drawing/2014/main" id="{3A5761EC-9E75-C1F5-51C2-700AD4FAFE60}"/>
                  </a:ext>
                </a:extLst>
              </p:cNvPr>
              <p:cNvGrpSpPr/>
              <p:nvPr/>
            </p:nvGrpSpPr>
            <p:grpSpPr bwMode="gray">
              <a:xfrm>
                <a:off x="6950106" y="3627024"/>
                <a:ext cx="75723" cy="75628"/>
                <a:chOff x="6950106" y="3627024"/>
                <a:chExt cx="75723" cy="75628"/>
              </a:xfrm>
            </p:grpSpPr>
            <p:sp>
              <p:nvSpPr>
                <p:cNvPr id="555" name="Freeform: Shape 5962">
                  <a:extLst>
                    <a:ext uri="{FF2B5EF4-FFF2-40B4-BE49-F238E27FC236}">
                      <a16:creationId xmlns:a16="http://schemas.microsoft.com/office/drawing/2014/main" id="{8CABB7DB-5397-4943-539F-4B26924464A2}"/>
                    </a:ext>
                  </a:extLst>
                </p:cNvPr>
                <p:cNvSpPr/>
                <p:nvPr/>
              </p:nvSpPr>
              <p:spPr bwMode="gray">
                <a:xfrm>
                  <a:off x="6988016"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6" name="Freeform: Shape 5963">
                  <a:extLst>
                    <a:ext uri="{FF2B5EF4-FFF2-40B4-BE49-F238E27FC236}">
                      <a16:creationId xmlns:a16="http://schemas.microsoft.com/office/drawing/2014/main" id="{B7F78CF4-5EBA-5FD5-0C60-1D554D09A730}"/>
                    </a:ext>
                  </a:extLst>
                </p:cNvPr>
                <p:cNvSpPr/>
                <p:nvPr/>
              </p:nvSpPr>
              <p:spPr bwMode="gray">
                <a:xfrm>
                  <a:off x="6950106"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 name="Graphic 1498">
                <a:extLst>
                  <a:ext uri="{FF2B5EF4-FFF2-40B4-BE49-F238E27FC236}">
                    <a16:creationId xmlns:a16="http://schemas.microsoft.com/office/drawing/2014/main" id="{644054D2-C453-71C1-602A-BB49CCF0ABD0}"/>
                  </a:ext>
                </a:extLst>
              </p:cNvPr>
              <p:cNvGrpSpPr/>
              <p:nvPr/>
            </p:nvGrpSpPr>
            <p:grpSpPr bwMode="gray">
              <a:xfrm>
                <a:off x="6927723" y="3627024"/>
                <a:ext cx="75723" cy="75628"/>
                <a:chOff x="6927723" y="3627024"/>
                <a:chExt cx="75723" cy="75628"/>
              </a:xfrm>
            </p:grpSpPr>
            <p:sp>
              <p:nvSpPr>
                <p:cNvPr id="553" name="Freeform: Shape 5960">
                  <a:extLst>
                    <a:ext uri="{FF2B5EF4-FFF2-40B4-BE49-F238E27FC236}">
                      <a16:creationId xmlns:a16="http://schemas.microsoft.com/office/drawing/2014/main" id="{12051910-35E6-8435-D17E-6FA58FDA5D32}"/>
                    </a:ext>
                  </a:extLst>
                </p:cNvPr>
                <p:cNvSpPr/>
                <p:nvPr/>
              </p:nvSpPr>
              <p:spPr bwMode="gray">
                <a:xfrm>
                  <a:off x="6965537"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4" name="Freeform: Shape 5961">
                  <a:extLst>
                    <a:ext uri="{FF2B5EF4-FFF2-40B4-BE49-F238E27FC236}">
                      <a16:creationId xmlns:a16="http://schemas.microsoft.com/office/drawing/2014/main" id="{31EEA207-27B1-DAE3-5F76-099389947E1F}"/>
                    </a:ext>
                  </a:extLst>
                </p:cNvPr>
                <p:cNvSpPr/>
                <p:nvPr/>
              </p:nvSpPr>
              <p:spPr bwMode="gray">
                <a:xfrm>
                  <a:off x="6927723"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 name="Graphic 1498">
                <a:extLst>
                  <a:ext uri="{FF2B5EF4-FFF2-40B4-BE49-F238E27FC236}">
                    <a16:creationId xmlns:a16="http://schemas.microsoft.com/office/drawing/2014/main" id="{64555F12-6FB9-E7CE-7BAF-3024CB5C857A}"/>
                  </a:ext>
                </a:extLst>
              </p:cNvPr>
              <p:cNvGrpSpPr/>
              <p:nvPr/>
            </p:nvGrpSpPr>
            <p:grpSpPr bwMode="gray">
              <a:xfrm>
                <a:off x="6902767" y="3627024"/>
                <a:ext cx="75628" cy="75628"/>
                <a:chOff x="6902767" y="3627024"/>
                <a:chExt cx="75628" cy="75628"/>
              </a:xfrm>
            </p:grpSpPr>
            <p:sp>
              <p:nvSpPr>
                <p:cNvPr id="551" name="Freeform: Shape 5958">
                  <a:extLst>
                    <a:ext uri="{FF2B5EF4-FFF2-40B4-BE49-F238E27FC236}">
                      <a16:creationId xmlns:a16="http://schemas.microsoft.com/office/drawing/2014/main" id="{FDF6597A-05FA-831F-4586-64BE67DC9861}"/>
                    </a:ext>
                  </a:extLst>
                </p:cNvPr>
                <p:cNvSpPr/>
                <p:nvPr/>
              </p:nvSpPr>
              <p:spPr bwMode="gray">
                <a:xfrm>
                  <a:off x="6940581"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2" name="Freeform: Shape 5959">
                  <a:extLst>
                    <a:ext uri="{FF2B5EF4-FFF2-40B4-BE49-F238E27FC236}">
                      <a16:creationId xmlns:a16="http://schemas.microsoft.com/office/drawing/2014/main" id="{33698620-BF87-238B-1596-3364ADA25355}"/>
                    </a:ext>
                  </a:extLst>
                </p:cNvPr>
                <p:cNvSpPr/>
                <p:nvPr/>
              </p:nvSpPr>
              <p:spPr bwMode="gray">
                <a:xfrm>
                  <a:off x="6902767" y="366483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 name="Graphic 1498">
                <a:extLst>
                  <a:ext uri="{FF2B5EF4-FFF2-40B4-BE49-F238E27FC236}">
                    <a16:creationId xmlns:a16="http://schemas.microsoft.com/office/drawing/2014/main" id="{4ABE41FD-70D0-0BA6-1613-E9F43E9C2082}"/>
                  </a:ext>
                </a:extLst>
              </p:cNvPr>
              <p:cNvGrpSpPr/>
              <p:nvPr/>
            </p:nvGrpSpPr>
            <p:grpSpPr bwMode="gray">
              <a:xfrm>
                <a:off x="6878383" y="3627024"/>
                <a:ext cx="75723" cy="75628"/>
                <a:chOff x="6878383" y="3627024"/>
                <a:chExt cx="75723" cy="75628"/>
              </a:xfrm>
            </p:grpSpPr>
            <p:sp>
              <p:nvSpPr>
                <p:cNvPr id="549" name="Freeform: Shape 5956">
                  <a:extLst>
                    <a:ext uri="{FF2B5EF4-FFF2-40B4-BE49-F238E27FC236}">
                      <a16:creationId xmlns:a16="http://schemas.microsoft.com/office/drawing/2014/main" id="{9FEEB1E6-51D5-8683-1CB2-23FDC366644D}"/>
                    </a:ext>
                  </a:extLst>
                </p:cNvPr>
                <p:cNvSpPr/>
                <p:nvPr/>
              </p:nvSpPr>
              <p:spPr bwMode="gray">
                <a:xfrm>
                  <a:off x="6916293"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50" name="Freeform: Shape 5957">
                  <a:extLst>
                    <a:ext uri="{FF2B5EF4-FFF2-40B4-BE49-F238E27FC236}">
                      <a16:creationId xmlns:a16="http://schemas.microsoft.com/office/drawing/2014/main" id="{44927B4F-D579-C919-FBDB-AF293F9CFF69}"/>
                    </a:ext>
                  </a:extLst>
                </p:cNvPr>
                <p:cNvSpPr/>
                <p:nvPr/>
              </p:nvSpPr>
              <p:spPr bwMode="gray">
                <a:xfrm>
                  <a:off x="6878383"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 name="Graphic 1498">
                <a:extLst>
                  <a:ext uri="{FF2B5EF4-FFF2-40B4-BE49-F238E27FC236}">
                    <a16:creationId xmlns:a16="http://schemas.microsoft.com/office/drawing/2014/main" id="{AD00AE41-1EFB-D80B-5EAB-B91C2D66EFE3}"/>
                  </a:ext>
                </a:extLst>
              </p:cNvPr>
              <p:cNvGrpSpPr/>
              <p:nvPr/>
            </p:nvGrpSpPr>
            <p:grpSpPr bwMode="gray">
              <a:xfrm>
                <a:off x="6864858" y="3627024"/>
                <a:ext cx="75723" cy="75628"/>
                <a:chOff x="6864858" y="3627024"/>
                <a:chExt cx="75723" cy="75628"/>
              </a:xfrm>
            </p:grpSpPr>
            <p:sp>
              <p:nvSpPr>
                <p:cNvPr id="547" name="Freeform: Shape 5954">
                  <a:extLst>
                    <a:ext uri="{FF2B5EF4-FFF2-40B4-BE49-F238E27FC236}">
                      <a16:creationId xmlns:a16="http://schemas.microsoft.com/office/drawing/2014/main" id="{3A25A37D-A3BD-817A-F71B-6C9E973B7242}"/>
                    </a:ext>
                  </a:extLst>
                </p:cNvPr>
                <p:cNvSpPr/>
                <p:nvPr/>
              </p:nvSpPr>
              <p:spPr bwMode="gray">
                <a:xfrm>
                  <a:off x="6902767"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8" name="Freeform: Shape 5955">
                  <a:extLst>
                    <a:ext uri="{FF2B5EF4-FFF2-40B4-BE49-F238E27FC236}">
                      <a16:creationId xmlns:a16="http://schemas.microsoft.com/office/drawing/2014/main" id="{EE6F733E-8976-B649-87E5-40046448AAE3}"/>
                    </a:ext>
                  </a:extLst>
                </p:cNvPr>
                <p:cNvSpPr/>
                <p:nvPr/>
              </p:nvSpPr>
              <p:spPr bwMode="gray">
                <a:xfrm>
                  <a:off x="6864858"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 name="Graphic 1498">
                <a:extLst>
                  <a:ext uri="{FF2B5EF4-FFF2-40B4-BE49-F238E27FC236}">
                    <a16:creationId xmlns:a16="http://schemas.microsoft.com/office/drawing/2014/main" id="{8171ECD6-5F85-36B3-4F39-C9AF44CC56E0}"/>
                  </a:ext>
                </a:extLst>
              </p:cNvPr>
              <p:cNvGrpSpPr/>
              <p:nvPr/>
            </p:nvGrpSpPr>
            <p:grpSpPr bwMode="gray">
              <a:xfrm>
                <a:off x="6829710" y="3627024"/>
                <a:ext cx="75723" cy="75628"/>
                <a:chOff x="6829710" y="3627024"/>
                <a:chExt cx="75723" cy="75628"/>
              </a:xfrm>
            </p:grpSpPr>
            <p:sp>
              <p:nvSpPr>
                <p:cNvPr id="545" name="Freeform: Shape 5952">
                  <a:extLst>
                    <a:ext uri="{FF2B5EF4-FFF2-40B4-BE49-F238E27FC236}">
                      <a16:creationId xmlns:a16="http://schemas.microsoft.com/office/drawing/2014/main" id="{229B84F0-7AD7-6522-4B09-D187AFF7F6B6}"/>
                    </a:ext>
                  </a:extLst>
                </p:cNvPr>
                <p:cNvSpPr/>
                <p:nvPr/>
              </p:nvSpPr>
              <p:spPr bwMode="gray">
                <a:xfrm>
                  <a:off x="6867620" y="362702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6" name="Freeform: Shape 5953">
                  <a:extLst>
                    <a:ext uri="{FF2B5EF4-FFF2-40B4-BE49-F238E27FC236}">
                      <a16:creationId xmlns:a16="http://schemas.microsoft.com/office/drawing/2014/main" id="{132A1509-4429-541D-A96C-AC67153F4D64}"/>
                    </a:ext>
                  </a:extLst>
                </p:cNvPr>
                <p:cNvSpPr/>
                <p:nvPr/>
              </p:nvSpPr>
              <p:spPr bwMode="gray">
                <a:xfrm>
                  <a:off x="6829710" y="366483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 name="Graphic 1498">
                <a:extLst>
                  <a:ext uri="{FF2B5EF4-FFF2-40B4-BE49-F238E27FC236}">
                    <a16:creationId xmlns:a16="http://schemas.microsoft.com/office/drawing/2014/main" id="{7AA26705-943F-5B86-B338-A782C8E3126D}"/>
                  </a:ext>
                </a:extLst>
              </p:cNvPr>
              <p:cNvGrpSpPr/>
              <p:nvPr/>
            </p:nvGrpSpPr>
            <p:grpSpPr bwMode="gray">
              <a:xfrm>
                <a:off x="6642068" y="3582637"/>
                <a:ext cx="75723" cy="75628"/>
                <a:chOff x="6642068" y="3582637"/>
                <a:chExt cx="75723" cy="75628"/>
              </a:xfrm>
            </p:grpSpPr>
            <p:sp>
              <p:nvSpPr>
                <p:cNvPr id="543" name="Freeform: Shape 5950">
                  <a:extLst>
                    <a:ext uri="{FF2B5EF4-FFF2-40B4-BE49-F238E27FC236}">
                      <a16:creationId xmlns:a16="http://schemas.microsoft.com/office/drawing/2014/main" id="{079D5F1A-12A8-5C8C-6464-562336F08FFC}"/>
                    </a:ext>
                  </a:extLst>
                </p:cNvPr>
                <p:cNvSpPr/>
                <p:nvPr/>
              </p:nvSpPr>
              <p:spPr bwMode="gray">
                <a:xfrm>
                  <a:off x="6679882"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4" name="Freeform: Shape 5951">
                  <a:extLst>
                    <a:ext uri="{FF2B5EF4-FFF2-40B4-BE49-F238E27FC236}">
                      <a16:creationId xmlns:a16="http://schemas.microsoft.com/office/drawing/2014/main" id="{39912241-35A2-2250-FD74-F6B88DC191FB}"/>
                    </a:ext>
                  </a:extLst>
                </p:cNvPr>
                <p:cNvSpPr/>
                <p:nvPr/>
              </p:nvSpPr>
              <p:spPr bwMode="gray">
                <a:xfrm>
                  <a:off x="6642068" y="3620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 name="Graphic 1498">
                <a:extLst>
                  <a:ext uri="{FF2B5EF4-FFF2-40B4-BE49-F238E27FC236}">
                    <a16:creationId xmlns:a16="http://schemas.microsoft.com/office/drawing/2014/main" id="{813E9C19-82C9-9C86-BBA3-C9D52E7266FC}"/>
                  </a:ext>
                </a:extLst>
              </p:cNvPr>
              <p:cNvGrpSpPr/>
              <p:nvPr/>
            </p:nvGrpSpPr>
            <p:grpSpPr bwMode="gray">
              <a:xfrm>
                <a:off x="6594538" y="3542347"/>
                <a:ext cx="75723" cy="75723"/>
                <a:chOff x="6594538" y="3542347"/>
                <a:chExt cx="75723" cy="75723"/>
              </a:xfrm>
            </p:grpSpPr>
            <p:sp>
              <p:nvSpPr>
                <p:cNvPr id="541" name="Freeform: Shape 5948">
                  <a:extLst>
                    <a:ext uri="{FF2B5EF4-FFF2-40B4-BE49-F238E27FC236}">
                      <a16:creationId xmlns:a16="http://schemas.microsoft.com/office/drawing/2014/main" id="{7F81AEB1-A956-87AC-2345-9709CE117CFE}"/>
                    </a:ext>
                  </a:extLst>
                </p:cNvPr>
                <p:cNvSpPr/>
                <p:nvPr/>
              </p:nvSpPr>
              <p:spPr bwMode="gray">
                <a:xfrm>
                  <a:off x="6632448" y="35423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2" name="Freeform: Shape 5949">
                  <a:extLst>
                    <a:ext uri="{FF2B5EF4-FFF2-40B4-BE49-F238E27FC236}">
                      <a16:creationId xmlns:a16="http://schemas.microsoft.com/office/drawing/2014/main" id="{307F3579-2125-A21D-D124-71D6D9FF8279}"/>
                    </a:ext>
                  </a:extLst>
                </p:cNvPr>
                <p:cNvSpPr/>
                <p:nvPr/>
              </p:nvSpPr>
              <p:spPr bwMode="gray">
                <a:xfrm>
                  <a:off x="6594538" y="3580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 name="Graphic 1498">
                <a:extLst>
                  <a:ext uri="{FF2B5EF4-FFF2-40B4-BE49-F238E27FC236}">
                    <a16:creationId xmlns:a16="http://schemas.microsoft.com/office/drawing/2014/main" id="{7CBCE9A2-957E-7AB6-66C9-FBB5754EE5C7}"/>
                  </a:ext>
                </a:extLst>
              </p:cNvPr>
              <p:cNvGrpSpPr/>
              <p:nvPr/>
            </p:nvGrpSpPr>
            <p:grpSpPr bwMode="gray">
              <a:xfrm>
                <a:off x="6538912" y="3506914"/>
                <a:ext cx="75723" cy="75723"/>
                <a:chOff x="6538912" y="3506914"/>
                <a:chExt cx="75723" cy="75723"/>
              </a:xfrm>
            </p:grpSpPr>
            <p:sp>
              <p:nvSpPr>
                <p:cNvPr id="539" name="Freeform: Shape 5946">
                  <a:extLst>
                    <a:ext uri="{FF2B5EF4-FFF2-40B4-BE49-F238E27FC236}">
                      <a16:creationId xmlns:a16="http://schemas.microsoft.com/office/drawing/2014/main" id="{5E46D003-8A63-F6B3-C94E-F759F4FD7670}"/>
                    </a:ext>
                  </a:extLst>
                </p:cNvPr>
                <p:cNvSpPr/>
                <p:nvPr/>
              </p:nvSpPr>
              <p:spPr bwMode="gray">
                <a:xfrm>
                  <a:off x="6576726" y="35069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40" name="Freeform: Shape 5947">
                  <a:extLst>
                    <a:ext uri="{FF2B5EF4-FFF2-40B4-BE49-F238E27FC236}">
                      <a16:creationId xmlns:a16="http://schemas.microsoft.com/office/drawing/2014/main" id="{AAA366DB-307A-4641-6C99-3C3ABE41117E}"/>
                    </a:ext>
                  </a:extLst>
                </p:cNvPr>
                <p:cNvSpPr/>
                <p:nvPr/>
              </p:nvSpPr>
              <p:spPr bwMode="gray">
                <a:xfrm>
                  <a:off x="6538912" y="354472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 name="Graphic 1498">
                <a:extLst>
                  <a:ext uri="{FF2B5EF4-FFF2-40B4-BE49-F238E27FC236}">
                    <a16:creationId xmlns:a16="http://schemas.microsoft.com/office/drawing/2014/main" id="{67541075-FF2E-5281-916C-E2D2E91EA567}"/>
                  </a:ext>
                </a:extLst>
              </p:cNvPr>
              <p:cNvGrpSpPr/>
              <p:nvPr/>
            </p:nvGrpSpPr>
            <p:grpSpPr bwMode="gray">
              <a:xfrm>
                <a:off x="6524910" y="3506914"/>
                <a:ext cx="75628" cy="75723"/>
                <a:chOff x="6524910" y="3506914"/>
                <a:chExt cx="75628" cy="75723"/>
              </a:xfrm>
            </p:grpSpPr>
            <p:sp>
              <p:nvSpPr>
                <p:cNvPr id="537" name="Freeform: Shape 5944">
                  <a:extLst>
                    <a:ext uri="{FF2B5EF4-FFF2-40B4-BE49-F238E27FC236}">
                      <a16:creationId xmlns:a16="http://schemas.microsoft.com/office/drawing/2014/main" id="{36D6E787-6049-84B2-A9B4-C91C1B8EAFAD}"/>
                    </a:ext>
                  </a:extLst>
                </p:cNvPr>
                <p:cNvSpPr/>
                <p:nvPr/>
              </p:nvSpPr>
              <p:spPr bwMode="gray">
                <a:xfrm>
                  <a:off x="6562725" y="35069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8" name="Freeform: Shape 5945">
                  <a:extLst>
                    <a:ext uri="{FF2B5EF4-FFF2-40B4-BE49-F238E27FC236}">
                      <a16:creationId xmlns:a16="http://schemas.microsoft.com/office/drawing/2014/main" id="{B73096A5-B450-4A1E-7ED1-749184337DAC}"/>
                    </a:ext>
                  </a:extLst>
                </p:cNvPr>
                <p:cNvSpPr/>
                <p:nvPr/>
              </p:nvSpPr>
              <p:spPr bwMode="gray">
                <a:xfrm>
                  <a:off x="6524910" y="354472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 name="Graphic 1498">
                <a:extLst>
                  <a:ext uri="{FF2B5EF4-FFF2-40B4-BE49-F238E27FC236}">
                    <a16:creationId xmlns:a16="http://schemas.microsoft.com/office/drawing/2014/main" id="{CEE3A330-CBDA-BB75-4473-573416559241}"/>
                  </a:ext>
                </a:extLst>
              </p:cNvPr>
              <p:cNvGrpSpPr/>
              <p:nvPr/>
            </p:nvGrpSpPr>
            <p:grpSpPr bwMode="gray">
              <a:xfrm>
                <a:off x="6476428" y="3492340"/>
                <a:ext cx="75723" cy="75723"/>
                <a:chOff x="6476428" y="3492340"/>
                <a:chExt cx="75723" cy="75723"/>
              </a:xfrm>
            </p:grpSpPr>
            <p:sp>
              <p:nvSpPr>
                <p:cNvPr id="535" name="Freeform: Shape 5942">
                  <a:extLst>
                    <a:ext uri="{FF2B5EF4-FFF2-40B4-BE49-F238E27FC236}">
                      <a16:creationId xmlns:a16="http://schemas.microsoft.com/office/drawing/2014/main" id="{E94646F3-D6BC-6CAE-B9D7-05D7AAAB353A}"/>
                    </a:ext>
                  </a:extLst>
                </p:cNvPr>
                <p:cNvSpPr/>
                <p:nvPr/>
              </p:nvSpPr>
              <p:spPr bwMode="gray">
                <a:xfrm>
                  <a:off x="6514242"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6" name="Freeform: Shape 5943">
                  <a:extLst>
                    <a:ext uri="{FF2B5EF4-FFF2-40B4-BE49-F238E27FC236}">
                      <a16:creationId xmlns:a16="http://schemas.microsoft.com/office/drawing/2014/main" id="{8C9FE741-A3F6-72EE-8542-A3B8BB37E962}"/>
                    </a:ext>
                  </a:extLst>
                </p:cNvPr>
                <p:cNvSpPr/>
                <p:nvPr/>
              </p:nvSpPr>
              <p:spPr bwMode="gray">
                <a:xfrm>
                  <a:off x="6476428" y="3530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 name="Graphic 1498">
                <a:extLst>
                  <a:ext uri="{FF2B5EF4-FFF2-40B4-BE49-F238E27FC236}">
                    <a16:creationId xmlns:a16="http://schemas.microsoft.com/office/drawing/2014/main" id="{1113CBD6-C542-C6C7-8418-C714606F8532}"/>
                  </a:ext>
                </a:extLst>
              </p:cNvPr>
              <p:cNvGrpSpPr/>
              <p:nvPr/>
            </p:nvGrpSpPr>
            <p:grpSpPr bwMode="gray">
              <a:xfrm>
                <a:off x="6444329" y="3492340"/>
                <a:ext cx="75628" cy="75723"/>
                <a:chOff x="6444329" y="3492340"/>
                <a:chExt cx="75628" cy="75723"/>
              </a:xfrm>
            </p:grpSpPr>
            <p:sp>
              <p:nvSpPr>
                <p:cNvPr id="533" name="Freeform: Shape 5940">
                  <a:extLst>
                    <a:ext uri="{FF2B5EF4-FFF2-40B4-BE49-F238E27FC236}">
                      <a16:creationId xmlns:a16="http://schemas.microsoft.com/office/drawing/2014/main" id="{906C4776-0913-B0F2-325C-6249AA3A01A1}"/>
                    </a:ext>
                  </a:extLst>
                </p:cNvPr>
                <p:cNvSpPr/>
                <p:nvPr/>
              </p:nvSpPr>
              <p:spPr bwMode="gray">
                <a:xfrm>
                  <a:off x="6482143"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4" name="Freeform: Shape 5941">
                  <a:extLst>
                    <a:ext uri="{FF2B5EF4-FFF2-40B4-BE49-F238E27FC236}">
                      <a16:creationId xmlns:a16="http://schemas.microsoft.com/office/drawing/2014/main" id="{EAC063F8-690F-EC3D-2AFD-390295634AB0}"/>
                    </a:ext>
                  </a:extLst>
                </p:cNvPr>
                <p:cNvSpPr/>
                <p:nvPr/>
              </p:nvSpPr>
              <p:spPr bwMode="gray">
                <a:xfrm>
                  <a:off x="6444329" y="3530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 name="Graphic 1498">
                <a:extLst>
                  <a:ext uri="{FF2B5EF4-FFF2-40B4-BE49-F238E27FC236}">
                    <a16:creationId xmlns:a16="http://schemas.microsoft.com/office/drawing/2014/main" id="{96D3CEC6-B281-9840-080D-E1B6E4809572}"/>
                  </a:ext>
                </a:extLst>
              </p:cNvPr>
              <p:cNvGrpSpPr/>
              <p:nvPr/>
            </p:nvGrpSpPr>
            <p:grpSpPr bwMode="gray">
              <a:xfrm>
                <a:off x="6431280" y="3492340"/>
                <a:ext cx="75723" cy="75723"/>
                <a:chOff x="6431280" y="3492340"/>
                <a:chExt cx="75723" cy="75723"/>
              </a:xfrm>
            </p:grpSpPr>
            <p:sp>
              <p:nvSpPr>
                <p:cNvPr id="531" name="Freeform: Shape 5938">
                  <a:extLst>
                    <a:ext uri="{FF2B5EF4-FFF2-40B4-BE49-F238E27FC236}">
                      <a16:creationId xmlns:a16="http://schemas.microsoft.com/office/drawing/2014/main" id="{53CCDE14-DC23-2685-4885-467F06663233}"/>
                    </a:ext>
                  </a:extLst>
                </p:cNvPr>
                <p:cNvSpPr/>
                <p:nvPr/>
              </p:nvSpPr>
              <p:spPr bwMode="gray">
                <a:xfrm>
                  <a:off x="6469189"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2" name="Freeform: Shape 5939">
                  <a:extLst>
                    <a:ext uri="{FF2B5EF4-FFF2-40B4-BE49-F238E27FC236}">
                      <a16:creationId xmlns:a16="http://schemas.microsoft.com/office/drawing/2014/main" id="{5BBD870F-DAF7-B435-99D9-9ABDF785AC91}"/>
                    </a:ext>
                  </a:extLst>
                </p:cNvPr>
                <p:cNvSpPr/>
                <p:nvPr/>
              </p:nvSpPr>
              <p:spPr bwMode="gray">
                <a:xfrm>
                  <a:off x="6431280" y="3530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 name="Graphic 1498">
                <a:extLst>
                  <a:ext uri="{FF2B5EF4-FFF2-40B4-BE49-F238E27FC236}">
                    <a16:creationId xmlns:a16="http://schemas.microsoft.com/office/drawing/2014/main" id="{8F9365B8-0EA0-E535-3BAB-4F5CE38D5B7D}"/>
                  </a:ext>
                </a:extLst>
              </p:cNvPr>
              <p:cNvGrpSpPr/>
              <p:nvPr/>
            </p:nvGrpSpPr>
            <p:grpSpPr bwMode="gray">
              <a:xfrm>
                <a:off x="6418802" y="3492340"/>
                <a:ext cx="75628" cy="75723"/>
                <a:chOff x="6418802" y="3492340"/>
                <a:chExt cx="75628" cy="75723"/>
              </a:xfrm>
            </p:grpSpPr>
            <p:sp>
              <p:nvSpPr>
                <p:cNvPr id="529" name="Freeform: Shape 5936">
                  <a:extLst>
                    <a:ext uri="{FF2B5EF4-FFF2-40B4-BE49-F238E27FC236}">
                      <a16:creationId xmlns:a16="http://schemas.microsoft.com/office/drawing/2014/main" id="{2D02A69B-ADF3-6691-CDCE-81BAC55208D3}"/>
                    </a:ext>
                  </a:extLst>
                </p:cNvPr>
                <p:cNvSpPr/>
                <p:nvPr/>
              </p:nvSpPr>
              <p:spPr bwMode="gray">
                <a:xfrm>
                  <a:off x="6456616"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30" name="Freeform: Shape 5937">
                  <a:extLst>
                    <a:ext uri="{FF2B5EF4-FFF2-40B4-BE49-F238E27FC236}">
                      <a16:creationId xmlns:a16="http://schemas.microsoft.com/office/drawing/2014/main" id="{C5F84675-F672-6E2D-7F20-29C92EAC8847}"/>
                    </a:ext>
                  </a:extLst>
                </p:cNvPr>
                <p:cNvSpPr/>
                <p:nvPr/>
              </p:nvSpPr>
              <p:spPr bwMode="gray">
                <a:xfrm>
                  <a:off x="6418802" y="3530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 name="Graphic 1498">
                <a:extLst>
                  <a:ext uri="{FF2B5EF4-FFF2-40B4-BE49-F238E27FC236}">
                    <a16:creationId xmlns:a16="http://schemas.microsoft.com/office/drawing/2014/main" id="{C552A93F-7791-9777-9A69-4A54AD737582}"/>
                  </a:ext>
                </a:extLst>
              </p:cNvPr>
              <p:cNvGrpSpPr/>
              <p:nvPr/>
            </p:nvGrpSpPr>
            <p:grpSpPr bwMode="gray">
              <a:xfrm>
                <a:off x="6387179" y="3492340"/>
                <a:ext cx="75723" cy="75723"/>
                <a:chOff x="6387179" y="3492340"/>
                <a:chExt cx="75723" cy="75723"/>
              </a:xfrm>
            </p:grpSpPr>
            <p:sp>
              <p:nvSpPr>
                <p:cNvPr id="527" name="Freeform: Shape 5934">
                  <a:extLst>
                    <a:ext uri="{FF2B5EF4-FFF2-40B4-BE49-F238E27FC236}">
                      <a16:creationId xmlns:a16="http://schemas.microsoft.com/office/drawing/2014/main" id="{EF86BA23-51E1-BB6C-BCF7-BDAF237A134E}"/>
                    </a:ext>
                  </a:extLst>
                </p:cNvPr>
                <p:cNvSpPr/>
                <p:nvPr/>
              </p:nvSpPr>
              <p:spPr bwMode="gray">
                <a:xfrm>
                  <a:off x="6424993"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8" name="Freeform: Shape 5935">
                  <a:extLst>
                    <a:ext uri="{FF2B5EF4-FFF2-40B4-BE49-F238E27FC236}">
                      <a16:creationId xmlns:a16="http://schemas.microsoft.com/office/drawing/2014/main" id="{B2FE27FA-AA03-C58E-8584-2036258F2A4C}"/>
                    </a:ext>
                  </a:extLst>
                </p:cNvPr>
                <p:cNvSpPr/>
                <p:nvPr/>
              </p:nvSpPr>
              <p:spPr bwMode="gray">
                <a:xfrm>
                  <a:off x="6387179" y="3530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0" name="Graphic 1498">
                <a:extLst>
                  <a:ext uri="{FF2B5EF4-FFF2-40B4-BE49-F238E27FC236}">
                    <a16:creationId xmlns:a16="http://schemas.microsoft.com/office/drawing/2014/main" id="{B5352780-D591-A00D-C5E3-E90CD05EC453}"/>
                  </a:ext>
                </a:extLst>
              </p:cNvPr>
              <p:cNvGrpSpPr/>
              <p:nvPr/>
            </p:nvGrpSpPr>
            <p:grpSpPr bwMode="gray">
              <a:xfrm>
                <a:off x="6344983" y="3492340"/>
                <a:ext cx="75723" cy="75723"/>
                <a:chOff x="6344983" y="3492340"/>
                <a:chExt cx="75723" cy="75723"/>
              </a:xfrm>
            </p:grpSpPr>
            <p:sp>
              <p:nvSpPr>
                <p:cNvPr id="525" name="Freeform: Shape 5932">
                  <a:extLst>
                    <a:ext uri="{FF2B5EF4-FFF2-40B4-BE49-F238E27FC236}">
                      <a16:creationId xmlns:a16="http://schemas.microsoft.com/office/drawing/2014/main" id="{39CDF669-8DF5-D8AD-DD22-2E6AA769D44E}"/>
                    </a:ext>
                  </a:extLst>
                </p:cNvPr>
                <p:cNvSpPr/>
                <p:nvPr/>
              </p:nvSpPr>
              <p:spPr bwMode="gray">
                <a:xfrm>
                  <a:off x="6382893"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6" name="Freeform: Shape 5933">
                  <a:extLst>
                    <a:ext uri="{FF2B5EF4-FFF2-40B4-BE49-F238E27FC236}">
                      <a16:creationId xmlns:a16="http://schemas.microsoft.com/office/drawing/2014/main" id="{949F69F3-76E8-59CA-E571-E69ED1D276E3}"/>
                    </a:ext>
                  </a:extLst>
                </p:cNvPr>
                <p:cNvSpPr/>
                <p:nvPr/>
              </p:nvSpPr>
              <p:spPr bwMode="gray">
                <a:xfrm>
                  <a:off x="6344983" y="3530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1" name="Graphic 1498">
                <a:extLst>
                  <a:ext uri="{FF2B5EF4-FFF2-40B4-BE49-F238E27FC236}">
                    <a16:creationId xmlns:a16="http://schemas.microsoft.com/office/drawing/2014/main" id="{7F2871D9-89F4-E459-82FB-643AD9BEB5CC}"/>
                  </a:ext>
                </a:extLst>
              </p:cNvPr>
              <p:cNvGrpSpPr/>
              <p:nvPr/>
            </p:nvGrpSpPr>
            <p:grpSpPr bwMode="gray">
              <a:xfrm>
                <a:off x="6321742" y="3492340"/>
                <a:ext cx="75723" cy="75723"/>
                <a:chOff x="6321742" y="3492340"/>
                <a:chExt cx="75723" cy="75723"/>
              </a:xfrm>
            </p:grpSpPr>
            <p:sp>
              <p:nvSpPr>
                <p:cNvPr id="523" name="Freeform: Shape 5930">
                  <a:extLst>
                    <a:ext uri="{FF2B5EF4-FFF2-40B4-BE49-F238E27FC236}">
                      <a16:creationId xmlns:a16="http://schemas.microsoft.com/office/drawing/2014/main" id="{69E9EAAC-12FA-405C-7485-19291D85DEF0}"/>
                    </a:ext>
                  </a:extLst>
                </p:cNvPr>
                <p:cNvSpPr/>
                <p:nvPr/>
              </p:nvSpPr>
              <p:spPr bwMode="gray">
                <a:xfrm>
                  <a:off x="6359652"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4" name="Freeform: Shape 5931">
                  <a:extLst>
                    <a:ext uri="{FF2B5EF4-FFF2-40B4-BE49-F238E27FC236}">
                      <a16:creationId xmlns:a16="http://schemas.microsoft.com/office/drawing/2014/main" id="{F27862B7-16BC-B4C0-07AB-DAAE4AAB6DE6}"/>
                    </a:ext>
                  </a:extLst>
                </p:cNvPr>
                <p:cNvSpPr/>
                <p:nvPr/>
              </p:nvSpPr>
              <p:spPr bwMode="gray">
                <a:xfrm>
                  <a:off x="6321742" y="3530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2" name="Graphic 1498">
                <a:extLst>
                  <a:ext uri="{FF2B5EF4-FFF2-40B4-BE49-F238E27FC236}">
                    <a16:creationId xmlns:a16="http://schemas.microsoft.com/office/drawing/2014/main" id="{15D83674-1BE9-A98B-27D0-898D78F0022E}"/>
                  </a:ext>
                </a:extLst>
              </p:cNvPr>
              <p:cNvGrpSpPr/>
              <p:nvPr/>
            </p:nvGrpSpPr>
            <p:grpSpPr bwMode="gray">
              <a:xfrm>
                <a:off x="6296787" y="3492340"/>
                <a:ext cx="75628" cy="75723"/>
                <a:chOff x="6296787" y="3492340"/>
                <a:chExt cx="75628" cy="75723"/>
              </a:xfrm>
            </p:grpSpPr>
            <p:sp>
              <p:nvSpPr>
                <p:cNvPr id="521" name="Freeform: Shape 5928">
                  <a:extLst>
                    <a:ext uri="{FF2B5EF4-FFF2-40B4-BE49-F238E27FC236}">
                      <a16:creationId xmlns:a16="http://schemas.microsoft.com/office/drawing/2014/main" id="{0BC6C3F2-E114-DF21-7708-4E6093C1E835}"/>
                    </a:ext>
                  </a:extLst>
                </p:cNvPr>
                <p:cNvSpPr/>
                <p:nvPr/>
              </p:nvSpPr>
              <p:spPr bwMode="gray">
                <a:xfrm>
                  <a:off x="6334601" y="3492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2" name="Freeform: Shape 5929">
                  <a:extLst>
                    <a:ext uri="{FF2B5EF4-FFF2-40B4-BE49-F238E27FC236}">
                      <a16:creationId xmlns:a16="http://schemas.microsoft.com/office/drawing/2014/main" id="{57235E76-591B-D66A-05CC-6282B6815EFA}"/>
                    </a:ext>
                  </a:extLst>
                </p:cNvPr>
                <p:cNvSpPr/>
                <p:nvPr/>
              </p:nvSpPr>
              <p:spPr bwMode="gray">
                <a:xfrm>
                  <a:off x="6296787" y="3530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3" name="Graphic 1498">
                <a:extLst>
                  <a:ext uri="{FF2B5EF4-FFF2-40B4-BE49-F238E27FC236}">
                    <a16:creationId xmlns:a16="http://schemas.microsoft.com/office/drawing/2014/main" id="{4B7750BB-A976-9589-0832-5C710BA8301D}"/>
                  </a:ext>
                </a:extLst>
              </p:cNvPr>
              <p:cNvGrpSpPr/>
              <p:nvPr/>
            </p:nvGrpSpPr>
            <p:grpSpPr bwMode="gray">
              <a:xfrm>
                <a:off x="6237541" y="3476148"/>
                <a:ext cx="75723" cy="75628"/>
                <a:chOff x="6237541" y="3476148"/>
                <a:chExt cx="75723" cy="75628"/>
              </a:xfrm>
            </p:grpSpPr>
            <p:sp>
              <p:nvSpPr>
                <p:cNvPr id="519" name="Freeform: Shape 5926">
                  <a:extLst>
                    <a:ext uri="{FF2B5EF4-FFF2-40B4-BE49-F238E27FC236}">
                      <a16:creationId xmlns:a16="http://schemas.microsoft.com/office/drawing/2014/main" id="{8D7CF0B7-F9BF-7347-E85B-4F408911CB29}"/>
                    </a:ext>
                  </a:extLst>
                </p:cNvPr>
                <p:cNvSpPr/>
                <p:nvPr/>
              </p:nvSpPr>
              <p:spPr bwMode="gray">
                <a:xfrm>
                  <a:off x="6275451" y="3476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20" name="Freeform: Shape 5927">
                  <a:extLst>
                    <a:ext uri="{FF2B5EF4-FFF2-40B4-BE49-F238E27FC236}">
                      <a16:creationId xmlns:a16="http://schemas.microsoft.com/office/drawing/2014/main" id="{DC9E04AF-2939-41B9-35B6-0F0C56F23567}"/>
                    </a:ext>
                  </a:extLst>
                </p:cNvPr>
                <p:cNvSpPr/>
                <p:nvPr/>
              </p:nvSpPr>
              <p:spPr bwMode="gray">
                <a:xfrm>
                  <a:off x="6237541" y="3513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4" name="Graphic 1498">
                <a:extLst>
                  <a:ext uri="{FF2B5EF4-FFF2-40B4-BE49-F238E27FC236}">
                    <a16:creationId xmlns:a16="http://schemas.microsoft.com/office/drawing/2014/main" id="{DA28E997-51C2-FD83-4A14-078714F67B52}"/>
                  </a:ext>
                </a:extLst>
              </p:cNvPr>
              <p:cNvGrpSpPr/>
              <p:nvPr/>
            </p:nvGrpSpPr>
            <p:grpSpPr bwMode="gray">
              <a:xfrm>
                <a:off x="6225444" y="3458050"/>
                <a:ext cx="75628" cy="75723"/>
                <a:chOff x="6225444" y="3458050"/>
                <a:chExt cx="75628" cy="75723"/>
              </a:xfrm>
            </p:grpSpPr>
            <p:sp>
              <p:nvSpPr>
                <p:cNvPr id="517" name="Freeform: Shape 5924">
                  <a:extLst>
                    <a:ext uri="{FF2B5EF4-FFF2-40B4-BE49-F238E27FC236}">
                      <a16:creationId xmlns:a16="http://schemas.microsoft.com/office/drawing/2014/main" id="{94820AF6-4270-A336-EDCF-4ABBF274166C}"/>
                    </a:ext>
                  </a:extLst>
                </p:cNvPr>
                <p:cNvSpPr/>
                <p:nvPr/>
              </p:nvSpPr>
              <p:spPr bwMode="gray">
                <a:xfrm>
                  <a:off x="6263259"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8" name="Freeform: Shape 5925">
                  <a:extLst>
                    <a:ext uri="{FF2B5EF4-FFF2-40B4-BE49-F238E27FC236}">
                      <a16:creationId xmlns:a16="http://schemas.microsoft.com/office/drawing/2014/main" id="{8C3964AB-58ED-9F30-DDD6-4DCF1399F621}"/>
                    </a:ext>
                  </a:extLst>
                </p:cNvPr>
                <p:cNvSpPr/>
                <p:nvPr/>
              </p:nvSpPr>
              <p:spPr bwMode="gray">
                <a:xfrm>
                  <a:off x="6225444" y="349596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5" name="Graphic 1498">
                <a:extLst>
                  <a:ext uri="{FF2B5EF4-FFF2-40B4-BE49-F238E27FC236}">
                    <a16:creationId xmlns:a16="http://schemas.microsoft.com/office/drawing/2014/main" id="{9FC5956F-00D7-148E-8CC6-84B22B935AD7}"/>
                  </a:ext>
                </a:extLst>
              </p:cNvPr>
              <p:cNvGrpSpPr/>
              <p:nvPr/>
            </p:nvGrpSpPr>
            <p:grpSpPr bwMode="gray">
              <a:xfrm>
                <a:off x="6073521" y="3458050"/>
                <a:ext cx="75723" cy="75723"/>
                <a:chOff x="6073521" y="3458050"/>
                <a:chExt cx="75723" cy="75723"/>
              </a:xfrm>
            </p:grpSpPr>
            <p:sp>
              <p:nvSpPr>
                <p:cNvPr id="515" name="Freeform: Shape 5922">
                  <a:extLst>
                    <a:ext uri="{FF2B5EF4-FFF2-40B4-BE49-F238E27FC236}">
                      <a16:creationId xmlns:a16="http://schemas.microsoft.com/office/drawing/2014/main" id="{DC30C82A-A58C-BFB3-54D0-D51DA3B3BC0A}"/>
                    </a:ext>
                  </a:extLst>
                </p:cNvPr>
                <p:cNvSpPr/>
                <p:nvPr/>
              </p:nvSpPr>
              <p:spPr bwMode="gray">
                <a:xfrm>
                  <a:off x="6111335"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6" name="Freeform: Shape 5923">
                  <a:extLst>
                    <a:ext uri="{FF2B5EF4-FFF2-40B4-BE49-F238E27FC236}">
                      <a16:creationId xmlns:a16="http://schemas.microsoft.com/office/drawing/2014/main" id="{87B752B6-BEAA-964B-B95C-97ABB1E40105}"/>
                    </a:ext>
                  </a:extLst>
                </p:cNvPr>
                <p:cNvSpPr/>
                <p:nvPr/>
              </p:nvSpPr>
              <p:spPr bwMode="gray">
                <a:xfrm>
                  <a:off x="6073521" y="34959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6" name="Graphic 1498">
                <a:extLst>
                  <a:ext uri="{FF2B5EF4-FFF2-40B4-BE49-F238E27FC236}">
                    <a16:creationId xmlns:a16="http://schemas.microsoft.com/office/drawing/2014/main" id="{E1E9DBAF-A701-F677-632C-2CD1F16FBD47}"/>
                  </a:ext>
                </a:extLst>
              </p:cNvPr>
              <p:cNvGrpSpPr/>
              <p:nvPr/>
            </p:nvGrpSpPr>
            <p:grpSpPr bwMode="gray">
              <a:xfrm>
                <a:off x="5793009" y="3340988"/>
                <a:ext cx="75723" cy="75628"/>
                <a:chOff x="5793009" y="3340988"/>
                <a:chExt cx="75723" cy="75628"/>
              </a:xfrm>
            </p:grpSpPr>
            <p:sp>
              <p:nvSpPr>
                <p:cNvPr id="513" name="Freeform: Shape 5920">
                  <a:extLst>
                    <a:ext uri="{FF2B5EF4-FFF2-40B4-BE49-F238E27FC236}">
                      <a16:creationId xmlns:a16="http://schemas.microsoft.com/office/drawing/2014/main" id="{FE9CA953-E46D-3277-53B1-F473091A1FF7}"/>
                    </a:ext>
                  </a:extLst>
                </p:cNvPr>
                <p:cNvSpPr/>
                <p:nvPr/>
              </p:nvSpPr>
              <p:spPr bwMode="gray">
                <a:xfrm>
                  <a:off x="5830919" y="334098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4" name="Freeform: Shape 5921">
                  <a:extLst>
                    <a:ext uri="{FF2B5EF4-FFF2-40B4-BE49-F238E27FC236}">
                      <a16:creationId xmlns:a16="http://schemas.microsoft.com/office/drawing/2014/main" id="{B2C9636F-E5BE-8398-7D7B-B6A99E758272}"/>
                    </a:ext>
                  </a:extLst>
                </p:cNvPr>
                <p:cNvSpPr/>
                <p:nvPr/>
              </p:nvSpPr>
              <p:spPr bwMode="gray">
                <a:xfrm>
                  <a:off x="5793009" y="3378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7" name="Graphic 1498">
                <a:extLst>
                  <a:ext uri="{FF2B5EF4-FFF2-40B4-BE49-F238E27FC236}">
                    <a16:creationId xmlns:a16="http://schemas.microsoft.com/office/drawing/2014/main" id="{C34345CE-A0F0-9688-8023-FD12E32F1ACB}"/>
                  </a:ext>
                </a:extLst>
              </p:cNvPr>
              <p:cNvGrpSpPr/>
              <p:nvPr/>
            </p:nvGrpSpPr>
            <p:grpSpPr bwMode="gray">
              <a:xfrm>
                <a:off x="5755195" y="3340988"/>
                <a:ext cx="75723" cy="75628"/>
                <a:chOff x="5755195" y="3340988"/>
                <a:chExt cx="75723" cy="75628"/>
              </a:xfrm>
            </p:grpSpPr>
            <p:sp>
              <p:nvSpPr>
                <p:cNvPr id="511" name="Freeform: Shape 5918">
                  <a:extLst>
                    <a:ext uri="{FF2B5EF4-FFF2-40B4-BE49-F238E27FC236}">
                      <a16:creationId xmlns:a16="http://schemas.microsoft.com/office/drawing/2014/main" id="{F42796BE-C5AF-F845-2A21-EB43B95F6CC4}"/>
                    </a:ext>
                  </a:extLst>
                </p:cNvPr>
                <p:cNvSpPr/>
                <p:nvPr/>
              </p:nvSpPr>
              <p:spPr bwMode="gray">
                <a:xfrm>
                  <a:off x="5793009" y="334098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2" name="Freeform: Shape 5919">
                  <a:extLst>
                    <a:ext uri="{FF2B5EF4-FFF2-40B4-BE49-F238E27FC236}">
                      <a16:creationId xmlns:a16="http://schemas.microsoft.com/office/drawing/2014/main" id="{CC27A680-5929-C103-AB7A-813596E01053}"/>
                    </a:ext>
                  </a:extLst>
                </p:cNvPr>
                <p:cNvSpPr/>
                <p:nvPr/>
              </p:nvSpPr>
              <p:spPr bwMode="gray">
                <a:xfrm>
                  <a:off x="5755195" y="3378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8" name="Graphic 1498">
                <a:extLst>
                  <a:ext uri="{FF2B5EF4-FFF2-40B4-BE49-F238E27FC236}">
                    <a16:creationId xmlns:a16="http://schemas.microsoft.com/office/drawing/2014/main" id="{66630AB5-CE17-5EAB-5739-7C61B8BA8AD5}"/>
                  </a:ext>
                </a:extLst>
              </p:cNvPr>
              <p:cNvGrpSpPr/>
              <p:nvPr/>
            </p:nvGrpSpPr>
            <p:grpSpPr bwMode="gray">
              <a:xfrm>
                <a:off x="5738336" y="3340988"/>
                <a:ext cx="75723" cy="75628"/>
                <a:chOff x="5738336" y="3340988"/>
                <a:chExt cx="75723" cy="75628"/>
              </a:xfrm>
            </p:grpSpPr>
            <p:sp>
              <p:nvSpPr>
                <p:cNvPr id="509" name="Freeform: Shape 5916">
                  <a:extLst>
                    <a:ext uri="{FF2B5EF4-FFF2-40B4-BE49-F238E27FC236}">
                      <a16:creationId xmlns:a16="http://schemas.microsoft.com/office/drawing/2014/main" id="{1BD24DD7-46E1-8B81-4196-C8E6039E1CA2}"/>
                    </a:ext>
                  </a:extLst>
                </p:cNvPr>
                <p:cNvSpPr/>
                <p:nvPr/>
              </p:nvSpPr>
              <p:spPr bwMode="gray">
                <a:xfrm>
                  <a:off x="5776150" y="334098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10" name="Freeform: Shape 5917">
                  <a:extLst>
                    <a:ext uri="{FF2B5EF4-FFF2-40B4-BE49-F238E27FC236}">
                      <a16:creationId xmlns:a16="http://schemas.microsoft.com/office/drawing/2014/main" id="{27D4825C-FC73-8557-2B44-EA4C67840B85}"/>
                    </a:ext>
                  </a:extLst>
                </p:cNvPr>
                <p:cNvSpPr/>
                <p:nvPr/>
              </p:nvSpPr>
              <p:spPr bwMode="gray">
                <a:xfrm>
                  <a:off x="5738336" y="33788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89" name="Graphic 1498">
                <a:extLst>
                  <a:ext uri="{FF2B5EF4-FFF2-40B4-BE49-F238E27FC236}">
                    <a16:creationId xmlns:a16="http://schemas.microsoft.com/office/drawing/2014/main" id="{35E94463-3918-8456-F353-90FEFEA63056}"/>
                  </a:ext>
                </a:extLst>
              </p:cNvPr>
              <p:cNvGrpSpPr/>
              <p:nvPr/>
            </p:nvGrpSpPr>
            <p:grpSpPr bwMode="gray">
              <a:xfrm>
                <a:off x="5700522" y="3324319"/>
                <a:ext cx="75628" cy="75723"/>
                <a:chOff x="5700522" y="3324319"/>
                <a:chExt cx="75628" cy="75723"/>
              </a:xfrm>
            </p:grpSpPr>
            <p:sp>
              <p:nvSpPr>
                <p:cNvPr id="507" name="Freeform: Shape 5914">
                  <a:extLst>
                    <a:ext uri="{FF2B5EF4-FFF2-40B4-BE49-F238E27FC236}">
                      <a16:creationId xmlns:a16="http://schemas.microsoft.com/office/drawing/2014/main" id="{D44B1D30-EEB2-CADD-C9AE-1C8DFEEDEEEB}"/>
                    </a:ext>
                  </a:extLst>
                </p:cNvPr>
                <p:cNvSpPr/>
                <p:nvPr/>
              </p:nvSpPr>
              <p:spPr bwMode="gray">
                <a:xfrm>
                  <a:off x="5738336" y="3324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8" name="Freeform: Shape 5915">
                  <a:extLst>
                    <a:ext uri="{FF2B5EF4-FFF2-40B4-BE49-F238E27FC236}">
                      <a16:creationId xmlns:a16="http://schemas.microsoft.com/office/drawing/2014/main" id="{F1B66C4C-9EC4-F7B7-6E07-A7C706EA7A13}"/>
                    </a:ext>
                  </a:extLst>
                </p:cNvPr>
                <p:cNvSpPr/>
                <p:nvPr/>
              </p:nvSpPr>
              <p:spPr bwMode="gray">
                <a:xfrm>
                  <a:off x="5700522" y="33621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0" name="Graphic 1498">
                <a:extLst>
                  <a:ext uri="{FF2B5EF4-FFF2-40B4-BE49-F238E27FC236}">
                    <a16:creationId xmlns:a16="http://schemas.microsoft.com/office/drawing/2014/main" id="{5895250C-5D2D-7041-3840-7035F30F7894}"/>
                  </a:ext>
                </a:extLst>
              </p:cNvPr>
              <p:cNvGrpSpPr/>
              <p:nvPr/>
            </p:nvGrpSpPr>
            <p:grpSpPr bwMode="gray">
              <a:xfrm>
                <a:off x="5448966" y="3300412"/>
                <a:ext cx="75628" cy="75723"/>
                <a:chOff x="5448966" y="3300412"/>
                <a:chExt cx="75628" cy="75723"/>
              </a:xfrm>
            </p:grpSpPr>
            <p:sp>
              <p:nvSpPr>
                <p:cNvPr id="505" name="Freeform: Shape 5912">
                  <a:extLst>
                    <a:ext uri="{FF2B5EF4-FFF2-40B4-BE49-F238E27FC236}">
                      <a16:creationId xmlns:a16="http://schemas.microsoft.com/office/drawing/2014/main" id="{12FAB716-D81E-1807-D54F-5A2DB1A1C4CD}"/>
                    </a:ext>
                  </a:extLst>
                </p:cNvPr>
                <p:cNvSpPr/>
                <p:nvPr/>
              </p:nvSpPr>
              <p:spPr bwMode="gray">
                <a:xfrm>
                  <a:off x="5486781" y="33004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6" name="Freeform: Shape 5913">
                  <a:extLst>
                    <a:ext uri="{FF2B5EF4-FFF2-40B4-BE49-F238E27FC236}">
                      <a16:creationId xmlns:a16="http://schemas.microsoft.com/office/drawing/2014/main" id="{873C0952-9247-F315-CFFF-AB857FEED72A}"/>
                    </a:ext>
                  </a:extLst>
                </p:cNvPr>
                <p:cNvSpPr/>
                <p:nvPr/>
              </p:nvSpPr>
              <p:spPr bwMode="gray">
                <a:xfrm>
                  <a:off x="5448966" y="333822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1" name="Graphic 1498">
                <a:extLst>
                  <a:ext uri="{FF2B5EF4-FFF2-40B4-BE49-F238E27FC236}">
                    <a16:creationId xmlns:a16="http://schemas.microsoft.com/office/drawing/2014/main" id="{63F4E13C-E4DB-45AE-EDF6-87046BF7FFC8}"/>
                  </a:ext>
                </a:extLst>
              </p:cNvPr>
              <p:cNvGrpSpPr/>
              <p:nvPr/>
            </p:nvGrpSpPr>
            <p:grpSpPr bwMode="gray">
              <a:xfrm>
                <a:off x="5329904" y="3262597"/>
                <a:ext cx="75723" cy="75628"/>
                <a:chOff x="5329904" y="3262597"/>
                <a:chExt cx="75723" cy="75628"/>
              </a:xfrm>
            </p:grpSpPr>
            <p:sp>
              <p:nvSpPr>
                <p:cNvPr id="503" name="Freeform: Shape 5910">
                  <a:extLst>
                    <a:ext uri="{FF2B5EF4-FFF2-40B4-BE49-F238E27FC236}">
                      <a16:creationId xmlns:a16="http://schemas.microsoft.com/office/drawing/2014/main" id="{7D7A2191-A158-FAD2-075F-80EF50700692}"/>
                    </a:ext>
                  </a:extLst>
                </p:cNvPr>
                <p:cNvSpPr/>
                <p:nvPr/>
              </p:nvSpPr>
              <p:spPr bwMode="gray">
                <a:xfrm>
                  <a:off x="5367718" y="32625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4" name="Freeform: Shape 5911">
                  <a:extLst>
                    <a:ext uri="{FF2B5EF4-FFF2-40B4-BE49-F238E27FC236}">
                      <a16:creationId xmlns:a16="http://schemas.microsoft.com/office/drawing/2014/main" id="{D59199BB-283C-415F-58D7-BDCE33232E88}"/>
                    </a:ext>
                  </a:extLst>
                </p:cNvPr>
                <p:cNvSpPr/>
                <p:nvPr/>
              </p:nvSpPr>
              <p:spPr bwMode="gray">
                <a:xfrm>
                  <a:off x="5329904" y="33004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2" name="Graphic 1498">
                <a:extLst>
                  <a:ext uri="{FF2B5EF4-FFF2-40B4-BE49-F238E27FC236}">
                    <a16:creationId xmlns:a16="http://schemas.microsoft.com/office/drawing/2014/main" id="{216522D4-D33F-AB3E-50B0-199FA10DDDF9}"/>
                  </a:ext>
                </a:extLst>
              </p:cNvPr>
              <p:cNvGrpSpPr/>
              <p:nvPr/>
            </p:nvGrpSpPr>
            <p:grpSpPr bwMode="gray">
              <a:xfrm>
                <a:off x="5276659" y="3244976"/>
                <a:ext cx="75723" cy="75628"/>
                <a:chOff x="5276659" y="3244976"/>
                <a:chExt cx="75723" cy="75628"/>
              </a:xfrm>
            </p:grpSpPr>
            <p:sp>
              <p:nvSpPr>
                <p:cNvPr id="501" name="Freeform: Shape 5908">
                  <a:extLst>
                    <a:ext uri="{FF2B5EF4-FFF2-40B4-BE49-F238E27FC236}">
                      <a16:creationId xmlns:a16="http://schemas.microsoft.com/office/drawing/2014/main" id="{7C32FC0E-2D39-0AD4-28FF-C5ECFD3078C3}"/>
                    </a:ext>
                  </a:extLst>
                </p:cNvPr>
                <p:cNvSpPr/>
                <p:nvPr/>
              </p:nvSpPr>
              <p:spPr bwMode="gray">
                <a:xfrm>
                  <a:off x="5314473" y="324497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2" name="Freeform: Shape 5909">
                  <a:extLst>
                    <a:ext uri="{FF2B5EF4-FFF2-40B4-BE49-F238E27FC236}">
                      <a16:creationId xmlns:a16="http://schemas.microsoft.com/office/drawing/2014/main" id="{F2CBA224-BAF2-2840-D106-34A2FA22ACB9}"/>
                    </a:ext>
                  </a:extLst>
                </p:cNvPr>
                <p:cNvSpPr/>
                <p:nvPr/>
              </p:nvSpPr>
              <p:spPr bwMode="gray">
                <a:xfrm>
                  <a:off x="5276659" y="32827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3" name="Graphic 1498">
                <a:extLst>
                  <a:ext uri="{FF2B5EF4-FFF2-40B4-BE49-F238E27FC236}">
                    <a16:creationId xmlns:a16="http://schemas.microsoft.com/office/drawing/2014/main" id="{A4EC9D10-3E4B-2C55-6F33-F9EF2A101F85}"/>
                  </a:ext>
                </a:extLst>
              </p:cNvPr>
              <p:cNvGrpSpPr/>
              <p:nvPr/>
            </p:nvGrpSpPr>
            <p:grpSpPr bwMode="gray">
              <a:xfrm>
                <a:off x="5229510" y="3226593"/>
                <a:ext cx="75628" cy="75723"/>
                <a:chOff x="5229510" y="3226593"/>
                <a:chExt cx="75628" cy="75723"/>
              </a:xfrm>
            </p:grpSpPr>
            <p:sp>
              <p:nvSpPr>
                <p:cNvPr id="499" name="Freeform: Shape 5906">
                  <a:extLst>
                    <a:ext uri="{FF2B5EF4-FFF2-40B4-BE49-F238E27FC236}">
                      <a16:creationId xmlns:a16="http://schemas.microsoft.com/office/drawing/2014/main" id="{890F7745-B159-6231-1CB8-808756F6DD15}"/>
                    </a:ext>
                  </a:extLst>
                </p:cNvPr>
                <p:cNvSpPr/>
                <p:nvPr/>
              </p:nvSpPr>
              <p:spPr bwMode="gray">
                <a:xfrm>
                  <a:off x="5267325" y="32265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00" name="Freeform: Shape 5907">
                  <a:extLst>
                    <a:ext uri="{FF2B5EF4-FFF2-40B4-BE49-F238E27FC236}">
                      <a16:creationId xmlns:a16="http://schemas.microsoft.com/office/drawing/2014/main" id="{7F84048D-671A-3B6C-E0F1-357FEA5B81A0}"/>
                    </a:ext>
                  </a:extLst>
                </p:cNvPr>
                <p:cNvSpPr/>
                <p:nvPr/>
              </p:nvSpPr>
              <p:spPr bwMode="gray">
                <a:xfrm>
                  <a:off x="5229510" y="32645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4" name="Graphic 1498">
                <a:extLst>
                  <a:ext uri="{FF2B5EF4-FFF2-40B4-BE49-F238E27FC236}">
                    <a16:creationId xmlns:a16="http://schemas.microsoft.com/office/drawing/2014/main" id="{7D7AA6E7-5CBF-D6D6-F47B-5315B460BDD0}"/>
                  </a:ext>
                </a:extLst>
              </p:cNvPr>
              <p:cNvGrpSpPr/>
              <p:nvPr/>
            </p:nvGrpSpPr>
            <p:grpSpPr bwMode="gray">
              <a:xfrm>
                <a:off x="5214461" y="3226593"/>
                <a:ext cx="75628" cy="75723"/>
                <a:chOff x="5214461" y="3226593"/>
                <a:chExt cx="75628" cy="75723"/>
              </a:xfrm>
            </p:grpSpPr>
            <p:sp>
              <p:nvSpPr>
                <p:cNvPr id="497" name="Freeform: Shape 5904">
                  <a:extLst>
                    <a:ext uri="{FF2B5EF4-FFF2-40B4-BE49-F238E27FC236}">
                      <a16:creationId xmlns:a16="http://schemas.microsoft.com/office/drawing/2014/main" id="{41D07AD3-E388-3BA4-DA31-307E04FBCAAD}"/>
                    </a:ext>
                  </a:extLst>
                </p:cNvPr>
                <p:cNvSpPr/>
                <p:nvPr/>
              </p:nvSpPr>
              <p:spPr bwMode="gray">
                <a:xfrm>
                  <a:off x="5252275" y="32265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8" name="Freeform: Shape 5905">
                  <a:extLst>
                    <a:ext uri="{FF2B5EF4-FFF2-40B4-BE49-F238E27FC236}">
                      <a16:creationId xmlns:a16="http://schemas.microsoft.com/office/drawing/2014/main" id="{FC717FFF-B9F2-6227-1DBF-39BEB21527F0}"/>
                    </a:ext>
                  </a:extLst>
                </p:cNvPr>
                <p:cNvSpPr/>
                <p:nvPr/>
              </p:nvSpPr>
              <p:spPr bwMode="gray">
                <a:xfrm>
                  <a:off x="5214461" y="326450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5" name="Graphic 1498">
                <a:extLst>
                  <a:ext uri="{FF2B5EF4-FFF2-40B4-BE49-F238E27FC236}">
                    <a16:creationId xmlns:a16="http://schemas.microsoft.com/office/drawing/2014/main" id="{291B7D65-EFE2-D9DC-AC03-296747FBBCF4}"/>
                  </a:ext>
                </a:extLst>
              </p:cNvPr>
              <p:cNvGrpSpPr/>
              <p:nvPr/>
            </p:nvGrpSpPr>
            <p:grpSpPr bwMode="gray">
              <a:xfrm>
                <a:off x="5180171" y="3203923"/>
                <a:ext cx="75628" cy="75723"/>
                <a:chOff x="5180171" y="3203923"/>
                <a:chExt cx="75628" cy="75723"/>
              </a:xfrm>
            </p:grpSpPr>
            <p:sp>
              <p:nvSpPr>
                <p:cNvPr id="495" name="Freeform: Shape 5902">
                  <a:extLst>
                    <a:ext uri="{FF2B5EF4-FFF2-40B4-BE49-F238E27FC236}">
                      <a16:creationId xmlns:a16="http://schemas.microsoft.com/office/drawing/2014/main" id="{79F4A616-F3F9-38D2-702E-DDEE9486347B}"/>
                    </a:ext>
                  </a:extLst>
                </p:cNvPr>
                <p:cNvSpPr/>
                <p:nvPr/>
              </p:nvSpPr>
              <p:spPr bwMode="gray">
                <a:xfrm>
                  <a:off x="5217985" y="32039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6" name="Freeform: Shape 5903">
                  <a:extLst>
                    <a:ext uri="{FF2B5EF4-FFF2-40B4-BE49-F238E27FC236}">
                      <a16:creationId xmlns:a16="http://schemas.microsoft.com/office/drawing/2014/main" id="{C4BBF82D-704A-E733-107F-B5B485E60BCF}"/>
                    </a:ext>
                  </a:extLst>
                </p:cNvPr>
                <p:cNvSpPr/>
                <p:nvPr/>
              </p:nvSpPr>
              <p:spPr bwMode="gray">
                <a:xfrm>
                  <a:off x="5180171" y="32418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6" name="Graphic 1498">
                <a:extLst>
                  <a:ext uri="{FF2B5EF4-FFF2-40B4-BE49-F238E27FC236}">
                    <a16:creationId xmlns:a16="http://schemas.microsoft.com/office/drawing/2014/main" id="{2FDC7369-E8CE-9BCE-F6D8-5800F0F66358}"/>
                  </a:ext>
                </a:extLst>
              </p:cNvPr>
              <p:cNvGrpSpPr/>
              <p:nvPr/>
            </p:nvGrpSpPr>
            <p:grpSpPr bwMode="gray">
              <a:xfrm>
                <a:off x="5155501" y="3203923"/>
                <a:ext cx="75628" cy="75723"/>
                <a:chOff x="5155501" y="3203923"/>
                <a:chExt cx="75628" cy="75723"/>
              </a:xfrm>
            </p:grpSpPr>
            <p:sp>
              <p:nvSpPr>
                <p:cNvPr id="493" name="Freeform: Shape 5900">
                  <a:extLst>
                    <a:ext uri="{FF2B5EF4-FFF2-40B4-BE49-F238E27FC236}">
                      <a16:creationId xmlns:a16="http://schemas.microsoft.com/office/drawing/2014/main" id="{A73DC7AB-B388-049D-4A12-21E8E5E0E05D}"/>
                    </a:ext>
                  </a:extLst>
                </p:cNvPr>
                <p:cNvSpPr/>
                <p:nvPr/>
              </p:nvSpPr>
              <p:spPr bwMode="gray">
                <a:xfrm>
                  <a:off x="5193315" y="32039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4" name="Freeform: Shape 5901">
                  <a:extLst>
                    <a:ext uri="{FF2B5EF4-FFF2-40B4-BE49-F238E27FC236}">
                      <a16:creationId xmlns:a16="http://schemas.microsoft.com/office/drawing/2014/main" id="{2922E79C-8546-F229-98B2-BAD765CB6A21}"/>
                    </a:ext>
                  </a:extLst>
                </p:cNvPr>
                <p:cNvSpPr/>
                <p:nvPr/>
              </p:nvSpPr>
              <p:spPr bwMode="gray">
                <a:xfrm>
                  <a:off x="5155501" y="324183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7" name="Graphic 1498">
                <a:extLst>
                  <a:ext uri="{FF2B5EF4-FFF2-40B4-BE49-F238E27FC236}">
                    <a16:creationId xmlns:a16="http://schemas.microsoft.com/office/drawing/2014/main" id="{7F00977E-F11F-04C8-30AE-D31C4BBD4857}"/>
                  </a:ext>
                </a:extLst>
              </p:cNvPr>
              <p:cNvGrpSpPr/>
              <p:nvPr/>
            </p:nvGrpSpPr>
            <p:grpSpPr bwMode="gray">
              <a:xfrm>
                <a:off x="5131593" y="3192589"/>
                <a:ext cx="75723" cy="75723"/>
                <a:chOff x="5131593" y="3192589"/>
                <a:chExt cx="75723" cy="75723"/>
              </a:xfrm>
            </p:grpSpPr>
            <p:sp>
              <p:nvSpPr>
                <p:cNvPr id="491" name="Freeform: Shape 5898">
                  <a:extLst>
                    <a:ext uri="{FF2B5EF4-FFF2-40B4-BE49-F238E27FC236}">
                      <a16:creationId xmlns:a16="http://schemas.microsoft.com/office/drawing/2014/main" id="{2DD12CE8-9F49-3AC4-CD0F-025741E2B1D4}"/>
                    </a:ext>
                  </a:extLst>
                </p:cNvPr>
                <p:cNvSpPr/>
                <p:nvPr/>
              </p:nvSpPr>
              <p:spPr bwMode="gray">
                <a:xfrm>
                  <a:off x="5169408" y="31925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2" name="Freeform: Shape 5899">
                  <a:extLst>
                    <a:ext uri="{FF2B5EF4-FFF2-40B4-BE49-F238E27FC236}">
                      <a16:creationId xmlns:a16="http://schemas.microsoft.com/office/drawing/2014/main" id="{0EF7AACF-BC2E-2765-4E8D-771B377992C3}"/>
                    </a:ext>
                  </a:extLst>
                </p:cNvPr>
                <p:cNvSpPr/>
                <p:nvPr/>
              </p:nvSpPr>
              <p:spPr bwMode="gray">
                <a:xfrm>
                  <a:off x="5131593" y="32304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8" name="Graphic 1498">
                <a:extLst>
                  <a:ext uri="{FF2B5EF4-FFF2-40B4-BE49-F238E27FC236}">
                    <a16:creationId xmlns:a16="http://schemas.microsoft.com/office/drawing/2014/main" id="{9511F2BF-C59C-D5C5-4C63-3C14E71D8BB3}"/>
                  </a:ext>
                </a:extLst>
              </p:cNvPr>
              <p:cNvGrpSpPr/>
              <p:nvPr/>
            </p:nvGrpSpPr>
            <p:grpSpPr bwMode="gray">
              <a:xfrm>
                <a:off x="5106638" y="3173158"/>
                <a:ext cx="75723" cy="75628"/>
                <a:chOff x="5106638" y="3173158"/>
                <a:chExt cx="75723" cy="75628"/>
              </a:xfrm>
            </p:grpSpPr>
            <p:sp>
              <p:nvSpPr>
                <p:cNvPr id="489" name="Freeform: Shape 5896">
                  <a:extLst>
                    <a:ext uri="{FF2B5EF4-FFF2-40B4-BE49-F238E27FC236}">
                      <a16:creationId xmlns:a16="http://schemas.microsoft.com/office/drawing/2014/main" id="{BBDC787C-D779-5DF1-7980-FD34EA895F19}"/>
                    </a:ext>
                  </a:extLst>
                </p:cNvPr>
                <p:cNvSpPr/>
                <p:nvPr/>
              </p:nvSpPr>
              <p:spPr bwMode="gray">
                <a:xfrm>
                  <a:off x="5144452" y="31731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90" name="Freeform: Shape 5897">
                  <a:extLst>
                    <a:ext uri="{FF2B5EF4-FFF2-40B4-BE49-F238E27FC236}">
                      <a16:creationId xmlns:a16="http://schemas.microsoft.com/office/drawing/2014/main" id="{F64AF6F9-0521-389E-D5E4-55D543609717}"/>
                    </a:ext>
                  </a:extLst>
                </p:cNvPr>
                <p:cNvSpPr/>
                <p:nvPr/>
              </p:nvSpPr>
              <p:spPr bwMode="gray">
                <a:xfrm>
                  <a:off x="5106638" y="32109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99" name="Graphic 1498">
                <a:extLst>
                  <a:ext uri="{FF2B5EF4-FFF2-40B4-BE49-F238E27FC236}">
                    <a16:creationId xmlns:a16="http://schemas.microsoft.com/office/drawing/2014/main" id="{E93B47AE-CBF2-6032-3E3C-0DE91AAB742C}"/>
                  </a:ext>
                </a:extLst>
              </p:cNvPr>
              <p:cNvGrpSpPr/>
              <p:nvPr/>
            </p:nvGrpSpPr>
            <p:grpSpPr bwMode="gray">
              <a:xfrm>
                <a:off x="5088159" y="3173158"/>
                <a:ext cx="75628" cy="75628"/>
                <a:chOff x="5088159" y="3173158"/>
                <a:chExt cx="75628" cy="75628"/>
              </a:xfrm>
            </p:grpSpPr>
            <p:sp>
              <p:nvSpPr>
                <p:cNvPr id="487" name="Freeform: Shape 5894">
                  <a:extLst>
                    <a:ext uri="{FF2B5EF4-FFF2-40B4-BE49-F238E27FC236}">
                      <a16:creationId xmlns:a16="http://schemas.microsoft.com/office/drawing/2014/main" id="{D22E9E35-7593-0401-BC20-8C881C22B64E}"/>
                    </a:ext>
                  </a:extLst>
                </p:cNvPr>
                <p:cNvSpPr/>
                <p:nvPr/>
              </p:nvSpPr>
              <p:spPr bwMode="gray">
                <a:xfrm>
                  <a:off x="5125974" y="31731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8" name="Freeform: Shape 5895">
                  <a:extLst>
                    <a:ext uri="{FF2B5EF4-FFF2-40B4-BE49-F238E27FC236}">
                      <a16:creationId xmlns:a16="http://schemas.microsoft.com/office/drawing/2014/main" id="{1BEC7FE4-AC93-69B4-9894-CB9F7391A03F}"/>
                    </a:ext>
                  </a:extLst>
                </p:cNvPr>
                <p:cNvSpPr/>
                <p:nvPr/>
              </p:nvSpPr>
              <p:spPr bwMode="gray">
                <a:xfrm>
                  <a:off x="5088159" y="32109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0" name="Graphic 1498">
                <a:extLst>
                  <a:ext uri="{FF2B5EF4-FFF2-40B4-BE49-F238E27FC236}">
                    <a16:creationId xmlns:a16="http://schemas.microsoft.com/office/drawing/2014/main" id="{DA14800B-BC80-AF71-4AFC-CA11C70A4936}"/>
                  </a:ext>
                </a:extLst>
              </p:cNvPr>
              <p:cNvGrpSpPr/>
              <p:nvPr/>
            </p:nvGrpSpPr>
            <p:grpSpPr bwMode="gray">
              <a:xfrm>
                <a:off x="5068824" y="3173158"/>
                <a:ext cx="75628" cy="75628"/>
                <a:chOff x="5068824" y="3173158"/>
                <a:chExt cx="75628" cy="75628"/>
              </a:xfrm>
            </p:grpSpPr>
            <p:sp>
              <p:nvSpPr>
                <p:cNvPr id="485" name="Freeform: Shape 5892">
                  <a:extLst>
                    <a:ext uri="{FF2B5EF4-FFF2-40B4-BE49-F238E27FC236}">
                      <a16:creationId xmlns:a16="http://schemas.microsoft.com/office/drawing/2014/main" id="{554851EB-46C7-B3C3-8DEC-AC07826D7F9B}"/>
                    </a:ext>
                  </a:extLst>
                </p:cNvPr>
                <p:cNvSpPr/>
                <p:nvPr/>
              </p:nvSpPr>
              <p:spPr bwMode="gray">
                <a:xfrm>
                  <a:off x="5106638" y="31731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6" name="Freeform: Shape 5893">
                  <a:extLst>
                    <a:ext uri="{FF2B5EF4-FFF2-40B4-BE49-F238E27FC236}">
                      <a16:creationId xmlns:a16="http://schemas.microsoft.com/office/drawing/2014/main" id="{D08DEB76-BFF4-39E9-3AFF-351C548BB64A}"/>
                    </a:ext>
                  </a:extLst>
                </p:cNvPr>
                <p:cNvSpPr/>
                <p:nvPr/>
              </p:nvSpPr>
              <p:spPr bwMode="gray">
                <a:xfrm>
                  <a:off x="5068824" y="32109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1" name="Graphic 1498">
                <a:extLst>
                  <a:ext uri="{FF2B5EF4-FFF2-40B4-BE49-F238E27FC236}">
                    <a16:creationId xmlns:a16="http://schemas.microsoft.com/office/drawing/2014/main" id="{C6EFE60A-2BD8-E93F-AB41-83F9B21A2080}"/>
                  </a:ext>
                </a:extLst>
              </p:cNvPr>
              <p:cNvGrpSpPr/>
              <p:nvPr/>
            </p:nvGrpSpPr>
            <p:grpSpPr bwMode="gray">
              <a:xfrm>
                <a:off x="5050250" y="3173158"/>
                <a:ext cx="75723" cy="75628"/>
                <a:chOff x="5050250" y="3173158"/>
                <a:chExt cx="75723" cy="75628"/>
              </a:xfrm>
            </p:grpSpPr>
            <p:sp>
              <p:nvSpPr>
                <p:cNvPr id="483" name="Freeform: Shape 5890">
                  <a:extLst>
                    <a:ext uri="{FF2B5EF4-FFF2-40B4-BE49-F238E27FC236}">
                      <a16:creationId xmlns:a16="http://schemas.microsoft.com/office/drawing/2014/main" id="{F911CF43-2F9C-9D3E-F104-C9D93B3CF94D}"/>
                    </a:ext>
                  </a:extLst>
                </p:cNvPr>
                <p:cNvSpPr/>
                <p:nvPr/>
              </p:nvSpPr>
              <p:spPr bwMode="gray">
                <a:xfrm>
                  <a:off x="5088159" y="31731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4" name="Freeform: Shape 5891">
                  <a:extLst>
                    <a:ext uri="{FF2B5EF4-FFF2-40B4-BE49-F238E27FC236}">
                      <a16:creationId xmlns:a16="http://schemas.microsoft.com/office/drawing/2014/main" id="{D0592114-EEB3-097F-00DE-1D2CD47D5F39}"/>
                    </a:ext>
                  </a:extLst>
                </p:cNvPr>
                <p:cNvSpPr/>
                <p:nvPr/>
              </p:nvSpPr>
              <p:spPr bwMode="gray">
                <a:xfrm>
                  <a:off x="5050250" y="32109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2" name="Graphic 1498">
                <a:extLst>
                  <a:ext uri="{FF2B5EF4-FFF2-40B4-BE49-F238E27FC236}">
                    <a16:creationId xmlns:a16="http://schemas.microsoft.com/office/drawing/2014/main" id="{AA59A7F1-0821-94C1-E0CA-01A282DF64E7}"/>
                  </a:ext>
                </a:extLst>
              </p:cNvPr>
              <p:cNvGrpSpPr/>
              <p:nvPr/>
            </p:nvGrpSpPr>
            <p:grpSpPr bwMode="gray">
              <a:xfrm>
                <a:off x="5036629" y="3173158"/>
                <a:ext cx="75628" cy="75628"/>
                <a:chOff x="5036629" y="3173158"/>
                <a:chExt cx="75628" cy="75628"/>
              </a:xfrm>
            </p:grpSpPr>
            <p:sp>
              <p:nvSpPr>
                <p:cNvPr id="481" name="Freeform: Shape 5888">
                  <a:extLst>
                    <a:ext uri="{FF2B5EF4-FFF2-40B4-BE49-F238E27FC236}">
                      <a16:creationId xmlns:a16="http://schemas.microsoft.com/office/drawing/2014/main" id="{39B9B355-6A66-E6A5-A083-087B14D6EE06}"/>
                    </a:ext>
                  </a:extLst>
                </p:cNvPr>
                <p:cNvSpPr/>
                <p:nvPr/>
              </p:nvSpPr>
              <p:spPr bwMode="gray">
                <a:xfrm>
                  <a:off x="5074443" y="31731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2" name="Freeform: Shape 5889">
                  <a:extLst>
                    <a:ext uri="{FF2B5EF4-FFF2-40B4-BE49-F238E27FC236}">
                      <a16:creationId xmlns:a16="http://schemas.microsoft.com/office/drawing/2014/main" id="{31F4BA7F-BE17-934D-AE2B-5D5526D95623}"/>
                    </a:ext>
                  </a:extLst>
                </p:cNvPr>
                <p:cNvSpPr/>
                <p:nvPr/>
              </p:nvSpPr>
              <p:spPr bwMode="gray">
                <a:xfrm>
                  <a:off x="5036629" y="321097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3" name="Graphic 1498">
                <a:extLst>
                  <a:ext uri="{FF2B5EF4-FFF2-40B4-BE49-F238E27FC236}">
                    <a16:creationId xmlns:a16="http://schemas.microsoft.com/office/drawing/2014/main" id="{20A05691-194A-954B-AD51-5FA30099A7CF}"/>
                  </a:ext>
                </a:extLst>
              </p:cNvPr>
              <p:cNvGrpSpPr/>
              <p:nvPr/>
            </p:nvGrpSpPr>
            <p:grpSpPr bwMode="gray">
              <a:xfrm>
                <a:off x="5005292" y="3147535"/>
                <a:ext cx="75723" cy="75723"/>
                <a:chOff x="5005292" y="3147535"/>
                <a:chExt cx="75723" cy="75723"/>
              </a:xfrm>
            </p:grpSpPr>
            <p:sp>
              <p:nvSpPr>
                <p:cNvPr id="479" name="Freeform: Shape 5886">
                  <a:extLst>
                    <a:ext uri="{FF2B5EF4-FFF2-40B4-BE49-F238E27FC236}">
                      <a16:creationId xmlns:a16="http://schemas.microsoft.com/office/drawing/2014/main" id="{BFA31A29-E533-9716-4E7C-A1AAC5561FB2}"/>
                    </a:ext>
                  </a:extLst>
                </p:cNvPr>
                <p:cNvSpPr/>
                <p:nvPr/>
              </p:nvSpPr>
              <p:spPr bwMode="gray">
                <a:xfrm>
                  <a:off x="5043201"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80" name="Freeform: Shape 5887">
                  <a:extLst>
                    <a:ext uri="{FF2B5EF4-FFF2-40B4-BE49-F238E27FC236}">
                      <a16:creationId xmlns:a16="http://schemas.microsoft.com/office/drawing/2014/main" id="{7177E9AD-A247-9E45-D3C4-7F23E1AB8DAC}"/>
                    </a:ext>
                  </a:extLst>
                </p:cNvPr>
                <p:cNvSpPr/>
                <p:nvPr/>
              </p:nvSpPr>
              <p:spPr bwMode="gray">
                <a:xfrm>
                  <a:off x="5005292" y="31853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4" name="Graphic 1498">
                <a:extLst>
                  <a:ext uri="{FF2B5EF4-FFF2-40B4-BE49-F238E27FC236}">
                    <a16:creationId xmlns:a16="http://schemas.microsoft.com/office/drawing/2014/main" id="{C6B92AE8-B9A8-3E8A-509C-DC182A689329}"/>
                  </a:ext>
                </a:extLst>
              </p:cNvPr>
              <p:cNvGrpSpPr/>
              <p:nvPr/>
            </p:nvGrpSpPr>
            <p:grpSpPr bwMode="gray">
              <a:xfrm>
                <a:off x="4987194" y="3147535"/>
                <a:ext cx="75628" cy="75723"/>
                <a:chOff x="4987194" y="3147535"/>
                <a:chExt cx="75628" cy="75723"/>
              </a:xfrm>
            </p:grpSpPr>
            <p:sp>
              <p:nvSpPr>
                <p:cNvPr id="477" name="Freeform: Shape 5884">
                  <a:extLst>
                    <a:ext uri="{FF2B5EF4-FFF2-40B4-BE49-F238E27FC236}">
                      <a16:creationId xmlns:a16="http://schemas.microsoft.com/office/drawing/2014/main" id="{DFFDD278-091F-5DD9-71E2-38DE108CE330}"/>
                    </a:ext>
                  </a:extLst>
                </p:cNvPr>
                <p:cNvSpPr/>
                <p:nvPr/>
              </p:nvSpPr>
              <p:spPr bwMode="gray">
                <a:xfrm>
                  <a:off x="5025009"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8" name="Freeform: Shape 5885">
                  <a:extLst>
                    <a:ext uri="{FF2B5EF4-FFF2-40B4-BE49-F238E27FC236}">
                      <a16:creationId xmlns:a16="http://schemas.microsoft.com/office/drawing/2014/main" id="{A09C92D1-0995-671B-1531-3B573F51A8EF}"/>
                    </a:ext>
                  </a:extLst>
                </p:cNvPr>
                <p:cNvSpPr/>
                <p:nvPr/>
              </p:nvSpPr>
              <p:spPr bwMode="gray">
                <a:xfrm>
                  <a:off x="4987194" y="31853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5" name="Graphic 1498">
                <a:extLst>
                  <a:ext uri="{FF2B5EF4-FFF2-40B4-BE49-F238E27FC236}">
                    <a16:creationId xmlns:a16="http://schemas.microsoft.com/office/drawing/2014/main" id="{045B6ED5-E84F-1370-A818-E6C13DA203DD}"/>
                  </a:ext>
                </a:extLst>
              </p:cNvPr>
              <p:cNvGrpSpPr/>
              <p:nvPr/>
            </p:nvGrpSpPr>
            <p:grpSpPr bwMode="gray">
              <a:xfrm>
                <a:off x="4974621" y="3147535"/>
                <a:ext cx="75628" cy="75723"/>
                <a:chOff x="4974621" y="3147535"/>
                <a:chExt cx="75628" cy="75723"/>
              </a:xfrm>
            </p:grpSpPr>
            <p:sp>
              <p:nvSpPr>
                <p:cNvPr id="475" name="Freeform: Shape 5882">
                  <a:extLst>
                    <a:ext uri="{FF2B5EF4-FFF2-40B4-BE49-F238E27FC236}">
                      <a16:creationId xmlns:a16="http://schemas.microsoft.com/office/drawing/2014/main" id="{F1DB72B5-9657-05AA-3F48-A681A8523F4D}"/>
                    </a:ext>
                  </a:extLst>
                </p:cNvPr>
                <p:cNvSpPr/>
                <p:nvPr/>
              </p:nvSpPr>
              <p:spPr bwMode="gray">
                <a:xfrm>
                  <a:off x="5012436"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6" name="Freeform: Shape 5883">
                  <a:extLst>
                    <a:ext uri="{FF2B5EF4-FFF2-40B4-BE49-F238E27FC236}">
                      <a16:creationId xmlns:a16="http://schemas.microsoft.com/office/drawing/2014/main" id="{3E97C6EB-B417-DEF5-CC86-C94A1F5EDBE7}"/>
                    </a:ext>
                  </a:extLst>
                </p:cNvPr>
                <p:cNvSpPr/>
                <p:nvPr/>
              </p:nvSpPr>
              <p:spPr bwMode="gray">
                <a:xfrm>
                  <a:off x="4974621" y="31853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6" name="Graphic 1498">
                <a:extLst>
                  <a:ext uri="{FF2B5EF4-FFF2-40B4-BE49-F238E27FC236}">
                    <a16:creationId xmlns:a16="http://schemas.microsoft.com/office/drawing/2014/main" id="{22752B56-4EB0-2E1E-D331-C8FADACD90CB}"/>
                  </a:ext>
                </a:extLst>
              </p:cNvPr>
              <p:cNvGrpSpPr/>
              <p:nvPr/>
            </p:nvGrpSpPr>
            <p:grpSpPr bwMode="gray">
              <a:xfrm>
                <a:off x="4942998" y="3147535"/>
                <a:ext cx="75723" cy="75723"/>
                <a:chOff x="4942998" y="3147535"/>
                <a:chExt cx="75723" cy="75723"/>
              </a:xfrm>
            </p:grpSpPr>
            <p:sp>
              <p:nvSpPr>
                <p:cNvPr id="473" name="Freeform: Shape 5880">
                  <a:extLst>
                    <a:ext uri="{FF2B5EF4-FFF2-40B4-BE49-F238E27FC236}">
                      <a16:creationId xmlns:a16="http://schemas.microsoft.com/office/drawing/2014/main" id="{4620CD08-A79F-3E29-410F-8A9A6B919DD4}"/>
                    </a:ext>
                  </a:extLst>
                </p:cNvPr>
                <p:cNvSpPr/>
                <p:nvPr/>
              </p:nvSpPr>
              <p:spPr bwMode="gray">
                <a:xfrm>
                  <a:off x="4980908"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4" name="Freeform: Shape 5881">
                  <a:extLst>
                    <a:ext uri="{FF2B5EF4-FFF2-40B4-BE49-F238E27FC236}">
                      <a16:creationId xmlns:a16="http://schemas.microsoft.com/office/drawing/2014/main" id="{87911856-5A72-1256-97DB-61C57AFB9521}"/>
                    </a:ext>
                  </a:extLst>
                </p:cNvPr>
                <p:cNvSpPr/>
                <p:nvPr/>
              </p:nvSpPr>
              <p:spPr bwMode="gray">
                <a:xfrm>
                  <a:off x="4942998" y="31853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7" name="Graphic 1498">
                <a:extLst>
                  <a:ext uri="{FF2B5EF4-FFF2-40B4-BE49-F238E27FC236}">
                    <a16:creationId xmlns:a16="http://schemas.microsoft.com/office/drawing/2014/main" id="{36ED4E7E-251D-A2EA-6E2D-E488E583A08C}"/>
                  </a:ext>
                </a:extLst>
              </p:cNvPr>
              <p:cNvGrpSpPr/>
              <p:nvPr/>
            </p:nvGrpSpPr>
            <p:grpSpPr bwMode="gray">
              <a:xfrm>
                <a:off x="4930425" y="3147535"/>
                <a:ext cx="75723" cy="75723"/>
                <a:chOff x="4930425" y="3147535"/>
                <a:chExt cx="75723" cy="75723"/>
              </a:xfrm>
            </p:grpSpPr>
            <p:sp>
              <p:nvSpPr>
                <p:cNvPr id="471" name="Freeform: Shape 5878">
                  <a:extLst>
                    <a:ext uri="{FF2B5EF4-FFF2-40B4-BE49-F238E27FC236}">
                      <a16:creationId xmlns:a16="http://schemas.microsoft.com/office/drawing/2014/main" id="{6FE8F801-6872-DD55-E962-7AECF44F00A6}"/>
                    </a:ext>
                  </a:extLst>
                </p:cNvPr>
                <p:cNvSpPr/>
                <p:nvPr/>
              </p:nvSpPr>
              <p:spPr bwMode="gray">
                <a:xfrm>
                  <a:off x="4968335"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2" name="Freeform: Shape 5879">
                  <a:extLst>
                    <a:ext uri="{FF2B5EF4-FFF2-40B4-BE49-F238E27FC236}">
                      <a16:creationId xmlns:a16="http://schemas.microsoft.com/office/drawing/2014/main" id="{3B5D6567-F32A-2912-BBEC-3C6C67CEB9ED}"/>
                    </a:ext>
                  </a:extLst>
                </p:cNvPr>
                <p:cNvSpPr/>
                <p:nvPr/>
              </p:nvSpPr>
              <p:spPr bwMode="gray">
                <a:xfrm>
                  <a:off x="4930425" y="31853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8" name="Graphic 1498">
                <a:extLst>
                  <a:ext uri="{FF2B5EF4-FFF2-40B4-BE49-F238E27FC236}">
                    <a16:creationId xmlns:a16="http://schemas.microsoft.com/office/drawing/2014/main" id="{E9B18DD1-2D0A-242E-863E-F22B85889562}"/>
                  </a:ext>
                </a:extLst>
              </p:cNvPr>
              <p:cNvGrpSpPr/>
              <p:nvPr/>
            </p:nvGrpSpPr>
            <p:grpSpPr bwMode="gray">
              <a:xfrm>
                <a:off x="4911471" y="3147535"/>
                <a:ext cx="75723" cy="75723"/>
                <a:chOff x="4911471" y="3147535"/>
                <a:chExt cx="75723" cy="75723"/>
              </a:xfrm>
            </p:grpSpPr>
            <p:sp>
              <p:nvSpPr>
                <p:cNvPr id="469" name="Freeform: Shape 5876">
                  <a:extLst>
                    <a:ext uri="{FF2B5EF4-FFF2-40B4-BE49-F238E27FC236}">
                      <a16:creationId xmlns:a16="http://schemas.microsoft.com/office/drawing/2014/main" id="{F58F5AF8-38CC-CF6D-501A-E9DE7CDD38E6}"/>
                    </a:ext>
                  </a:extLst>
                </p:cNvPr>
                <p:cNvSpPr/>
                <p:nvPr/>
              </p:nvSpPr>
              <p:spPr bwMode="gray">
                <a:xfrm>
                  <a:off x="4949285"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70" name="Freeform: Shape 5877">
                  <a:extLst>
                    <a:ext uri="{FF2B5EF4-FFF2-40B4-BE49-F238E27FC236}">
                      <a16:creationId xmlns:a16="http://schemas.microsoft.com/office/drawing/2014/main" id="{D7DBC9A1-D9DC-87D9-E759-B78D0A5B106C}"/>
                    </a:ext>
                  </a:extLst>
                </p:cNvPr>
                <p:cNvSpPr/>
                <p:nvPr/>
              </p:nvSpPr>
              <p:spPr bwMode="gray">
                <a:xfrm>
                  <a:off x="4911471" y="31853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09" name="Graphic 1498">
                <a:extLst>
                  <a:ext uri="{FF2B5EF4-FFF2-40B4-BE49-F238E27FC236}">
                    <a16:creationId xmlns:a16="http://schemas.microsoft.com/office/drawing/2014/main" id="{9B34EBB2-F144-1069-F84E-434369DB13F8}"/>
                  </a:ext>
                </a:extLst>
              </p:cNvPr>
              <p:cNvGrpSpPr/>
              <p:nvPr/>
            </p:nvGrpSpPr>
            <p:grpSpPr bwMode="gray">
              <a:xfrm>
                <a:off x="4898898" y="3147535"/>
                <a:ext cx="75723" cy="75723"/>
                <a:chOff x="4898898" y="3147535"/>
                <a:chExt cx="75723" cy="75723"/>
              </a:xfrm>
            </p:grpSpPr>
            <p:sp>
              <p:nvSpPr>
                <p:cNvPr id="467" name="Freeform: Shape 5874">
                  <a:extLst>
                    <a:ext uri="{FF2B5EF4-FFF2-40B4-BE49-F238E27FC236}">
                      <a16:creationId xmlns:a16="http://schemas.microsoft.com/office/drawing/2014/main" id="{C745D010-58B1-BB7F-D180-3109DD13673C}"/>
                    </a:ext>
                  </a:extLst>
                </p:cNvPr>
                <p:cNvSpPr/>
                <p:nvPr/>
              </p:nvSpPr>
              <p:spPr bwMode="gray">
                <a:xfrm>
                  <a:off x="4936712" y="31475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8" name="Freeform: Shape 5875">
                  <a:extLst>
                    <a:ext uri="{FF2B5EF4-FFF2-40B4-BE49-F238E27FC236}">
                      <a16:creationId xmlns:a16="http://schemas.microsoft.com/office/drawing/2014/main" id="{F8510FFE-66DF-7708-3A6B-57F766741222}"/>
                    </a:ext>
                  </a:extLst>
                </p:cNvPr>
                <p:cNvSpPr/>
                <p:nvPr/>
              </p:nvSpPr>
              <p:spPr bwMode="gray">
                <a:xfrm>
                  <a:off x="4898898" y="31853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0" name="Graphic 1498">
                <a:extLst>
                  <a:ext uri="{FF2B5EF4-FFF2-40B4-BE49-F238E27FC236}">
                    <a16:creationId xmlns:a16="http://schemas.microsoft.com/office/drawing/2014/main" id="{CF1886DF-D71F-EBAC-D3D1-3AC15A1F0C3F}"/>
                  </a:ext>
                </a:extLst>
              </p:cNvPr>
              <p:cNvGrpSpPr/>
              <p:nvPr/>
            </p:nvGrpSpPr>
            <p:grpSpPr bwMode="gray">
              <a:xfrm>
                <a:off x="4863846" y="3141820"/>
                <a:ext cx="75723" cy="75628"/>
                <a:chOff x="4863846" y="3141820"/>
                <a:chExt cx="75723" cy="75628"/>
              </a:xfrm>
            </p:grpSpPr>
            <p:sp>
              <p:nvSpPr>
                <p:cNvPr id="465" name="Freeform: Shape 5872">
                  <a:extLst>
                    <a:ext uri="{FF2B5EF4-FFF2-40B4-BE49-F238E27FC236}">
                      <a16:creationId xmlns:a16="http://schemas.microsoft.com/office/drawing/2014/main" id="{148945E4-5D97-A792-09EE-A5B08816364F}"/>
                    </a:ext>
                  </a:extLst>
                </p:cNvPr>
                <p:cNvSpPr/>
                <p:nvPr/>
              </p:nvSpPr>
              <p:spPr bwMode="gray">
                <a:xfrm>
                  <a:off x="4901660" y="31418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6" name="Freeform: Shape 5873">
                  <a:extLst>
                    <a:ext uri="{FF2B5EF4-FFF2-40B4-BE49-F238E27FC236}">
                      <a16:creationId xmlns:a16="http://schemas.microsoft.com/office/drawing/2014/main" id="{B85C6C3B-2582-3598-EEE3-3C4503A71E48}"/>
                    </a:ext>
                  </a:extLst>
                </p:cNvPr>
                <p:cNvSpPr/>
                <p:nvPr/>
              </p:nvSpPr>
              <p:spPr bwMode="gray">
                <a:xfrm>
                  <a:off x="4863846" y="31796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1" name="Graphic 1498">
                <a:extLst>
                  <a:ext uri="{FF2B5EF4-FFF2-40B4-BE49-F238E27FC236}">
                    <a16:creationId xmlns:a16="http://schemas.microsoft.com/office/drawing/2014/main" id="{428B3926-CA0C-B357-861D-EEC24617707A}"/>
                  </a:ext>
                </a:extLst>
              </p:cNvPr>
              <p:cNvGrpSpPr/>
              <p:nvPr/>
            </p:nvGrpSpPr>
            <p:grpSpPr bwMode="gray">
              <a:xfrm>
                <a:off x="4838604" y="3141820"/>
                <a:ext cx="75723" cy="75628"/>
                <a:chOff x="4838604" y="3141820"/>
                <a:chExt cx="75723" cy="75628"/>
              </a:xfrm>
            </p:grpSpPr>
            <p:sp>
              <p:nvSpPr>
                <p:cNvPr id="463" name="Freeform: Shape 5870">
                  <a:extLst>
                    <a:ext uri="{FF2B5EF4-FFF2-40B4-BE49-F238E27FC236}">
                      <a16:creationId xmlns:a16="http://schemas.microsoft.com/office/drawing/2014/main" id="{38894A75-AC5A-4A64-AC75-3F3690156152}"/>
                    </a:ext>
                  </a:extLst>
                </p:cNvPr>
                <p:cNvSpPr/>
                <p:nvPr/>
              </p:nvSpPr>
              <p:spPr bwMode="gray">
                <a:xfrm>
                  <a:off x="4876514" y="314182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4" name="Freeform: Shape 5871">
                  <a:extLst>
                    <a:ext uri="{FF2B5EF4-FFF2-40B4-BE49-F238E27FC236}">
                      <a16:creationId xmlns:a16="http://schemas.microsoft.com/office/drawing/2014/main" id="{EE7DB6A1-6E8E-DCF7-6470-51EB2D852CFF}"/>
                    </a:ext>
                  </a:extLst>
                </p:cNvPr>
                <p:cNvSpPr/>
                <p:nvPr/>
              </p:nvSpPr>
              <p:spPr bwMode="gray">
                <a:xfrm>
                  <a:off x="4838604" y="31796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2" name="Graphic 1498">
                <a:extLst>
                  <a:ext uri="{FF2B5EF4-FFF2-40B4-BE49-F238E27FC236}">
                    <a16:creationId xmlns:a16="http://schemas.microsoft.com/office/drawing/2014/main" id="{1D3CEFC9-F4F0-D1A0-53BA-23968EEAE488}"/>
                  </a:ext>
                </a:extLst>
              </p:cNvPr>
              <p:cNvGrpSpPr/>
              <p:nvPr/>
            </p:nvGrpSpPr>
            <p:grpSpPr bwMode="gray">
              <a:xfrm>
                <a:off x="4822507" y="3135248"/>
                <a:ext cx="75628" cy="75723"/>
                <a:chOff x="4822507" y="3135248"/>
                <a:chExt cx="75628" cy="75723"/>
              </a:xfrm>
            </p:grpSpPr>
            <p:sp>
              <p:nvSpPr>
                <p:cNvPr id="461" name="Freeform: Shape 5868">
                  <a:extLst>
                    <a:ext uri="{FF2B5EF4-FFF2-40B4-BE49-F238E27FC236}">
                      <a16:creationId xmlns:a16="http://schemas.microsoft.com/office/drawing/2014/main" id="{773EFCF1-C559-276F-E8A0-262D69B2986C}"/>
                    </a:ext>
                  </a:extLst>
                </p:cNvPr>
                <p:cNvSpPr/>
                <p:nvPr/>
              </p:nvSpPr>
              <p:spPr bwMode="gray">
                <a:xfrm>
                  <a:off x="4860321" y="31352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2" name="Freeform: Shape 5869">
                  <a:extLst>
                    <a:ext uri="{FF2B5EF4-FFF2-40B4-BE49-F238E27FC236}">
                      <a16:creationId xmlns:a16="http://schemas.microsoft.com/office/drawing/2014/main" id="{C814D3E8-ED41-883C-66ED-CDA244245D03}"/>
                    </a:ext>
                  </a:extLst>
                </p:cNvPr>
                <p:cNvSpPr/>
                <p:nvPr/>
              </p:nvSpPr>
              <p:spPr bwMode="gray">
                <a:xfrm>
                  <a:off x="4822507" y="317315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3" name="Graphic 1498">
                <a:extLst>
                  <a:ext uri="{FF2B5EF4-FFF2-40B4-BE49-F238E27FC236}">
                    <a16:creationId xmlns:a16="http://schemas.microsoft.com/office/drawing/2014/main" id="{491BBED6-49CA-B22B-E963-9BFABE27CF6C}"/>
                  </a:ext>
                </a:extLst>
              </p:cNvPr>
              <p:cNvGrpSpPr/>
              <p:nvPr/>
            </p:nvGrpSpPr>
            <p:grpSpPr bwMode="gray">
              <a:xfrm>
                <a:off x="4713065" y="3101530"/>
                <a:ext cx="75723" cy="75723"/>
                <a:chOff x="4713065" y="3101530"/>
                <a:chExt cx="75723" cy="75723"/>
              </a:xfrm>
            </p:grpSpPr>
            <p:sp>
              <p:nvSpPr>
                <p:cNvPr id="459" name="Freeform: Shape 5866">
                  <a:extLst>
                    <a:ext uri="{FF2B5EF4-FFF2-40B4-BE49-F238E27FC236}">
                      <a16:creationId xmlns:a16="http://schemas.microsoft.com/office/drawing/2014/main" id="{83B40772-356C-C25A-9047-4BEFD36C1540}"/>
                    </a:ext>
                  </a:extLst>
                </p:cNvPr>
                <p:cNvSpPr/>
                <p:nvPr/>
              </p:nvSpPr>
              <p:spPr bwMode="gray">
                <a:xfrm>
                  <a:off x="4750879" y="31015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60" name="Freeform: Shape 5867">
                  <a:extLst>
                    <a:ext uri="{FF2B5EF4-FFF2-40B4-BE49-F238E27FC236}">
                      <a16:creationId xmlns:a16="http://schemas.microsoft.com/office/drawing/2014/main" id="{90F82627-29E5-9FD0-8932-DDF49CEEFB8A}"/>
                    </a:ext>
                  </a:extLst>
                </p:cNvPr>
                <p:cNvSpPr/>
                <p:nvPr/>
              </p:nvSpPr>
              <p:spPr bwMode="gray">
                <a:xfrm>
                  <a:off x="4713065" y="31394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4" name="Graphic 1498">
                <a:extLst>
                  <a:ext uri="{FF2B5EF4-FFF2-40B4-BE49-F238E27FC236}">
                    <a16:creationId xmlns:a16="http://schemas.microsoft.com/office/drawing/2014/main" id="{AE1A2F6F-49C4-F009-4A44-BC1BF6A5E326}"/>
                  </a:ext>
                </a:extLst>
              </p:cNvPr>
              <p:cNvGrpSpPr/>
              <p:nvPr/>
            </p:nvGrpSpPr>
            <p:grpSpPr bwMode="gray">
              <a:xfrm>
                <a:off x="4685157" y="3090576"/>
                <a:ext cx="75628" cy="75723"/>
                <a:chOff x="4685157" y="3090576"/>
                <a:chExt cx="75628" cy="75723"/>
              </a:xfrm>
            </p:grpSpPr>
            <p:sp>
              <p:nvSpPr>
                <p:cNvPr id="457" name="Freeform: Shape 5864">
                  <a:extLst>
                    <a:ext uri="{FF2B5EF4-FFF2-40B4-BE49-F238E27FC236}">
                      <a16:creationId xmlns:a16="http://schemas.microsoft.com/office/drawing/2014/main" id="{0FA4FF39-DB6C-522D-8977-750A8E1EF46C}"/>
                    </a:ext>
                  </a:extLst>
                </p:cNvPr>
                <p:cNvSpPr/>
                <p:nvPr/>
              </p:nvSpPr>
              <p:spPr bwMode="gray">
                <a:xfrm>
                  <a:off x="4722971" y="30905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8" name="Freeform: Shape 5865">
                  <a:extLst>
                    <a:ext uri="{FF2B5EF4-FFF2-40B4-BE49-F238E27FC236}">
                      <a16:creationId xmlns:a16="http://schemas.microsoft.com/office/drawing/2014/main" id="{670C9AEA-A7B4-0F2F-6A5F-84ECB2A494AA}"/>
                    </a:ext>
                  </a:extLst>
                </p:cNvPr>
                <p:cNvSpPr/>
                <p:nvPr/>
              </p:nvSpPr>
              <p:spPr bwMode="gray">
                <a:xfrm>
                  <a:off x="4685157" y="312839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5" name="Graphic 1498">
                <a:extLst>
                  <a:ext uri="{FF2B5EF4-FFF2-40B4-BE49-F238E27FC236}">
                    <a16:creationId xmlns:a16="http://schemas.microsoft.com/office/drawing/2014/main" id="{82432751-AF16-2724-9DF9-33E59155E9A1}"/>
                  </a:ext>
                </a:extLst>
              </p:cNvPr>
              <p:cNvGrpSpPr/>
              <p:nvPr/>
            </p:nvGrpSpPr>
            <p:grpSpPr bwMode="gray">
              <a:xfrm>
                <a:off x="4659630" y="3078384"/>
                <a:ext cx="75628" cy="75628"/>
                <a:chOff x="4659630" y="3078384"/>
                <a:chExt cx="75628" cy="75628"/>
              </a:xfrm>
            </p:grpSpPr>
            <p:sp>
              <p:nvSpPr>
                <p:cNvPr id="455" name="Freeform: Shape 5862">
                  <a:extLst>
                    <a:ext uri="{FF2B5EF4-FFF2-40B4-BE49-F238E27FC236}">
                      <a16:creationId xmlns:a16="http://schemas.microsoft.com/office/drawing/2014/main" id="{C2FACEA0-2321-03A9-837C-5B5A7FC59463}"/>
                    </a:ext>
                  </a:extLst>
                </p:cNvPr>
                <p:cNvSpPr/>
                <p:nvPr/>
              </p:nvSpPr>
              <p:spPr bwMode="gray">
                <a:xfrm>
                  <a:off x="4697444" y="307838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6" name="Freeform: Shape 5863">
                  <a:extLst>
                    <a:ext uri="{FF2B5EF4-FFF2-40B4-BE49-F238E27FC236}">
                      <a16:creationId xmlns:a16="http://schemas.microsoft.com/office/drawing/2014/main" id="{A599BA39-8233-9E13-5885-B3A8F06763C3}"/>
                    </a:ext>
                  </a:extLst>
                </p:cNvPr>
                <p:cNvSpPr/>
                <p:nvPr/>
              </p:nvSpPr>
              <p:spPr bwMode="gray">
                <a:xfrm>
                  <a:off x="4659630" y="31161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 name="Graphic 1498">
                <a:extLst>
                  <a:ext uri="{FF2B5EF4-FFF2-40B4-BE49-F238E27FC236}">
                    <a16:creationId xmlns:a16="http://schemas.microsoft.com/office/drawing/2014/main" id="{339F6307-215F-59FA-6624-ADD28790CA9F}"/>
                  </a:ext>
                </a:extLst>
              </p:cNvPr>
              <p:cNvGrpSpPr/>
              <p:nvPr/>
            </p:nvGrpSpPr>
            <p:grpSpPr bwMode="gray">
              <a:xfrm>
                <a:off x="4647247" y="3078384"/>
                <a:ext cx="75723" cy="75628"/>
                <a:chOff x="4647247" y="3078384"/>
                <a:chExt cx="75723" cy="75628"/>
              </a:xfrm>
            </p:grpSpPr>
            <p:sp>
              <p:nvSpPr>
                <p:cNvPr id="453" name="Freeform: Shape 5860">
                  <a:extLst>
                    <a:ext uri="{FF2B5EF4-FFF2-40B4-BE49-F238E27FC236}">
                      <a16:creationId xmlns:a16="http://schemas.microsoft.com/office/drawing/2014/main" id="{5AF09204-328B-6518-FEBE-170B27D782FE}"/>
                    </a:ext>
                  </a:extLst>
                </p:cNvPr>
                <p:cNvSpPr/>
                <p:nvPr/>
              </p:nvSpPr>
              <p:spPr bwMode="gray">
                <a:xfrm>
                  <a:off x="4685157" y="307838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4" name="Freeform: Shape 5861">
                  <a:extLst>
                    <a:ext uri="{FF2B5EF4-FFF2-40B4-BE49-F238E27FC236}">
                      <a16:creationId xmlns:a16="http://schemas.microsoft.com/office/drawing/2014/main" id="{692F448E-C150-C434-94E8-71058D4C4BCC}"/>
                    </a:ext>
                  </a:extLst>
                </p:cNvPr>
                <p:cNvSpPr/>
                <p:nvPr/>
              </p:nvSpPr>
              <p:spPr bwMode="gray">
                <a:xfrm>
                  <a:off x="4647247" y="31161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 name="Graphic 1498">
                <a:extLst>
                  <a:ext uri="{FF2B5EF4-FFF2-40B4-BE49-F238E27FC236}">
                    <a16:creationId xmlns:a16="http://schemas.microsoft.com/office/drawing/2014/main" id="{56C49F9A-8708-BA42-6A36-CCE906C21F3A}"/>
                  </a:ext>
                </a:extLst>
              </p:cNvPr>
              <p:cNvGrpSpPr/>
              <p:nvPr/>
            </p:nvGrpSpPr>
            <p:grpSpPr bwMode="gray">
              <a:xfrm>
                <a:off x="4621720" y="3061715"/>
                <a:ext cx="75723" cy="75723"/>
                <a:chOff x="4621720" y="3061715"/>
                <a:chExt cx="75723" cy="75723"/>
              </a:xfrm>
            </p:grpSpPr>
            <p:sp>
              <p:nvSpPr>
                <p:cNvPr id="451" name="Freeform: Shape 5858">
                  <a:extLst>
                    <a:ext uri="{FF2B5EF4-FFF2-40B4-BE49-F238E27FC236}">
                      <a16:creationId xmlns:a16="http://schemas.microsoft.com/office/drawing/2014/main" id="{A508B727-9B66-1243-F91A-3ED0C6BD779E}"/>
                    </a:ext>
                  </a:extLst>
                </p:cNvPr>
                <p:cNvSpPr/>
                <p:nvPr/>
              </p:nvSpPr>
              <p:spPr bwMode="gray">
                <a:xfrm>
                  <a:off x="4659630" y="30617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2" name="Freeform: Shape 5859">
                  <a:extLst>
                    <a:ext uri="{FF2B5EF4-FFF2-40B4-BE49-F238E27FC236}">
                      <a16:creationId xmlns:a16="http://schemas.microsoft.com/office/drawing/2014/main" id="{346DEB79-8643-A29F-125B-87E442E54650}"/>
                    </a:ext>
                  </a:extLst>
                </p:cNvPr>
                <p:cNvSpPr/>
                <p:nvPr/>
              </p:nvSpPr>
              <p:spPr bwMode="gray">
                <a:xfrm>
                  <a:off x="4621720" y="30995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 name="Graphic 1498">
                <a:extLst>
                  <a:ext uri="{FF2B5EF4-FFF2-40B4-BE49-F238E27FC236}">
                    <a16:creationId xmlns:a16="http://schemas.microsoft.com/office/drawing/2014/main" id="{3B111185-AD5F-80BE-1DF2-DC0DFEFF7A1C}"/>
                  </a:ext>
                </a:extLst>
              </p:cNvPr>
              <p:cNvGrpSpPr/>
              <p:nvPr/>
            </p:nvGrpSpPr>
            <p:grpSpPr bwMode="gray">
              <a:xfrm>
                <a:off x="4580382" y="3023901"/>
                <a:ext cx="75628" cy="75628"/>
                <a:chOff x="4580382" y="3023901"/>
                <a:chExt cx="75628" cy="75628"/>
              </a:xfrm>
            </p:grpSpPr>
            <p:sp>
              <p:nvSpPr>
                <p:cNvPr id="449" name="Freeform: Shape 5856">
                  <a:extLst>
                    <a:ext uri="{FF2B5EF4-FFF2-40B4-BE49-F238E27FC236}">
                      <a16:creationId xmlns:a16="http://schemas.microsoft.com/office/drawing/2014/main" id="{5308C66C-D400-F603-C8EF-1D2083B2F9BC}"/>
                    </a:ext>
                  </a:extLst>
                </p:cNvPr>
                <p:cNvSpPr/>
                <p:nvPr/>
              </p:nvSpPr>
              <p:spPr bwMode="gray">
                <a:xfrm>
                  <a:off x="4618196" y="302390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50" name="Freeform: Shape 5857">
                  <a:extLst>
                    <a:ext uri="{FF2B5EF4-FFF2-40B4-BE49-F238E27FC236}">
                      <a16:creationId xmlns:a16="http://schemas.microsoft.com/office/drawing/2014/main" id="{ECA7D244-5BCA-C09E-02E6-BB6CE40F251F}"/>
                    </a:ext>
                  </a:extLst>
                </p:cNvPr>
                <p:cNvSpPr/>
                <p:nvPr/>
              </p:nvSpPr>
              <p:spPr bwMode="gray">
                <a:xfrm>
                  <a:off x="4580382" y="306171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 name="Graphic 1498">
                <a:extLst>
                  <a:ext uri="{FF2B5EF4-FFF2-40B4-BE49-F238E27FC236}">
                    <a16:creationId xmlns:a16="http://schemas.microsoft.com/office/drawing/2014/main" id="{781C3408-A4A3-E4FC-0A69-A8BA9B99AE31}"/>
                  </a:ext>
                </a:extLst>
              </p:cNvPr>
              <p:cNvGrpSpPr/>
              <p:nvPr/>
            </p:nvGrpSpPr>
            <p:grpSpPr bwMode="gray">
              <a:xfrm>
                <a:off x="4551140" y="3007994"/>
                <a:ext cx="75723" cy="75723"/>
                <a:chOff x="4551140" y="3007994"/>
                <a:chExt cx="75723" cy="75723"/>
              </a:xfrm>
            </p:grpSpPr>
            <p:sp>
              <p:nvSpPr>
                <p:cNvPr id="447" name="Freeform: Shape 5854">
                  <a:extLst>
                    <a:ext uri="{FF2B5EF4-FFF2-40B4-BE49-F238E27FC236}">
                      <a16:creationId xmlns:a16="http://schemas.microsoft.com/office/drawing/2014/main" id="{18210B56-222C-CDE2-E7B0-7C84DD11BDA4}"/>
                    </a:ext>
                  </a:extLst>
                </p:cNvPr>
                <p:cNvSpPr/>
                <p:nvPr/>
              </p:nvSpPr>
              <p:spPr bwMode="gray">
                <a:xfrm>
                  <a:off x="4589049" y="30079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8" name="Freeform: Shape 5855">
                  <a:extLst>
                    <a:ext uri="{FF2B5EF4-FFF2-40B4-BE49-F238E27FC236}">
                      <a16:creationId xmlns:a16="http://schemas.microsoft.com/office/drawing/2014/main" id="{EDEDB0D7-0D4D-6C97-DECE-00F38FBFC2F8}"/>
                    </a:ext>
                  </a:extLst>
                </p:cNvPr>
                <p:cNvSpPr/>
                <p:nvPr/>
              </p:nvSpPr>
              <p:spPr bwMode="gray">
                <a:xfrm>
                  <a:off x="4551140" y="30458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 name="Graphic 1498">
                <a:extLst>
                  <a:ext uri="{FF2B5EF4-FFF2-40B4-BE49-F238E27FC236}">
                    <a16:creationId xmlns:a16="http://schemas.microsoft.com/office/drawing/2014/main" id="{E01661FD-98A0-34D8-0CCC-CDD4B781EAF6}"/>
                  </a:ext>
                </a:extLst>
              </p:cNvPr>
              <p:cNvGrpSpPr/>
              <p:nvPr/>
            </p:nvGrpSpPr>
            <p:grpSpPr bwMode="gray">
              <a:xfrm>
                <a:off x="4535328" y="2999898"/>
                <a:ext cx="75723" cy="75723"/>
                <a:chOff x="4535328" y="2999898"/>
                <a:chExt cx="75723" cy="75723"/>
              </a:xfrm>
            </p:grpSpPr>
            <p:sp>
              <p:nvSpPr>
                <p:cNvPr id="445" name="Freeform: Shape 5852">
                  <a:extLst>
                    <a:ext uri="{FF2B5EF4-FFF2-40B4-BE49-F238E27FC236}">
                      <a16:creationId xmlns:a16="http://schemas.microsoft.com/office/drawing/2014/main" id="{607A0C09-E209-3D86-942A-14F9FF1127FC}"/>
                    </a:ext>
                  </a:extLst>
                </p:cNvPr>
                <p:cNvSpPr/>
                <p:nvPr/>
              </p:nvSpPr>
              <p:spPr bwMode="gray">
                <a:xfrm>
                  <a:off x="4573238" y="29998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6" name="Freeform: Shape 5853">
                  <a:extLst>
                    <a:ext uri="{FF2B5EF4-FFF2-40B4-BE49-F238E27FC236}">
                      <a16:creationId xmlns:a16="http://schemas.microsoft.com/office/drawing/2014/main" id="{CD31A1EB-E500-03DF-6FDA-3881E0FCA463}"/>
                    </a:ext>
                  </a:extLst>
                </p:cNvPr>
                <p:cNvSpPr/>
                <p:nvPr/>
              </p:nvSpPr>
              <p:spPr bwMode="gray">
                <a:xfrm>
                  <a:off x="4535328" y="30377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 name="Graphic 1498">
                <a:extLst>
                  <a:ext uri="{FF2B5EF4-FFF2-40B4-BE49-F238E27FC236}">
                    <a16:creationId xmlns:a16="http://schemas.microsoft.com/office/drawing/2014/main" id="{91726A94-3E7B-5B71-5B78-514592E81E29}"/>
                  </a:ext>
                </a:extLst>
              </p:cNvPr>
              <p:cNvGrpSpPr/>
              <p:nvPr/>
            </p:nvGrpSpPr>
            <p:grpSpPr bwMode="gray">
              <a:xfrm>
                <a:off x="4504658" y="2977038"/>
                <a:ext cx="75723" cy="75723"/>
                <a:chOff x="4504658" y="2977038"/>
                <a:chExt cx="75723" cy="75723"/>
              </a:xfrm>
            </p:grpSpPr>
            <p:sp>
              <p:nvSpPr>
                <p:cNvPr id="443" name="Freeform: Shape 5850">
                  <a:extLst>
                    <a:ext uri="{FF2B5EF4-FFF2-40B4-BE49-F238E27FC236}">
                      <a16:creationId xmlns:a16="http://schemas.microsoft.com/office/drawing/2014/main" id="{78E50662-984B-5475-F46E-3ECF9D0272AB}"/>
                    </a:ext>
                  </a:extLst>
                </p:cNvPr>
                <p:cNvSpPr/>
                <p:nvPr/>
              </p:nvSpPr>
              <p:spPr bwMode="gray">
                <a:xfrm>
                  <a:off x="4542472" y="29770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4" name="Freeform: Shape 5851">
                  <a:extLst>
                    <a:ext uri="{FF2B5EF4-FFF2-40B4-BE49-F238E27FC236}">
                      <a16:creationId xmlns:a16="http://schemas.microsoft.com/office/drawing/2014/main" id="{92AF6AE2-CCA3-1015-0259-6F1D447807D8}"/>
                    </a:ext>
                  </a:extLst>
                </p:cNvPr>
                <p:cNvSpPr/>
                <p:nvPr/>
              </p:nvSpPr>
              <p:spPr bwMode="gray">
                <a:xfrm>
                  <a:off x="4504658" y="30148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 name="Graphic 1498">
                <a:extLst>
                  <a:ext uri="{FF2B5EF4-FFF2-40B4-BE49-F238E27FC236}">
                    <a16:creationId xmlns:a16="http://schemas.microsoft.com/office/drawing/2014/main" id="{33852BDB-4F06-AC32-CDAB-8B42C936B908}"/>
                  </a:ext>
                </a:extLst>
              </p:cNvPr>
              <p:cNvGrpSpPr/>
              <p:nvPr/>
            </p:nvGrpSpPr>
            <p:grpSpPr bwMode="gray">
              <a:xfrm>
                <a:off x="4469034" y="2970180"/>
                <a:ext cx="75723" cy="75628"/>
                <a:chOff x="4469034" y="2970180"/>
                <a:chExt cx="75723" cy="75628"/>
              </a:xfrm>
            </p:grpSpPr>
            <p:sp>
              <p:nvSpPr>
                <p:cNvPr id="441" name="Freeform: Shape 5848">
                  <a:extLst>
                    <a:ext uri="{FF2B5EF4-FFF2-40B4-BE49-F238E27FC236}">
                      <a16:creationId xmlns:a16="http://schemas.microsoft.com/office/drawing/2014/main" id="{2ABD82C0-4C2E-5813-07A3-10D1AE6F213C}"/>
                    </a:ext>
                  </a:extLst>
                </p:cNvPr>
                <p:cNvSpPr/>
                <p:nvPr/>
              </p:nvSpPr>
              <p:spPr bwMode="gray">
                <a:xfrm>
                  <a:off x="4506944" y="297018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2" name="Freeform: Shape 5849">
                  <a:extLst>
                    <a:ext uri="{FF2B5EF4-FFF2-40B4-BE49-F238E27FC236}">
                      <a16:creationId xmlns:a16="http://schemas.microsoft.com/office/drawing/2014/main" id="{6953062B-0640-C435-18B4-ABBE3B80F453}"/>
                    </a:ext>
                  </a:extLst>
                </p:cNvPr>
                <p:cNvSpPr/>
                <p:nvPr/>
              </p:nvSpPr>
              <p:spPr bwMode="gray">
                <a:xfrm>
                  <a:off x="4469034" y="30079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 name="Graphic 1498">
                <a:extLst>
                  <a:ext uri="{FF2B5EF4-FFF2-40B4-BE49-F238E27FC236}">
                    <a16:creationId xmlns:a16="http://schemas.microsoft.com/office/drawing/2014/main" id="{B77F8AD3-D1A2-D119-E80A-8A5A0646616F}"/>
                  </a:ext>
                </a:extLst>
              </p:cNvPr>
              <p:cNvGrpSpPr/>
              <p:nvPr/>
            </p:nvGrpSpPr>
            <p:grpSpPr bwMode="gray">
              <a:xfrm>
                <a:off x="4452937" y="2970180"/>
                <a:ext cx="75723" cy="75628"/>
                <a:chOff x="4452937" y="2970180"/>
                <a:chExt cx="75723" cy="75628"/>
              </a:xfrm>
            </p:grpSpPr>
            <p:sp>
              <p:nvSpPr>
                <p:cNvPr id="439" name="Freeform: Shape 5846">
                  <a:extLst>
                    <a:ext uri="{FF2B5EF4-FFF2-40B4-BE49-F238E27FC236}">
                      <a16:creationId xmlns:a16="http://schemas.microsoft.com/office/drawing/2014/main" id="{E0750FFA-61DD-76F4-CAEB-F7209FE308B9}"/>
                    </a:ext>
                  </a:extLst>
                </p:cNvPr>
                <p:cNvSpPr/>
                <p:nvPr/>
              </p:nvSpPr>
              <p:spPr bwMode="gray">
                <a:xfrm>
                  <a:off x="4490751" y="297018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40" name="Freeform: Shape 5847">
                  <a:extLst>
                    <a:ext uri="{FF2B5EF4-FFF2-40B4-BE49-F238E27FC236}">
                      <a16:creationId xmlns:a16="http://schemas.microsoft.com/office/drawing/2014/main" id="{766D2ED4-CF18-F6BA-4B9F-8658EFFBA1E6}"/>
                    </a:ext>
                  </a:extLst>
                </p:cNvPr>
                <p:cNvSpPr/>
                <p:nvPr/>
              </p:nvSpPr>
              <p:spPr bwMode="gray">
                <a:xfrm>
                  <a:off x="4452937" y="30079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 name="Graphic 1498">
                <a:extLst>
                  <a:ext uri="{FF2B5EF4-FFF2-40B4-BE49-F238E27FC236}">
                    <a16:creationId xmlns:a16="http://schemas.microsoft.com/office/drawing/2014/main" id="{87E710D5-C781-2FFA-D833-AC3510D9D992}"/>
                  </a:ext>
                </a:extLst>
              </p:cNvPr>
              <p:cNvGrpSpPr/>
              <p:nvPr/>
            </p:nvGrpSpPr>
            <p:grpSpPr bwMode="gray">
              <a:xfrm>
                <a:off x="4425410" y="2970180"/>
                <a:ext cx="75628" cy="75628"/>
                <a:chOff x="4425410" y="2970180"/>
                <a:chExt cx="75628" cy="75628"/>
              </a:xfrm>
            </p:grpSpPr>
            <p:sp>
              <p:nvSpPr>
                <p:cNvPr id="437" name="Freeform: Shape 5844">
                  <a:extLst>
                    <a:ext uri="{FF2B5EF4-FFF2-40B4-BE49-F238E27FC236}">
                      <a16:creationId xmlns:a16="http://schemas.microsoft.com/office/drawing/2014/main" id="{B4FAF459-A6AD-88F4-8A60-48B12D3E9F2E}"/>
                    </a:ext>
                  </a:extLst>
                </p:cNvPr>
                <p:cNvSpPr/>
                <p:nvPr/>
              </p:nvSpPr>
              <p:spPr bwMode="gray">
                <a:xfrm>
                  <a:off x="4463224" y="297018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8" name="Freeform: Shape 5845">
                  <a:extLst>
                    <a:ext uri="{FF2B5EF4-FFF2-40B4-BE49-F238E27FC236}">
                      <a16:creationId xmlns:a16="http://schemas.microsoft.com/office/drawing/2014/main" id="{00C3E500-692A-252C-4C76-8917A84F5F73}"/>
                    </a:ext>
                  </a:extLst>
                </p:cNvPr>
                <p:cNvSpPr/>
                <p:nvPr/>
              </p:nvSpPr>
              <p:spPr bwMode="gray">
                <a:xfrm>
                  <a:off x="4425410" y="30079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 name="Graphic 1498">
                <a:extLst>
                  <a:ext uri="{FF2B5EF4-FFF2-40B4-BE49-F238E27FC236}">
                    <a16:creationId xmlns:a16="http://schemas.microsoft.com/office/drawing/2014/main" id="{84910612-EA8D-4F56-9977-1CA2040501B1}"/>
                  </a:ext>
                </a:extLst>
              </p:cNvPr>
              <p:cNvGrpSpPr/>
              <p:nvPr/>
            </p:nvGrpSpPr>
            <p:grpSpPr bwMode="gray">
              <a:xfrm>
                <a:off x="4383976" y="2970180"/>
                <a:ext cx="75723" cy="75628"/>
                <a:chOff x="4383976" y="2970180"/>
                <a:chExt cx="75723" cy="75628"/>
              </a:xfrm>
            </p:grpSpPr>
            <p:sp>
              <p:nvSpPr>
                <p:cNvPr id="435" name="Freeform: Shape 5842">
                  <a:extLst>
                    <a:ext uri="{FF2B5EF4-FFF2-40B4-BE49-F238E27FC236}">
                      <a16:creationId xmlns:a16="http://schemas.microsoft.com/office/drawing/2014/main" id="{A06FBEFE-59AC-D2C0-0FB8-F80E2B147681}"/>
                    </a:ext>
                  </a:extLst>
                </p:cNvPr>
                <p:cNvSpPr/>
                <p:nvPr/>
              </p:nvSpPr>
              <p:spPr bwMode="gray">
                <a:xfrm>
                  <a:off x="4421790" y="297018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6" name="Freeform: Shape 5843">
                  <a:extLst>
                    <a:ext uri="{FF2B5EF4-FFF2-40B4-BE49-F238E27FC236}">
                      <a16:creationId xmlns:a16="http://schemas.microsoft.com/office/drawing/2014/main" id="{3BC4BDC2-B3A2-6025-5750-E801663F9655}"/>
                    </a:ext>
                  </a:extLst>
                </p:cNvPr>
                <p:cNvSpPr/>
                <p:nvPr/>
              </p:nvSpPr>
              <p:spPr bwMode="gray">
                <a:xfrm>
                  <a:off x="4383976" y="30079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 name="Graphic 1498">
                <a:extLst>
                  <a:ext uri="{FF2B5EF4-FFF2-40B4-BE49-F238E27FC236}">
                    <a16:creationId xmlns:a16="http://schemas.microsoft.com/office/drawing/2014/main" id="{AD74DB41-A2D1-2A9E-EE85-EC1B1C493708}"/>
                  </a:ext>
                </a:extLst>
              </p:cNvPr>
              <p:cNvGrpSpPr/>
              <p:nvPr/>
            </p:nvGrpSpPr>
            <p:grpSpPr bwMode="gray">
              <a:xfrm>
                <a:off x="4353115" y="2926936"/>
                <a:ext cx="75628" cy="75723"/>
                <a:chOff x="4353115" y="2926936"/>
                <a:chExt cx="75628" cy="75723"/>
              </a:xfrm>
            </p:grpSpPr>
            <p:sp>
              <p:nvSpPr>
                <p:cNvPr id="433" name="Freeform: Shape 5840">
                  <a:extLst>
                    <a:ext uri="{FF2B5EF4-FFF2-40B4-BE49-F238E27FC236}">
                      <a16:creationId xmlns:a16="http://schemas.microsoft.com/office/drawing/2014/main" id="{CFC432CF-D936-93D8-616C-B66148A9ECE7}"/>
                    </a:ext>
                  </a:extLst>
                </p:cNvPr>
                <p:cNvSpPr/>
                <p:nvPr/>
              </p:nvSpPr>
              <p:spPr bwMode="gray">
                <a:xfrm>
                  <a:off x="4390929" y="29269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4" name="Freeform: Shape 5841">
                  <a:extLst>
                    <a:ext uri="{FF2B5EF4-FFF2-40B4-BE49-F238E27FC236}">
                      <a16:creationId xmlns:a16="http://schemas.microsoft.com/office/drawing/2014/main" id="{9F86A3A1-1EB3-8FE4-2738-B48B6038B855}"/>
                    </a:ext>
                  </a:extLst>
                </p:cNvPr>
                <p:cNvSpPr/>
                <p:nvPr/>
              </p:nvSpPr>
              <p:spPr bwMode="gray">
                <a:xfrm>
                  <a:off x="4353115" y="296484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 name="Graphic 1498">
                <a:extLst>
                  <a:ext uri="{FF2B5EF4-FFF2-40B4-BE49-F238E27FC236}">
                    <a16:creationId xmlns:a16="http://schemas.microsoft.com/office/drawing/2014/main" id="{4253599E-A110-3F62-3459-EDEDCA41AFE5}"/>
                  </a:ext>
                </a:extLst>
              </p:cNvPr>
              <p:cNvGrpSpPr/>
              <p:nvPr/>
            </p:nvGrpSpPr>
            <p:grpSpPr bwMode="gray">
              <a:xfrm>
                <a:off x="4335399" y="2926936"/>
                <a:ext cx="75723" cy="75723"/>
                <a:chOff x="4335399" y="2926936"/>
                <a:chExt cx="75723" cy="75723"/>
              </a:xfrm>
            </p:grpSpPr>
            <p:sp>
              <p:nvSpPr>
                <p:cNvPr id="431" name="Freeform: Shape 5838">
                  <a:extLst>
                    <a:ext uri="{FF2B5EF4-FFF2-40B4-BE49-F238E27FC236}">
                      <a16:creationId xmlns:a16="http://schemas.microsoft.com/office/drawing/2014/main" id="{7424D8C1-2FD7-C2EC-780E-A26A12313061}"/>
                    </a:ext>
                  </a:extLst>
                </p:cNvPr>
                <p:cNvSpPr/>
                <p:nvPr/>
              </p:nvSpPr>
              <p:spPr bwMode="gray">
                <a:xfrm>
                  <a:off x="4373213" y="29269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2" name="Freeform: Shape 5839">
                  <a:extLst>
                    <a:ext uri="{FF2B5EF4-FFF2-40B4-BE49-F238E27FC236}">
                      <a16:creationId xmlns:a16="http://schemas.microsoft.com/office/drawing/2014/main" id="{31989A8B-2369-236D-882F-44799770043E}"/>
                    </a:ext>
                  </a:extLst>
                </p:cNvPr>
                <p:cNvSpPr/>
                <p:nvPr/>
              </p:nvSpPr>
              <p:spPr bwMode="gray">
                <a:xfrm>
                  <a:off x="4335399" y="29648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8" name="Graphic 1498">
                <a:extLst>
                  <a:ext uri="{FF2B5EF4-FFF2-40B4-BE49-F238E27FC236}">
                    <a16:creationId xmlns:a16="http://schemas.microsoft.com/office/drawing/2014/main" id="{DBA0A0DC-5A05-CB91-5A97-712FD35DAA8D}"/>
                  </a:ext>
                </a:extLst>
              </p:cNvPr>
              <p:cNvGrpSpPr/>
              <p:nvPr/>
            </p:nvGrpSpPr>
            <p:grpSpPr bwMode="gray">
              <a:xfrm>
                <a:off x="4307395" y="2926936"/>
                <a:ext cx="75723" cy="75723"/>
                <a:chOff x="4307395" y="2926936"/>
                <a:chExt cx="75723" cy="75723"/>
              </a:xfrm>
            </p:grpSpPr>
            <p:sp>
              <p:nvSpPr>
                <p:cNvPr id="429" name="Freeform: Shape 5836">
                  <a:extLst>
                    <a:ext uri="{FF2B5EF4-FFF2-40B4-BE49-F238E27FC236}">
                      <a16:creationId xmlns:a16="http://schemas.microsoft.com/office/drawing/2014/main" id="{23EDAB48-63FD-D502-6833-F552BA4FDB3B}"/>
                    </a:ext>
                  </a:extLst>
                </p:cNvPr>
                <p:cNvSpPr/>
                <p:nvPr/>
              </p:nvSpPr>
              <p:spPr bwMode="gray">
                <a:xfrm>
                  <a:off x="4345305" y="29269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30" name="Freeform: Shape 5837">
                  <a:extLst>
                    <a:ext uri="{FF2B5EF4-FFF2-40B4-BE49-F238E27FC236}">
                      <a16:creationId xmlns:a16="http://schemas.microsoft.com/office/drawing/2014/main" id="{9CBAEE70-294D-4626-6BC1-01A5546A4894}"/>
                    </a:ext>
                  </a:extLst>
                </p:cNvPr>
                <p:cNvSpPr/>
                <p:nvPr/>
              </p:nvSpPr>
              <p:spPr bwMode="gray">
                <a:xfrm>
                  <a:off x="4307395" y="29648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9" name="Graphic 1498">
                <a:extLst>
                  <a:ext uri="{FF2B5EF4-FFF2-40B4-BE49-F238E27FC236}">
                    <a16:creationId xmlns:a16="http://schemas.microsoft.com/office/drawing/2014/main" id="{8CA19093-641B-CAF5-73AC-81284DC8022B}"/>
                  </a:ext>
                </a:extLst>
              </p:cNvPr>
              <p:cNvGrpSpPr/>
              <p:nvPr/>
            </p:nvGrpSpPr>
            <p:grpSpPr bwMode="gray">
              <a:xfrm>
                <a:off x="4259675" y="2912077"/>
                <a:ext cx="75723" cy="75628"/>
                <a:chOff x="4259675" y="2912077"/>
                <a:chExt cx="75723" cy="75628"/>
              </a:xfrm>
            </p:grpSpPr>
            <p:sp>
              <p:nvSpPr>
                <p:cNvPr id="427" name="Freeform: Shape 5834">
                  <a:extLst>
                    <a:ext uri="{FF2B5EF4-FFF2-40B4-BE49-F238E27FC236}">
                      <a16:creationId xmlns:a16="http://schemas.microsoft.com/office/drawing/2014/main" id="{31829A14-D2CA-1577-5ECB-9967962EEA56}"/>
                    </a:ext>
                  </a:extLst>
                </p:cNvPr>
                <p:cNvSpPr/>
                <p:nvPr/>
              </p:nvSpPr>
              <p:spPr bwMode="gray">
                <a:xfrm>
                  <a:off x="4297584" y="291207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8" name="Freeform: Shape 5835">
                  <a:extLst>
                    <a:ext uri="{FF2B5EF4-FFF2-40B4-BE49-F238E27FC236}">
                      <a16:creationId xmlns:a16="http://schemas.microsoft.com/office/drawing/2014/main" id="{642D91D7-5A80-CED2-CDC6-0400B0EE01F1}"/>
                    </a:ext>
                  </a:extLst>
                </p:cNvPr>
                <p:cNvSpPr/>
                <p:nvPr/>
              </p:nvSpPr>
              <p:spPr bwMode="gray">
                <a:xfrm>
                  <a:off x="4259675" y="29498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0" name="Graphic 1498">
                <a:extLst>
                  <a:ext uri="{FF2B5EF4-FFF2-40B4-BE49-F238E27FC236}">
                    <a16:creationId xmlns:a16="http://schemas.microsoft.com/office/drawing/2014/main" id="{590113D5-87E9-AEA4-CEAB-5A6E33FBF747}"/>
                  </a:ext>
                </a:extLst>
              </p:cNvPr>
              <p:cNvGrpSpPr/>
              <p:nvPr/>
            </p:nvGrpSpPr>
            <p:grpSpPr bwMode="gray">
              <a:xfrm>
                <a:off x="4238053" y="2912077"/>
                <a:ext cx="75723" cy="75628"/>
                <a:chOff x="4238053" y="2912077"/>
                <a:chExt cx="75723" cy="75628"/>
              </a:xfrm>
            </p:grpSpPr>
            <p:sp>
              <p:nvSpPr>
                <p:cNvPr id="425" name="Freeform: Shape 5832">
                  <a:extLst>
                    <a:ext uri="{FF2B5EF4-FFF2-40B4-BE49-F238E27FC236}">
                      <a16:creationId xmlns:a16="http://schemas.microsoft.com/office/drawing/2014/main" id="{46A05D09-711B-6AD6-A7AD-86EE3323F0CE}"/>
                    </a:ext>
                  </a:extLst>
                </p:cNvPr>
                <p:cNvSpPr/>
                <p:nvPr/>
              </p:nvSpPr>
              <p:spPr bwMode="gray">
                <a:xfrm>
                  <a:off x="4275867" y="291207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6" name="Freeform: Shape 5833">
                  <a:extLst>
                    <a:ext uri="{FF2B5EF4-FFF2-40B4-BE49-F238E27FC236}">
                      <a16:creationId xmlns:a16="http://schemas.microsoft.com/office/drawing/2014/main" id="{FACD6909-46E6-AAFC-FC94-AEE37D35BEB2}"/>
                    </a:ext>
                  </a:extLst>
                </p:cNvPr>
                <p:cNvSpPr/>
                <p:nvPr/>
              </p:nvSpPr>
              <p:spPr bwMode="gray">
                <a:xfrm>
                  <a:off x="4238053" y="29498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1" name="Graphic 1498">
                <a:extLst>
                  <a:ext uri="{FF2B5EF4-FFF2-40B4-BE49-F238E27FC236}">
                    <a16:creationId xmlns:a16="http://schemas.microsoft.com/office/drawing/2014/main" id="{98F7D210-3925-736C-D491-FE46CD07D7C4}"/>
                  </a:ext>
                </a:extLst>
              </p:cNvPr>
              <p:cNvGrpSpPr/>
              <p:nvPr/>
            </p:nvGrpSpPr>
            <p:grpSpPr bwMode="gray">
              <a:xfrm>
                <a:off x="4209478" y="2912077"/>
                <a:ext cx="75723" cy="75628"/>
                <a:chOff x="4209478" y="2912077"/>
                <a:chExt cx="75723" cy="75628"/>
              </a:xfrm>
            </p:grpSpPr>
            <p:sp>
              <p:nvSpPr>
                <p:cNvPr id="423" name="Freeform: Shape 5830">
                  <a:extLst>
                    <a:ext uri="{FF2B5EF4-FFF2-40B4-BE49-F238E27FC236}">
                      <a16:creationId xmlns:a16="http://schemas.microsoft.com/office/drawing/2014/main" id="{EE9C5C41-D07B-D597-2A16-A791537A1F3C}"/>
                    </a:ext>
                  </a:extLst>
                </p:cNvPr>
                <p:cNvSpPr/>
                <p:nvPr/>
              </p:nvSpPr>
              <p:spPr bwMode="gray">
                <a:xfrm>
                  <a:off x="4247292" y="291207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4" name="Freeform: Shape 5831">
                  <a:extLst>
                    <a:ext uri="{FF2B5EF4-FFF2-40B4-BE49-F238E27FC236}">
                      <a16:creationId xmlns:a16="http://schemas.microsoft.com/office/drawing/2014/main" id="{16759955-3FCB-1A32-A92E-12278DBE8B08}"/>
                    </a:ext>
                  </a:extLst>
                </p:cNvPr>
                <p:cNvSpPr/>
                <p:nvPr/>
              </p:nvSpPr>
              <p:spPr bwMode="gray">
                <a:xfrm>
                  <a:off x="4209478" y="29498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2" name="Graphic 1498">
                <a:extLst>
                  <a:ext uri="{FF2B5EF4-FFF2-40B4-BE49-F238E27FC236}">
                    <a16:creationId xmlns:a16="http://schemas.microsoft.com/office/drawing/2014/main" id="{B7E9EED9-2C2F-90DE-BCA3-017B6E0183B1}"/>
                  </a:ext>
                </a:extLst>
              </p:cNvPr>
              <p:cNvGrpSpPr/>
              <p:nvPr/>
            </p:nvGrpSpPr>
            <p:grpSpPr bwMode="gray">
              <a:xfrm>
                <a:off x="4171664" y="2896933"/>
                <a:ext cx="75628" cy="75723"/>
                <a:chOff x="4171664" y="2896933"/>
                <a:chExt cx="75628" cy="75723"/>
              </a:xfrm>
            </p:grpSpPr>
            <p:sp>
              <p:nvSpPr>
                <p:cNvPr id="421" name="Freeform: Shape 5828">
                  <a:extLst>
                    <a:ext uri="{FF2B5EF4-FFF2-40B4-BE49-F238E27FC236}">
                      <a16:creationId xmlns:a16="http://schemas.microsoft.com/office/drawing/2014/main" id="{F01224B4-F732-50E0-9DEE-FBF48FE33445}"/>
                    </a:ext>
                  </a:extLst>
                </p:cNvPr>
                <p:cNvSpPr/>
                <p:nvPr/>
              </p:nvSpPr>
              <p:spPr bwMode="gray">
                <a:xfrm>
                  <a:off x="4209478" y="2896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2" name="Freeform: Shape 5829">
                  <a:extLst>
                    <a:ext uri="{FF2B5EF4-FFF2-40B4-BE49-F238E27FC236}">
                      <a16:creationId xmlns:a16="http://schemas.microsoft.com/office/drawing/2014/main" id="{94EFE8A9-A30D-4339-86C3-49B6850F9B91}"/>
                    </a:ext>
                  </a:extLst>
                </p:cNvPr>
                <p:cNvSpPr/>
                <p:nvPr/>
              </p:nvSpPr>
              <p:spPr bwMode="gray">
                <a:xfrm>
                  <a:off x="4171664" y="293484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3" name="Graphic 1498">
                <a:extLst>
                  <a:ext uri="{FF2B5EF4-FFF2-40B4-BE49-F238E27FC236}">
                    <a16:creationId xmlns:a16="http://schemas.microsoft.com/office/drawing/2014/main" id="{05571F36-0F38-5F5A-F77F-17B4A91E00F0}"/>
                  </a:ext>
                </a:extLst>
              </p:cNvPr>
              <p:cNvGrpSpPr/>
              <p:nvPr/>
            </p:nvGrpSpPr>
            <p:grpSpPr bwMode="gray">
              <a:xfrm>
                <a:off x="4147661" y="2896933"/>
                <a:ext cx="75723" cy="75723"/>
                <a:chOff x="4147661" y="2896933"/>
                <a:chExt cx="75723" cy="75723"/>
              </a:xfrm>
            </p:grpSpPr>
            <p:sp>
              <p:nvSpPr>
                <p:cNvPr id="419" name="Freeform: Shape 5826">
                  <a:extLst>
                    <a:ext uri="{FF2B5EF4-FFF2-40B4-BE49-F238E27FC236}">
                      <a16:creationId xmlns:a16="http://schemas.microsoft.com/office/drawing/2014/main" id="{F56DD6DC-6673-945D-7F06-7F1626196951}"/>
                    </a:ext>
                  </a:extLst>
                </p:cNvPr>
                <p:cNvSpPr/>
                <p:nvPr/>
              </p:nvSpPr>
              <p:spPr bwMode="gray">
                <a:xfrm>
                  <a:off x="4185475" y="2896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0" name="Freeform: Shape 5827">
                  <a:extLst>
                    <a:ext uri="{FF2B5EF4-FFF2-40B4-BE49-F238E27FC236}">
                      <a16:creationId xmlns:a16="http://schemas.microsoft.com/office/drawing/2014/main" id="{73E56E95-7E02-F5C3-79D0-9431C18808E6}"/>
                    </a:ext>
                  </a:extLst>
                </p:cNvPr>
                <p:cNvSpPr/>
                <p:nvPr/>
              </p:nvSpPr>
              <p:spPr bwMode="gray">
                <a:xfrm>
                  <a:off x="4147661" y="29348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4" name="Graphic 1498">
                <a:extLst>
                  <a:ext uri="{FF2B5EF4-FFF2-40B4-BE49-F238E27FC236}">
                    <a16:creationId xmlns:a16="http://schemas.microsoft.com/office/drawing/2014/main" id="{9746D445-3D76-1D7B-6468-077613EA3E4F}"/>
                  </a:ext>
                </a:extLst>
              </p:cNvPr>
              <p:cNvGrpSpPr/>
              <p:nvPr/>
            </p:nvGrpSpPr>
            <p:grpSpPr bwMode="gray">
              <a:xfrm>
                <a:off x="4133754" y="2896933"/>
                <a:ext cx="75723" cy="75723"/>
                <a:chOff x="4133754" y="2896933"/>
                <a:chExt cx="75723" cy="75723"/>
              </a:xfrm>
            </p:grpSpPr>
            <p:sp>
              <p:nvSpPr>
                <p:cNvPr id="417" name="Freeform: Shape 5824">
                  <a:extLst>
                    <a:ext uri="{FF2B5EF4-FFF2-40B4-BE49-F238E27FC236}">
                      <a16:creationId xmlns:a16="http://schemas.microsoft.com/office/drawing/2014/main" id="{5EDB0C40-C797-E3E4-03A5-0EEEED84340D}"/>
                    </a:ext>
                  </a:extLst>
                </p:cNvPr>
                <p:cNvSpPr/>
                <p:nvPr/>
              </p:nvSpPr>
              <p:spPr bwMode="gray">
                <a:xfrm>
                  <a:off x="4171664" y="2896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8" name="Freeform: Shape 5825">
                  <a:extLst>
                    <a:ext uri="{FF2B5EF4-FFF2-40B4-BE49-F238E27FC236}">
                      <a16:creationId xmlns:a16="http://schemas.microsoft.com/office/drawing/2014/main" id="{9ED82D71-6FAD-971A-93C0-AEF65C99CF69}"/>
                    </a:ext>
                  </a:extLst>
                </p:cNvPr>
                <p:cNvSpPr/>
                <p:nvPr/>
              </p:nvSpPr>
              <p:spPr bwMode="gray">
                <a:xfrm>
                  <a:off x="4133754" y="29348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5" name="Graphic 1498">
                <a:extLst>
                  <a:ext uri="{FF2B5EF4-FFF2-40B4-BE49-F238E27FC236}">
                    <a16:creationId xmlns:a16="http://schemas.microsoft.com/office/drawing/2014/main" id="{98DDD00F-6E94-22F9-A814-0E395B9A6245}"/>
                  </a:ext>
                </a:extLst>
              </p:cNvPr>
              <p:cNvGrpSpPr/>
              <p:nvPr/>
            </p:nvGrpSpPr>
            <p:grpSpPr bwMode="gray">
              <a:xfrm>
                <a:off x="4118514" y="2896933"/>
                <a:ext cx="75723" cy="75723"/>
                <a:chOff x="4118514" y="2896933"/>
                <a:chExt cx="75723" cy="75723"/>
              </a:xfrm>
            </p:grpSpPr>
            <p:sp>
              <p:nvSpPr>
                <p:cNvPr id="415" name="Freeform: Shape 5822">
                  <a:extLst>
                    <a:ext uri="{FF2B5EF4-FFF2-40B4-BE49-F238E27FC236}">
                      <a16:creationId xmlns:a16="http://schemas.microsoft.com/office/drawing/2014/main" id="{4616258B-9BE0-BC5C-EB4E-2613AEB8A1B6}"/>
                    </a:ext>
                  </a:extLst>
                </p:cNvPr>
                <p:cNvSpPr/>
                <p:nvPr/>
              </p:nvSpPr>
              <p:spPr bwMode="gray">
                <a:xfrm>
                  <a:off x="4156424" y="2896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6" name="Freeform: Shape 5823">
                  <a:extLst>
                    <a:ext uri="{FF2B5EF4-FFF2-40B4-BE49-F238E27FC236}">
                      <a16:creationId xmlns:a16="http://schemas.microsoft.com/office/drawing/2014/main" id="{2446B2E8-2B5E-F479-1F0A-80469060E4F0}"/>
                    </a:ext>
                  </a:extLst>
                </p:cNvPr>
                <p:cNvSpPr/>
                <p:nvPr/>
              </p:nvSpPr>
              <p:spPr bwMode="gray">
                <a:xfrm>
                  <a:off x="4118514" y="29348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6" name="Graphic 1498">
                <a:extLst>
                  <a:ext uri="{FF2B5EF4-FFF2-40B4-BE49-F238E27FC236}">
                    <a16:creationId xmlns:a16="http://schemas.microsoft.com/office/drawing/2014/main" id="{A8A7FEDE-46DF-AA2F-CEAF-E95DDDC8F87F}"/>
                  </a:ext>
                </a:extLst>
              </p:cNvPr>
              <p:cNvGrpSpPr/>
              <p:nvPr/>
            </p:nvGrpSpPr>
            <p:grpSpPr bwMode="gray">
              <a:xfrm>
                <a:off x="4104322" y="2896933"/>
                <a:ext cx="75628" cy="75723"/>
                <a:chOff x="4104322" y="2896933"/>
                <a:chExt cx="75628" cy="75723"/>
              </a:xfrm>
            </p:grpSpPr>
            <p:sp>
              <p:nvSpPr>
                <p:cNvPr id="413" name="Freeform: Shape 5820">
                  <a:extLst>
                    <a:ext uri="{FF2B5EF4-FFF2-40B4-BE49-F238E27FC236}">
                      <a16:creationId xmlns:a16="http://schemas.microsoft.com/office/drawing/2014/main" id="{334595F7-DB64-A1D1-AC62-4EAFF0D2F9EB}"/>
                    </a:ext>
                  </a:extLst>
                </p:cNvPr>
                <p:cNvSpPr/>
                <p:nvPr/>
              </p:nvSpPr>
              <p:spPr bwMode="gray">
                <a:xfrm>
                  <a:off x="4142136" y="28969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4" name="Freeform: Shape 5821">
                  <a:extLst>
                    <a:ext uri="{FF2B5EF4-FFF2-40B4-BE49-F238E27FC236}">
                      <a16:creationId xmlns:a16="http://schemas.microsoft.com/office/drawing/2014/main" id="{D78BE1BE-62F6-5D28-271F-FB881A6159A2}"/>
                    </a:ext>
                  </a:extLst>
                </p:cNvPr>
                <p:cNvSpPr/>
                <p:nvPr/>
              </p:nvSpPr>
              <p:spPr bwMode="gray">
                <a:xfrm>
                  <a:off x="4104322" y="293484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7" name="Graphic 1498">
                <a:extLst>
                  <a:ext uri="{FF2B5EF4-FFF2-40B4-BE49-F238E27FC236}">
                    <a16:creationId xmlns:a16="http://schemas.microsoft.com/office/drawing/2014/main" id="{466C1150-E5B3-C584-7D69-FFEE97C2973E}"/>
                  </a:ext>
                </a:extLst>
              </p:cNvPr>
              <p:cNvGrpSpPr/>
              <p:nvPr/>
            </p:nvGrpSpPr>
            <p:grpSpPr bwMode="gray">
              <a:xfrm>
                <a:off x="4050792" y="2889122"/>
                <a:ext cx="75723" cy="75723"/>
                <a:chOff x="4050792" y="2889122"/>
                <a:chExt cx="75723" cy="75723"/>
              </a:xfrm>
            </p:grpSpPr>
            <p:sp>
              <p:nvSpPr>
                <p:cNvPr id="411" name="Freeform: Shape 5818">
                  <a:extLst>
                    <a:ext uri="{FF2B5EF4-FFF2-40B4-BE49-F238E27FC236}">
                      <a16:creationId xmlns:a16="http://schemas.microsoft.com/office/drawing/2014/main" id="{FAAE3B7D-1C23-5F93-D62C-9AF269905D09}"/>
                    </a:ext>
                  </a:extLst>
                </p:cNvPr>
                <p:cNvSpPr/>
                <p:nvPr/>
              </p:nvSpPr>
              <p:spPr bwMode="gray">
                <a:xfrm>
                  <a:off x="4088606" y="288912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2" name="Freeform: Shape 5819">
                  <a:extLst>
                    <a:ext uri="{FF2B5EF4-FFF2-40B4-BE49-F238E27FC236}">
                      <a16:creationId xmlns:a16="http://schemas.microsoft.com/office/drawing/2014/main" id="{FD443CB0-26BD-062E-657C-91F39D8BFA4D}"/>
                    </a:ext>
                  </a:extLst>
                </p:cNvPr>
                <p:cNvSpPr/>
                <p:nvPr/>
              </p:nvSpPr>
              <p:spPr bwMode="gray">
                <a:xfrm>
                  <a:off x="4050792" y="292693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8" name="Graphic 1498">
                <a:extLst>
                  <a:ext uri="{FF2B5EF4-FFF2-40B4-BE49-F238E27FC236}">
                    <a16:creationId xmlns:a16="http://schemas.microsoft.com/office/drawing/2014/main" id="{1705BCEF-C353-DB2E-2EEA-CD168C3C41D0}"/>
                  </a:ext>
                </a:extLst>
              </p:cNvPr>
              <p:cNvGrpSpPr/>
              <p:nvPr/>
            </p:nvGrpSpPr>
            <p:grpSpPr bwMode="gray">
              <a:xfrm>
                <a:off x="4012977" y="2879121"/>
                <a:ext cx="75628" cy="75723"/>
                <a:chOff x="4012977" y="2879121"/>
                <a:chExt cx="75628" cy="75723"/>
              </a:xfrm>
            </p:grpSpPr>
            <p:sp>
              <p:nvSpPr>
                <p:cNvPr id="409" name="Freeform: Shape 5816">
                  <a:extLst>
                    <a:ext uri="{FF2B5EF4-FFF2-40B4-BE49-F238E27FC236}">
                      <a16:creationId xmlns:a16="http://schemas.microsoft.com/office/drawing/2014/main" id="{5429948A-C938-2AA7-6DB6-E92297E6F715}"/>
                    </a:ext>
                  </a:extLst>
                </p:cNvPr>
                <p:cNvSpPr/>
                <p:nvPr/>
              </p:nvSpPr>
              <p:spPr bwMode="gray">
                <a:xfrm>
                  <a:off x="4050792" y="28791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10" name="Freeform: Shape 5817">
                  <a:extLst>
                    <a:ext uri="{FF2B5EF4-FFF2-40B4-BE49-F238E27FC236}">
                      <a16:creationId xmlns:a16="http://schemas.microsoft.com/office/drawing/2014/main" id="{EC1C297F-01BC-1056-E911-92CC9F0D80A7}"/>
                    </a:ext>
                  </a:extLst>
                </p:cNvPr>
                <p:cNvSpPr/>
                <p:nvPr/>
              </p:nvSpPr>
              <p:spPr bwMode="gray">
                <a:xfrm>
                  <a:off x="4012977" y="291693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39" name="Graphic 1498">
                <a:extLst>
                  <a:ext uri="{FF2B5EF4-FFF2-40B4-BE49-F238E27FC236}">
                    <a16:creationId xmlns:a16="http://schemas.microsoft.com/office/drawing/2014/main" id="{F2FD636A-57C7-DABD-DDF3-69ACA2755A9A}"/>
                  </a:ext>
                </a:extLst>
              </p:cNvPr>
              <p:cNvGrpSpPr/>
              <p:nvPr/>
            </p:nvGrpSpPr>
            <p:grpSpPr bwMode="gray">
              <a:xfrm>
                <a:off x="3779234" y="2788729"/>
                <a:ext cx="75723" cy="75723"/>
                <a:chOff x="3779234" y="2788729"/>
                <a:chExt cx="75723" cy="75723"/>
              </a:xfrm>
            </p:grpSpPr>
            <p:sp>
              <p:nvSpPr>
                <p:cNvPr id="407" name="Freeform: Shape 5814">
                  <a:extLst>
                    <a:ext uri="{FF2B5EF4-FFF2-40B4-BE49-F238E27FC236}">
                      <a16:creationId xmlns:a16="http://schemas.microsoft.com/office/drawing/2014/main" id="{3CABC849-4196-2BCA-0B13-37B1ED7FA4FD}"/>
                    </a:ext>
                  </a:extLst>
                </p:cNvPr>
                <p:cNvSpPr/>
                <p:nvPr/>
              </p:nvSpPr>
              <p:spPr bwMode="gray">
                <a:xfrm>
                  <a:off x="3817048" y="278872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8" name="Freeform: Shape 5815">
                  <a:extLst>
                    <a:ext uri="{FF2B5EF4-FFF2-40B4-BE49-F238E27FC236}">
                      <a16:creationId xmlns:a16="http://schemas.microsoft.com/office/drawing/2014/main" id="{443C105F-8FCB-F777-D814-74C88642F3E3}"/>
                    </a:ext>
                  </a:extLst>
                </p:cNvPr>
                <p:cNvSpPr/>
                <p:nvPr/>
              </p:nvSpPr>
              <p:spPr bwMode="gray">
                <a:xfrm>
                  <a:off x="3779234" y="282654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0" name="Graphic 1498">
                <a:extLst>
                  <a:ext uri="{FF2B5EF4-FFF2-40B4-BE49-F238E27FC236}">
                    <a16:creationId xmlns:a16="http://schemas.microsoft.com/office/drawing/2014/main" id="{D055A1F3-E94C-29E1-86BC-90F003A28BD1}"/>
                  </a:ext>
                </a:extLst>
              </p:cNvPr>
              <p:cNvGrpSpPr/>
              <p:nvPr/>
            </p:nvGrpSpPr>
            <p:grpSpPr bwMode="gray">
              <a:xfrm>
                <a:off x="3464242" y="2727864"/>
                <a:ext cx="75723" cy="75628"/>
                <a:chOff x="3464242" y="2727864"/>
                <a:chExt cx="75723" cy="75628"/>
              </a:xfrm>
            </p:grpSpPr>
            <p:sp>
              <p:nvSpPr>
                <p:cNvPr id="405" name="Freeform: Shape 5812">
                  <a:extLst>
                    <a:ext uri="{FF2B5EF4-FFF2-40B4-BE49-F238E27FC236}">
                      <a16:creationId xmlns:a16="http://schemas.microsoft.com/office/drawing/2014/main" id="{779C8D1A-7D33-4F04-B51D-E284F16A3552}"/>
                    </a:ext>
                  </a:extLst>
                </p:cNvPr>
                <p:cNvSpPr/>
                <p:nvPr/>
              </p:nvSpPr>
              <p:spPr bwMode="gray">
                <a:xfrm>
                  <a:off x="3502152" y="27278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6" name="Freeform: Shape 5813">
                  <a:extLst>
                    <a:ext uri="{FF2B5EF4-FFF2-40B4-BE49-F238E27FC236}">
                      <a16:creationId xmlns:a16="http://schemas.microsoft.com/office/drawing/2014/main" id="{7CADBF0B-D48B-C6F3-A2AA-74038EC7E9D3}"/>
                    </a:ext>
                  </a:extLst>
                </p:cNvPr>
                <p:cNvSpPr/>
                <p:nvPr/>
              </p:nvSpPr>
              <p:spPr bwMode="gray">
                <a:xfrm>
                  <a:off x="3464242" y="27656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1" name="Graphic 1498">
                <a:extLst>
                  <a:ext uri="{FF2B5EF4-FFF2-40B4-BE49-F238E27FC236}">
                    <a16:creationId xmlns:a16="http://schemas.microsoft.com/office/drawing/2014/main" id="{4089E7EB-FF08-A7EF-0124-7CC2600C9481}"/>
                  </a:ext>
                </a:extLst>
              </p:cNvPr>
              <p:cNvGrpSpPr/>
              <p:nvPr/>
            </p:nvGrpSpPr>
            <p:grpSpPr bwMode="gray">
              <a:xfrm>
                <a:off x="3190589" y="2710433"/>
                <a:ext cx="75628" cy="75628"/>
                <a:chOff x="3190589" y="2710433"/>
                <a:chExt cx="75628" cy="75628"/>
              </a:xfrm>
            </p:grpSpPr>
            <p:sp>
              <p:nvSpPr>
                <p:cNvPr id="403" name="Freeform: Shape 5810">
                  <a:extLst>
                    <a:ext uri="{FF2B5EF4-FFF2-40B4-BE49-F238E27FC236}">
                      <a16:creationId xmlns:a16="http://schemas.microsoft.com/office/drawing/2014/main" id="{9A8D0888-C459-7241-42B6-85BAB804C778}"/>
                    </a:ext>
                  </a:extLst>
                </p:cNvPr>
                <p:cNvSpPr/>
                <p:nvPr/>
              </p:nvSpPr>
              <p:spPr bwMode="gray">
                <a:xfrm>
                  <a:off x="3228403" y="271043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4" name="Freeform: Shape 5811">
                  <a:extLst>
                    <a:ext uri="{FF2B5EF4-FFF2-40B4-BE49-F238E27FC236}">
                      <a16:creationId xmlns:a16="http://schemas.microsoft.com/office/drawing/2014/main" id="{4B51A1B0-E06C-EB56-6D06-3B0BF6073EA9}"/>
                    </a:ext>
                  </a:extLst>
                </p:cNvPr>
                <p:cNvSpPr/>
                <p:nvPr/>
              </p:nvSpPr>
              <p:spPr bwMode="gray">
                <a:xfrm>
                  <a:off x="3190589" y="274824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2" name="Graphic 1498">
                <a:extLst>
                  <a:ext uri="{FF2B5EF4-FFF2-40B4-BE49-F238E27FC236}">
                    <a16:creationId xmlns:a16="http://schemas.microsoft.com/office/drawing/2014/main" id="{605C0336-5052-8CC1-D6B4-929E55B2EF54}"/>
                  </a:ext>
                </a:extLst>
              </p:cNvPr>
              <p:cNvGrpSpPr/>
              <p:nvPr/>
            </p:nvGrpSpPr>
            <p:grpSpPr bwMode="gray">
              <a:xfrm>
                <a:off x="3132201" y="2697479"/>
                <a:ext cx="75628" cy="75628"/>
                <a:chOff x="3132201" y="2697479"/>
                <a:chExt cx="75628" cy="75628"/>
              </a:xfrm>
            </p:grpSpPr>
            <p:sp>
              <p:nvSpPr>
                <p:cNvPr id="401" name="Freeform: Shape 5808">
                  <a:extLst>
                    <a:ext uri="{FF2B5EF4-FFF2-40B4-BE49-F238E27FC236}">
                      <a16:creationId xmlns:a16="http://schemas.microsoft.com/office/drawing/2014/main" id="{537B9E8A-CDA6-835A-21C4-3F90A5A8A87B}"/>
                    </a:ext>
                  </a:extLst>
                </p:cNvPr>
                <p:cNvSpPr/>
                <p:nvPr/>
              </p:nvSpPr>
              <p:spPr bwMode="gray">
                <a:xfrm>
                  <a:off x="3170015" y="269747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2" name="Freeform: Shape 5809">
                  <a:extLst>
                    <a:ext uri="{FF2B5EF4-FFF2-40B4-BE49-F238E27FC236}">
                      <a16:creationId xmlns:a16="http://schemas.microsoft.com/office/drawing/2014/main" id="{E8CAD89E-4782-DE7E-9868-C393D2FB9B24}"/>
                    </a:ext>
                  </a:extLst>
                </p:cNvPr>
                <p:cNvSpPr/>
                <p:nvPr/>
              </p:nvSpPr>
              <p:spPr bwMode="gray">
                <a:xfrm>
                  <a:off x="3132201" y="27352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3" name="Graphic 1498">
                <a:extLst>
                  <a:ext uri="{FF2B5EF4-FFF2-40B4-BE49-F238E27FC236}">
                    <a16:creationId xmlns:a16="http://schemas.microsoft.com/office/drawing/2014/main" id="{231C5065-0E30-DDBC-A4D4-B433873359C6}"/>
                  </a:ext>
                </a:extLst>
              </p:cNvPr>
              <p:cNvGrpSpPr/>
              <p:nvPr/>
            </p:nvGrpSpPr>
            <p:grpSpPr bwMode="gray">
              <a:xfrm>
                <a:off x="3094291" y="2697479"/>
                <a:ext cx="75723" cy="75628"/>
                <a:chOff x="3094291" y="2697479"/>
                <a:chExt cx="75723" cy="75628"/>
              </a:xfrm>
            </p:grpSpPr>
            <p:sp>
              <p:nvSpPr>
                <p:cNvPr id="399" name="Freeform: Shape 5806">
                  <a:extLst>
                    <a:ext uri="{FF2B5EF4-FFF2-40B4-BE49-F238E27FC236}">
                      <a16:creationId xmlns:a16="http://schemas.microsoft.com/office/drawing/2014/main" id="{8C233516-EDAA-B8F2-5261-F7B9E7E8994B}"/>
                    </a:ext>
                  </a:extLst>
                </p:cNvPr>
                <p:cNvSpPr/>
                <p:nvPr/>
              </p:nvSpPr>
              <p:spPr bwMode="gray">
                <a:xfrm>
                  <a:off x="3132201" y="269747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00" name="Freeform: Shape 5807">
                  <a:extLst>
                    <a:ext uri="{FF2B5EF4-FFF2-40B4-BE49-F238E27FC236}">
                      <a16:creationId xmlns:a16="http://schemas.microsoft.com/office/drawing/2014/main" id="{4DCA5E9D-096E-B9A1-B180-0F0502A8B140}"/>
                    </a:ext>
                  </a:extLst>
                </p:cNvPr>
                <p:cNvSpPr/>
                <p:nvPr/>
              </p:nvSpPr>
              <p:spPr bwMode="gray">
                <a:xfrm>
                  <a:off x="3094291" y="27352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4" name="Graphic 1498">
                <a:extLst>
                  <a:ext uri="{FF2B5EF4-FFF2-40B4-BE49-F238E27FC236}">
                    <a16:creationId xmlns:a16="http://schemas.microsoft.com/office/drawing/2014/main" id="{186C1492-5C86-90BA-AC04-7D75DDD5D720}"/>
                  </a:ext>
                </a:extLst>
              </p:cNvPr>
              <p:cNvGrpSpPr/>
              <p:nvPr/>
            </p:nvGrpSpPr>
            <p:grpSpPr bwMode="gray">
              <a:xfrm>
                <a:off x="3081528" y="2697479"/>
                <a:ext cx="75723" cy="75628"/>
                <a:chOff x="3081528" y="2697479"/>
                <a:chExt cx="75723" cy="75628"/>
              </a:xfrm>
            </p:grpSpPr>
            <p:sp>
              <p:nvSpPr>
                <p:cNvPr id="397" name="Freeform: Shape 5804">
                  <a:extLst>
                    <a:ext uri="{FF2B5EF4-FFF2-40B4-BE49-F238E27FC236}">
                      <a16:creationId xmlns:a16="http://schemas.microsoft.com/office/drawing/2014/main" id="{30398A8E-1ADD-13C0-5573-04113B695A0B}"/>
                    </a:ext>
                  </a:extLst>
                </p:cNvPr>
                <p:cNvSpPr/>
                <p:nvPr/>
              </p:nvSpPr>
              <p:spPr bwMode="gray">
                <a:xfrm>
                  <a:off x="3119342" y="269747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8" name="Freeform: Shape 5805">
                  <a:extLst>
                    <a:ext uri="{FF2B5EF4-FFF2-40B4-BE49-F238E27FC236}">
                      <a16:creationId xmlns:a16="http://schemas.microsoft.com/office/drawing/2014/main" id="{C020D9A9-FFCA-196B-F18A-407A8C1FCECD}"/>
                    </a:ext>
                  </a:extLst>
                </p:cNvPr>
                <p:cNvSpPr/>
                <p:nvPr/>
              </p:nvSpPr>
              <p:spPr bwMode="gray">
                <a:xfrm>
                  <a:off x="3081528" y="27352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5" name="Graphic 1498">
                <a:extLst>
                  <a:ext uri="{FF2B5EF4-FFF2-40B4-BE49-F238E27FC236}">
                    <a16:creationId xmlns:a16="http://schemas.microsoft.com/office/drawing/2014/main" id="{FBEB0A3A-5212-AC0C-72D4-9F6E146AF69F}"/>
                  </a:ext>
                </a:extLst>
              </p:cNvPr>
              <p:cNvGrpSpPr/>
              <p:nvPr/>
            </p:nvGrpSpPr>
            <p:grpSpPr bwMode="gray">
              <a:xfrm>
                <a:off x="3052762" y="2681763"/>
                <a:ext cx="75628" cy="75628"/>
                <a:chOff x="3052762" y="2681763"/>
                <a:chExt cx="75628" cy="75628"/>
              </a:xfrm>
            </p:grpSpPr>
            <p:sp>
              <p:nvSpPr>
                <p:cNvPr id="395" name="Freeform: Shape 5802">
                  <a:extLst>
                    <a:ext uri="{FF2B5EF4-FFF2-40B4-BE49-F238E27FC236}">
                      <a16:creationId xmlns:a16="http://schemas.microsoft.com/office/drawing/2014/main" id="{4BA58363-5099-DF74-CC44-1DBD5C123A6D}"/>
                    </a:ext>
                  </a:extLst>
                </p:cNvPr>
                <p:cNvSpPr/>
                <p:nvPr/>
              </p:nvSpPr>
              <p:spPr bwMode="gray">
                <a:xfrm>
                  <a:off x="3090576" y="268176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6" name="Freeform: Shape 5803">
                  <a:extLst>
                    <a:ext uri="{FF2B5EF4-FFF2-40B4-BE49-F238E27FC236}">
                      <a16:creationId xmlns:a16="http://schemas.microsoft.com/office/drawing/2014/main" id="{B2AE8AF0-A9D8-A90E-2C69-731E80DFBB53}"/>
                    </a:ext>
                  </a:extLst>
                </p:cNvPr>
                <p:cNvSpPr/>
                <p:nvPr/>
              </p:nvSpPr>
              <p:spPr bwMode="gray">
                <a:xfrm>
                  <a:off x="3052762" y="271957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6" name="Graphic 1498">
                <a:extLst>
                  <a:ext uri="{FF2B5EF4-FFF2-40B4-BE49-F238E27FC236}">
                    <a16:creationId xmlns:a16="http://schemas.microsoft.com/office/drawing/2014/main" id="{037E0F82-5028-5CAE-99DB-318BA335F54B}"/>
                  </a:ext>
                </a:extLst>
              </p:cNvPr>
              <p:cNvGrpSpPr/>
              <p:nvPr/>
            </p:nvGrpSpPr>
            <p:grpSpPr bwMode="gray">
              <a:xfrm>
                <a:off x="3038570" y="2665285"/>
                <a:ext cx="75628" cy="75723"/>
                <a:chOff x="3038570" y="2665285"/>
                <a:chExt cx="75628" cy="75723"/>
              </a:xfrm>
            </p:grpSpPr>
            <p:sp>
              <p:nvSpPr>
                <p:cNvPr id="393" name="Freeform: Shape 5800">
                  <a:extLst>
                    <a:ext uri="{FF2B5EF4-FFF2-40B4-BE49-F238E27FC236}">
                      <a16:creationId xmlns:a16="http://schemas.microsoft.com/office/drawing/2014/main" id="{6BA9F25B-447D-B1CD-E81F-4602791BE0EE}"/>
                    </a:ext>
                  </a:extLst>
                </p:cNvPr>
                <p:cNvSpPr/>
                <p:nvPr/>
              </p:nvSpPr>
              <p:spPr bwMode="gray">
                <a:xfrm>
                  <a:off x="3076384" y="26652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4" name="Freeform: Shape 5801">
                  <a:extLst>
                    <a:ext uri="{FF2B5EF4-FFF2-40B4-BE49-F238E27FC236}">
                      <a16:creationId xmlns:a16="http://schemas.microsoft.com/office/drawing/2014/main" id="{123DACBE-D4AB-257C-C9AB-1AE19CB9D5CA}"/>
                    </a:ext>
                  </a:extLst>
                </p:cNvPr>
                <p:cNvSpPr/>
                <p:nvPr/>
              </p:nvSpPr>
              <p:spPr bwMode="gray">
                <a:xfrm>
                  <a:off x="3038570" y="270309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7" name="Graphic 1498">
                <a:extLst>
                  <a:ext uri="{FF2B5EF4-FFF2-40B4-BE49-F238E27FC236}">
                    <a16:creationId xmlns:a16="http://schemas.microsoft.com/office/drawing/2014/main" id="{D65E2EEA-B157-5F72-E5F9-B10507462935}"/>
                  </a:ext>
                </a:extLst>
              </p:cNvPr>
              <p:cNvGrpSpPr/>
              <p:nvPr/>
            </p:nvGrpSpPr>
            <p:grpSpPr bwMode="gray">
              <a:xfrm>
                <a:off x="3163347" y="2710433"/>
                <a:ext cx="75723" cy="75628"/>
                <a:chOff x="3163347" y="2710433"/>
                <a:chExt cx="75723" cy="75628"/>
              </a:xfrm>
            </p:grpSpPr>
            <p:sp>
              <p:nvSpPr>
                <p:cNvPr id="391" name="Freeform: Shape 5798">
                  <a:extLst>
                    <a:ext uri="{FF2B5EF4-FFF2-40B4-BE49-F238E27FC236}">
                      <a16:creationId xmlns:a16="http://schemas.microsoft.com/office/drawing/2014/main" id="{3F3362F6-C87D-D1CC-FBAE-7FDE009F2D94}"/>
                    </a:ext>
                  </a:extLst>
                </p:cNvPr>
                <p:cNvSpPr/>
                <p:nvPr/>
              </p:nvSpPr>
              <p:spPr bwMode="gray">
                <a:xfrm>
                  <a:off x="3201257" y="271043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2" name="Freeform: Shape 5799">
                  <a:extLst>
                    <a:ext uri="{FF2B5EF4-FFF2-40B4-BE49-F238E27FC236}">
                      <a16:creationId xmlns:a16="http://schemas.microsoft.com/office/drawing/2014/main" id="{F9B4CF0A-5CAB-505B-A25E-B58093F76255}"/>
                    </a:ext>
                  </a:extLst>
                </p:cNvPr>
                <p:cNvSpPr/>
                <p:nvPr/>
              </p:nvSpPr>
              <p:spPr bwMode="gray">
                <a:xfrm>
                  <a:off x="3163347" y="27482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8" name="Graphic 1498">
                <a:extLst>
                  <a:ext uri="{FF2B5EF4-FFF2-40B4-BE49-F238E27FC236}">
                    <a16:creationId xmlns:a16="http://schemas.microsoft.com/office/drawing/2014/main" id="{0E5EC73C-0C7A-3170-0AB9-EC94A019D5E2}"/>
                  </a:ext>
                </a:extLst>
              </p:cNvPr>
              <p:cNvGrpSpPr/>
              <p:nvPr/>
            </p:nvGrpSpPr>
            <p:grpSpPr bwMode="gray">
              <a:xfrm>
                <a:off x="4746783" y="3101530"/>
                <a:ext cx="75723" cy="75723"/>
                <a:chOff x="4746783" y="3101530"/>
                <a:chExt cx="75723" cy="75723"/>
              </a:xfrm>
            </p:grpSpPr>
            <p:sp>
              <p:nvSpPr>
                <p:cNvPr id="389" name="Freeform: Shape 5796">
                  <a:extLst>
                    <a:ext uri="{FF2B5EF4-FFF2-40B4-BE49-F238E27FC236}">
                      <a16:creationId xmlns:a16="http://schemas.microsoft.com/office/drawing/2014/main" id="{B8D50F12-5C0A-1850-F98D-70116E9E95EB}"/>
                    </a:ext>
                  </a:extLst>
                </p:cNvPr>
                <p:cNvSpPr/>
                <p:nvPr/>
              </p:nvSpPr>
              <p:spPr bwMode="gray">
                <a:xfrm>
                  <a:off x="4784598" y="31015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90" name="Freeform: Shape 5797">
                  <a:extLst>
                    <a:ext uri="{FF2B5EF4-FFF2-40B4-BE49-F238E27FC236}">
                      <a16:creationId xmlns:a16="http://schemas.microsoft.com/office/drawing/2014/main" id="{2A76C324-E96C-5A54-A8C7-047B694741E5}"/>
                    </a:ext>
                  </a:extLst>
                </p:cNvPr>
                <p:cNvSpPr/>
                <p:nvPr/>
              </p:nvSpPr>
              <p:spPr bwMode="gray">
                <a:xfrm>
                  <a:off x="4746783" y="31394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49" name="Graphic 1498">
                <a:extLst>
                  <a:ext uri="{FF2B5EF4-FFF2-40B4-BE49-F238E27FC236}">
                    <a16:creationId xmlns:a16="http://schemas.microsoft.com/office/drawing/2014/main" id="{37420C0C-DCC6-FDAD-38B0-A5833DB0005A}"/>
                  </a:ext>
                </a:extLst>
              </p:cNvPr>
              <p:cNvGrpSpPr/>
              <p:nvPr/>
            </p:nvGrpSpPr>
            <p:grpSpPr bwMode="gray">
              <a:xfrm>
                <a:off x="4768977" y="3101530"/>
                <a:ext cx="75723" cy="75723"/>
                <a:chOff x="4768977" y="3101530"/>
                <a:chExt cx="75723" cy="75723"/>
              </a:xfrm>
            </p:grpSpPr>
            <p:sp>
              <p:nvSpPr>
                <p:cNvPr id="387" name="Freeform: Shape 5794">
                  <a:extLst>
                    <a:ext uri="{FF2B5EF4-FFF2-40B4-BE49-F238E27FC236}">
                      <a16:creationId xmlns:a16="http://schemas.microsoft.com/office/drawing/2014/main" id="{B736C3FC-E102-FBBE-E79B-D6E12302CFEC}"/>
                    </a:ext>
                  </a:extLst>
                </p:cNvPr>
                <p:cNvSpPr/>
                <p:nvPr/>
              </p:nvSpPr>
              <p:spPr bwMode="gray">
                <a:xfrm>
                  <a:off x="4806886" y="31015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8" name="Freeform: Shape 5795">
                  <a:extLst>
                    <a:ext uri="{FF2B5EF4-FFF2-40B4-BE49-F238E27FC236}">
                      <a16:creationId xmlns:a16="http://schemas.microsoft.com/office/drawing/2014/main" id="{1775E714-1E98-DFAE-4046-07FA6DE5BE6D}"/>
                    </a:ext>
                  </a:extLst>
                </p:cNvPr>
                <p:cNvSpPr/>
                <p:nvPr/>
              </p:nvSpPr>
              <p:spPr bwMode="gray">
                <a:xfrm>
                  <a:off x="4768977" y="31394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 name="Graphic 1498">
                <a:extLst>
                  <a:ext uri="{FF2B5EF4-FFF2-40B4-BE49-F238E27FC236}">
                    <a16:creationId xmlns:a16="http://schemas.microsoft.com/office/drawing/2014/main" id="{78E4A6DE-CA5A-A4E5-BD75-E94FAD9C1FEE}"/>
                  </a:ext>
                </a:extLst>
              </p:cNvPr>
              <p:cNvGrpSpPr/>
              <p:nvPr/>
            </p:nvGrpSpPr>
            <p:grpSpPr bwMode="gray">
              <a:xfrm>
                <a:off x="4788789" y="3101530"/>
                <a:ext cx="75628" cy="75723"/>
                <a:chOff x="4788789" y="3101530"/>
                <a:chExt cx="75628" cy="75723"/>
              </a:xfrm>
            </p:grpSpPr>
            <p:sp>
              <p:nvSpPr>
                <p:cNvPr id="385" name="Freeform: Shape 5792">
                  <a:extLst>
                    <a:ext uri="{FF2B5EF4-FFF2-40B4-BE49-F238E27FC236}">
                      <a16:creationId xmlns:a16="http://schemas.microsoft.com/office/drawing/2014/main" id="{FC501999-2C24-3811-E414-FC86940DE376}"/>
                    </a:ext>
                  </a:extLst>
                </p:cNvPr>
                <p:cNvSpPr/>
                <p:nvPr/>
              </p:nvSpPr>
              <p:spPr bwMode="gray">
                <a:xfrm>
                  <a:off x="4826603" y="31015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6" name="Freeform: Shape 5793">
                  <a:extLst>
                    <a:ext uri="{FF2B5EF4-FFF2-40B4-BE49-F238E27FC236}">
                      <a16:creationId xmlns:a16="http://schemas.microsoft.com/office/drawing/2014/main" id="{269F5AF0-5E61-CB20-6D30-88ABD4CE3994}"/>
                    </a:ext>
                  </a:extLst>
                </p:cNvPr>
                <p:cNvSpPr/>
                <p:nvPr/>
              </p:nvSpPr>
              <p:spPr bwMode="gray">
                <a:xfrm>
                  <a:off x="4788789" y="313943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 name="Graphic 1498">
                <a:extLst>
                  <a:ext uri="{FF2B5EF4-FFF2-40B4-BE49-F238E27FC236}">
                    <a16:creationId xmlns:a16="http://schemas.microsoft.com/office/drawing/2014/main" id="{22D70DFC-B324-22C7-C9B7-099BD5DB0678}"/>
                  </a:ext>
                </a:extLst>
              </p:cNvPr>
              <p:cNvGrpSpPr/>
              <p:nvPr/>
            </p:nvGrpSpPr>
            <p:grpSpPr bwMode="gray">
              <a:xfrm>
                <a:off x="4810982" y="3124580"/>
                <a:ext cx="75723" cy="75723"/>
                <a:chOff x="4810982" y="3124580"/>
                <a:chExt cx="75723" cy="75723"/>
              </a:xfrm>
            </p:grpSpPr>
            <p:sp>
              <p:nvSpPr>
                <p:cNvPr id="383" name="Freeform: Shape 5790">
                  <a:extLst>
                    <a:ext uri="{FF2B5EF4-FFF2-40B4-BE49-F238E27FC236}">
                      <a16:creationId xmlns:a16="http://schemas.microsoft.com/office/drawing/2014/main" id="{2770C5AA-24A0-E91B-515A-18BDBAC9B1DD}"/>
                    </a:ext>
                  </a:extLst>
                </p:cNvPr>
                <p:cNvSpPr/>
                <p:nvPr/>
              </p:nvSpPr>
              <p:spPr bwMode="gray">
                <a:xfrm>
                  <a:off x="4848796" y="31245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4" name="Freeform: Shape 5791">
                  <a:extLst>
                    <a:ext uri="{FF2B5EF4-FFF2-40B4-BE49-F238E27FC236}">
                      <a16:creationId xmlns:a16="http://schemas.microsoft.com/office/drawing/2014/main" id="{2A773E14-A278-6E9C-1654-CB1B48E1145E}"/>
                    </a:ext>
                  </a:extLst>
                </p:cNvPr>
                <p:cNvSpPr/>
                <p:nvPr/>
              </p:nvSpPr>
              <p:spPr bwMode="gray">
                <a:xfrm>
                  <a:off x="4810982" y="31624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 name="Graphic 1498">
                <a:extLst>
                  <a:ext uri="{FF2B5EF4-FFF2-40B4-BE49-F238E27FC236}">
                    <a16:creationId xmlns:a16="http://schemas.microsoft.com/office/drawing/2014/main" id="{E815F7DB-AB68-31EB-27D7-A056462163D1}"/>
                  </a:ext>
                </a:extLst>
              </p:cNvPr>
              <p:cNvGrpSpPr/>
              <p:nvPr/>
            </p:nvGrpSpPr>
            <p:grpSpPr bwMode="gray">
              <a:xfrm>
                <a:off x="5354383" y="3262597"/>
                <a:ext cx="75723" cy="75628"/>
                <a:chOff x="5354383" y="3262597"/>
                <a:chExt cx="75723" cy="75628"/>
              </a:xfrm>
            </p:grpSpPr>
            <p:sp>
              <p:nvSpPr>
                <p:cNvPr id="381" name="Freeform: Shape 5788">
                  <a:extLst>
                    <a:ext uri="{FF2B5EF4-FFF2-40B4-BE49-F238E27FC236}">
                      <a16:creationId xmlns:a16="http://schemas.microsoft.com/office/drawing/2014/main" id="{9EFF8FD4-ACE9-9714-79D1-9B15B8DF1A1F}"/>
                    </a:ext>
                  </a:extLst>
                </p:cNvPr>
                <p:cNvSpPr/>
                <p:nvPr/>
              </p:nvSpPr>
              <p:spPr bwMode="gray">
                <a:xfrm>
                  <a:off x="5392197" y="32625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2" name="Freeform: Shape 5789">
                  <a:extLst>
                    <a:ext uri="{FF2B5EF4-FFF2-40B4-BE49-F238E27FC236}">
                      <a16:creationId xmlns:a16="http://schemas.microsoft.com/office/drawing/2014/main" id="{86DA620E-00E9-332A-7E5D-1A7000E5FE11}"/>
                    </a:ext>
                  </a:extLst>
                </p:cNvPr>
                <p:cNvSpPr/>
                <p:nvPr/>
              </p:nvSpPr>
              <p:spPr bwMode="gray">
                <a:xfrm>
                  <a:off x="5354383" y="33004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 name="Graphic 1498">
                <a:extLst>
                  <a:ext uri="{FF2B5EF4-FFF2-40B4-BE49-F238E27FC236}">
                    <a16:creationId xmlns:a16="http://schemas.microsoft.com/office/drawing/2014/main" id="{9A06CCC3-0FD3-1AB1-2FED-D7711B7C5286}"/>
                  </a:ext>
                </a:extLst>
              </p:cNvPr>
              <p:cNvGrpSpPr/>
              <p:nvPr/>
            </p:nvGrpSpPr>
            <p:grpSpPr bwMode="gray">
              <a:xfrm>
                <a:off x="5378862" y="3262597"/>
                <a:ext cx="75723" cy="75628"/>
                <a:chOff x="5378862" y="3262597"/>
                <a:chExt cx="75723" cy="75628"/>
              </a:xfrm>
            </p:grpSpPr>
            <p:sp>
              <p:nvSpPr>
                <p:cNvPr id="379" name="Freeform: Shape 5786">
                  <a:extLst>
                    <a:ext uri="{FF2B5EF4-FFF2-40B4-BE49-F238E27FC236}">
                      <a16:creationId xmlns:a16="http://schemas.microsoft.com/office/drawing/2014/main" id="{ADA12852-FAE2-8069-D504-C27FE40CFD7A}"/>
                    </a:ext>
                  </a:extLst>
                </p:cNvPr>
                <p:cNvSpPr/>
                <p:nvPr/>
              </p:nvSpPr>
              <p:spPr bwMode="gray">
                <a:xfrm>
                  <a:off x="5416677" y="32625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80" name="Freeform: Shape 5787">
                  <a:extLst>
                    <a:ext uri="{FF2B5EF4-FFF2-40B4-BE49-F238E27FC236}">
                      <a16:creationId xmlns:a16="http://schemas.microsoft.com/office/drawing/2014/main" id="{038C100C-0903-C73E-EDEC-5A5CEDC5D4C9}"/>
                    </a:ext>
                  </a:extLst>
                </p:cNvPr>
                <p:cNvSpPr/>
                <p:nvPr/>
              </p:nvSpPr>
              <p:spPr bwMode="gray">
                <a:xfrm>
                  <a:off x="5378862" y="33004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 name="Graphic 1498">
                <a:extLst>
                  <a:ext uri="{FF2B5EF4-FFF2-40B4-BE49-F238E27FC236}">
                    <a16:creationId xmlns:a16="http://schemas.microsoft.com/office/drawing/2014/main" id="{B076C863-66E3-4488-59C5-1CC19B0DB589}"/>
                  </a:ext>
                </a:extLst>
              </p:cNvPr>
              <p:cNvGrpSpPr/>
              <p:nvPr/>
            </p:nvGrpSpPr>
            <p:grpSpPr bwMode="gray">
              <a:xfrm>
                <a:off x="5427821" y="3262597"/>
                <a:ext cx="75723" cy="75628"/>
                <a:chOff x="5427821" y="3262597"/>
                <a:chExt cx="75723" cy="75628"/>
              </a:xfrm>
            </p:grpSpPr>
            <p:sp>
              <p:nvSpPr>
                <p:cNvPr id="377" name="Freeform: Shape 5784">
                  <a:extLst>
                    <a:ext uri="{FF2B5EF4-FFF2-40B4-BE49-F238E27FC236}">
                      <a16:creationId xmlns:a16="http://schemas.microsoft.com/office/drawing/2014/main" id="{D1964EAA-FB55-0DCB-2EE6-919218A9F113}"/>
                    </a:ext>
                  </a:extLst>
                </p:cNvPr>
                <p:cNvSpPr/>
                <p:nvPr/>
              </p:nvSpPr>
              <p:spPr bwMode="gray">
                <a:xfrm>
                  <a:off x="5465730" y="32625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8" name="Freeform: Shape 5785">
                  <a:extLst>
                    <a:ext uri="{FF2B5EF4-FFF2-40B4-BE49-F238E27FC236}">
                      <a16:creationId xmlns:a16="http://schemas.microsoft.com/office/drawing/2014/main" id="{63C9144A-C190-250B-94BD-3C486DB7A959}"/>
                    </a:ext>
                  </a:extLst>
                </p:cNvPr>
                <p:cNvSpPr/>
                <p:nvPr/>
              </p:nvSpPr>
              <p:spPr bwMode="gray">
                <a:xfrm>
                  <a:off x="5427821" y="33004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 name="Graphic 1498">
                <a:extLst>
                  <a:ext uri="{FF2B5EF4-FFF2-40B4-BE49-F238E27FC236}">
                    <a16:creationId xmlns:a16="http://schemas.microsoft.com/office/drawing/2014/main" id="{B9A6AC6B-689A-E850-CED7-EC7BF31A8A2A}"/>
                  </a:ext>
                </a:extLst>
              </p:cNvPr>
              <p:cNvGrpSpPr/>
              <p:nvPr/>
            </p:nvGrpSpPr>
            <p:grpSpPr bwMode="gray">
              <a:xfrm>
                <a:off x="5403342" y="3262597"/>
                <a:ext cx="75723" cy="75628"/>
                <a:chOff x="5403342" y="3262597"/>
                <a:chExt cx="75723" cy="75628"/>
              </a:xfrm>
            </p:grpSpPr>
            <p:sp>
              <p:nvSpPr>
                <p:cNvPr id="375" name="Freeform: Shape 5782">
                  <a:extLst>
                    <a:ext uri="{FF2B5EF4-FFF2-40B4-BE49-F238E27FC236}">
                      <a16:creationId xmlns:a16="http://schemas.microsoft.com/office/drawing/2014/main" id="{488257EE-3E46-EE25-F276-09F2757EDA28}"/>
                    </a:ext>
                  </a:extLst>
                </p:cNvPr>
                <p:cNvSpPr/>
                <p:nvPr/>
              </p:nvSpPr>
              <p:spPr bwMode="gray">
                <a:xfrm>
                  <a:off x="5441251" y="32625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6" name="Freeform: Shape 5783">
                  <a:extLst>
                    <a:ext uri="{FF2B5EF4-FFF2-40B4-BE49-F238E27FC236}">
                      <a16:creationId xmlns:a16="http://schemas.microsoft.com/office/drawing/2014/main" id="{D64C160B-A1CC-0492-FFB6-7D57CE68D306}"/>
                    </a:ext>
                  </a:extLst>
                </p:cNvPr>
                <p:cNvSpPr/>
                <p:nvPr/>
              </p:nvSpPr>
              <p:spPr bwMode="gray">
                <a:xfrm>
                  <a:off x="5403342" y="33004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 name="Graphic 1498">
                <a:extLst>
                  <a:ext uri="{FF2B5EF4-FFF2-40B4-BE49-F238E27FC236}">
                    <a16:creationId xmlns:a16="http://schemas.microsoft.com/office/drawing/2014/main" id="{A10C6D38-E686-352A-FE71-AAC3F3E7E932}"/>
                  </a:ext>
                </a:extLst>
              </p:cNvPr>
              <p:cNvGrpSpPr/>
              <p:nvPr/>
            </p:nvGrpSpPr>
            <p:grpSpPr bwMode="gray">
              <a:xfrm>
                <a:off x="5482494" y="3300412"/>
                <a:ext cx="75628" cy="75723"/>
                <a:chOff x="5482494" y="3300412"/>
                <a:chExt cx="75628" cy="75723"/>
              </a:xfrm>
            </p:grpSpPr>
            <p:sp>
              <p:nvSpPr>
                <p:cNvPr id="373" name="Freeform: Shape 5780">
                  <a:extLst>
                    <a:ext uri="{FF2B5EF4-FFF2-40B4-BE49-F238E27FC236}">
                      <a16:creationId xmlns:a16="http://schemas.microsoft.com/office/drawing/2014/main" id="{C5C249D5-7665-016E-8C34-1EA35ECF7740}"/>
                    </a:ext>
                  </a:extLst>
                </p:cNvPr>
                <p:cNvSpPr/>
                <p:nvPr/>
              </p:nvSpPr>
              <p:spPr bwMode="gray">
                <a:xfrm>
                  <a:off x="5520309" y="33004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4" name="Freeform: Shape 5781">
                  <a:extLst>
                    <a:ext uri="{FF2B5EF4-FFF2-40B4-BE49-F238E27FC236}">
                      <a16:creationId xmlns:a16="http://schemas.microsoft.com/office/drawing/2014/main" id="{266DE709-087A-6437-89B3-BE2F98D7D2D9}"/>
                    </a:ext>
                  </a:extLst>
                </p:cNvPr>
                <p:cNvSpPr/>
                <p:nvPr/>
              </p:nvSpPr>
              <p:spPr bwMode="gray">
                <a:xfrm>
                  <a:off x="5482494" y="333822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 name="Graphic 1498">
                <a:extLst>
                  <a:ext uri="{FF2B5EF4-FFF2-40B4-BE49-F238E27FC236}">
                    <a16:creationId xmlns:a16="http://schemas.microsoft.com/office/drawing/2014/main" id="{DF576F50-40DC-4B57-FC06-422E33D27A60}"/>
                  </a:ext>
                </a:extLst>
              </p:cNvPr>
              <p:cNvGrpSpPr/>
              <p:nvPr/>
            </p:nvGrpSpPr>
            <p:grpSpPr bwMode="gray">
              <a:xfrm>
                <a:off x="5520309" y="3300412"/>
                <a:ext cx="75723" cy="75723"/>
                <a:chOff x="5520309" y="3300412"/>
                <a:chExt cx="75723" cy="75723"/>
              </a:xfrm>
            </p:grpSpPr>
            <p:sp>
              <p:nvSpPr>
                <p:cNvPr id="371" name="Freeform: Shape 5778">
                  <a:extLst>
                    <a:ext uri="{FF2B5EF4-FFF2-40B4-BE49-F238E27FC236}">
                      <a16:creationId xmlns:a16="http://schemas.microsoft.com/office/drawing/2014/main" id="{075E3BFF-2BB5-A993-8579-A32447840B1F}"/>
                    </a:ext>
                  </a:extLst>
                </p:cNvPr>
                <p:cNvSpPr/>
                <p:nvPr/>
              </p:nvSpPr>
              <p:spPr bwMode="gray">
                <a:xfrm>
                  <a:off x="5558123" y="33004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2" name="Freeform: Shape 5779">
                  <a:extLst>
                    <a:ext uri="{FF2B5EF4-FFF2-40B4-BE49-F238E27FC236}">
                      <a16:creationId xmlns:a16="http://schemas.microsoft.com/office/drawing/2014/main" id="{9C3BAB0C-9E91-3CAA-5104-00135181C17C}"/>
                    </a:ext>
                  </a:extLst>
                </p:cNvPr>
                <p:cNvSpPr/>
                <p:nvPr/>
              </p:nvSpPr>
              <p:spPr bwMode="gray">
                <a:xfrm>
                  <a:off x="5520309" y="33382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 name="Graphic 1498">
                <a:extLst>
                  <a:ext uri="{FF2B5EF4-FFF2-40B4-BE49-F238E27FC236}">
                    <a16:creationId xmlns:a16="http://schemas.microsoft.com/office/drawing/2014/main" id="{1220232D-C13C-109B-6EB4-00A9AFC9B2A6}"/>
                  </a:ext>
                </a:extLst>
              </p:cNvPr>
              <p:cNvGrpSpPr/>
              <p:nvPr/>
            </p:nvGrpSpPr>
            <p:grpSpPr bwMode="gray">
              <a:xfrm>
                <a:off x="5533834" y="3311651"/>
                <a:ext cx="75723" cy="75723"/>
                <a:chOff x="5533834" y="3311651"/>
                <a:chExt cx="75723" cy="75723"/>
              </a:xfrm>
            </p:grpSpPr>
            <p:sp>
              <p:nvSpPr>
                <p:cNvPr id="369" name="Freeform: Shape 5776">
                  <a:extLst>
                    <a:ext uri="{FF2B5EF4-FFF2-40B4-BE49-F238E27FC236}">
                      <a16:creationId xmlns:a16="http://schemas.microsoft.com/office/drawing/2014/main" id="{2A9EB332-105A-3BA8-ABCB-3EA8F32873FD}"/>
                    </a:ext>
                  </a:extLst>
                </p:cNvPr>
                <p:cNvSpPr/>
                <p:nvPr/>
              </p:nvSpPr>
              <p:spPr bwMode="gray">
                <a:xfrm>
                  <a:off x="5571648"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0" name="Freeform: Shape 5777">
                  <a:extLst>
                    <a:ext uri="{FF2B5EF4-FFF2-40B4-BE49-F238E27FC236}">
                      <a16:creationId xmlns:a16="http://schemas.microsoft.com/office/drawing/2014/main" id="{7834F6A4-C5DE-4F51-09F3-2934ED4462C9}"/>
                    </a:ext>
                  </a:extLst>
                </p:cNvPr>
                <p:cNvSpPr/>
                <p:nvPr/>
              </p:nvSpPr>
              <p:spPr bwMode="gray">
                <a:xfrm>
                  <a:off x="5533834" y="3349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 name="Graphic 1498">
                <a:extLst>
                  <a:ext uri="{FF2B5EF4-FFF2-40B4-BE49-F238E27FC236}">
                    <a16:creationId xmlns:a16="http://schemas.microsoft.com/office/drawing/2014/main" id="{354984BE-F204-001C-890B-733C79BAB6FD}"/>
                  </a:ext>
                </a:extLst>
              </p:cNvPr>
              <p:cNvGrpSpPr/>
              <p:nvPr/>
            </p:nvGrpSpPr>
            <p:grpSpPr bwMode="gray">
              <a:xfrm>
                <a:off x="5550217" y="3311651"/>
                <a:ext cx="75723" cy="75723"/>
                <a:chOff x="5550217" y="3311651"/>
                <a:chExt cx="75723" cy="75723"/>
              </a:xfrm>
            </p:grpSpPr>
            <p:sp>
              <p:nvSpPr>
                <p:cNvPr id="367" name="Freeform: Shape 5774">
                  <a:extLst>
                    <a:ext uri="{FF2B5EF4-FFF2-40B4-BE49-F238E27FC236}">
                      <a16:creationId xmlns:a16="http://schemas.microsoft.com/office/drawing/2014/main" id="{F79B23B9-784A-5CDA-1FC2-C89B91ACED64}"/>
                    </a:ext>
                  </a:extLst>
                </p:cNvPr>
                <p:cNvSpPr/>
                <p:nvPr/>
              </p:nvSpPr>
              <p:spPr bwMode="gray">
                <a:xfrm>
                  <a:off x="5588127"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8" name="Freeform: Shape 5775">
                  <a:extLst>
                    <a:ext uri="{FF2B5EF4-FFF2-40B4-BE49-F238E27FC236}">
                      <a16:creationId xmlns:a16="http://schemas.microsoft.com/office/drawing/2014/main" id="{913BD417-3DED-8B32-5A88-D5C00AE0BD07}"/>
                    </a:ext>
                  </a:extLst>
                </p:cNvPr>
                <p:cNvSpPr/>
                <p:nvPr/>
              </p:nvSpPr>
              <p:spPr bwMode="gray">
                <a:xfrm>
                  <a:off x="5550217" y="3349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 name="Graphic 1498">
                <a:extLst>
                  <a:ext uri="{FF2B5EF4-FFF2-40B4-BE49-F238E27FC236}">
                    <a16:creationId xmlns:a16="http://schemas.microsoft.com/office/drawing/2014/main" id="{5C18D855-0920-9679-58EF-241AED68677C}"/>
                  </a:ext>
                </a:extLst>
              </p:cNvPr>
              <p:cNvGrpSpPr/>
              <p:nvPr/>
            </p:nvGrpSpPr>
            <p:grpSpPr bwMode="gray">
              <a:xfrm>
                <a:off x="5608701" y="3311651"/>
                <a:ext cx="75628" cy="75723"/>
                <a:chOff x="5608701" y="3311651"/>
                <a:chExt cx="75628" cy="75723"/>
              </a:xfrm>
            </p:grpSpPr>
            <p:sp>
              <p:nvSpPr>
                <p:cNvPr id="365" name="Freeform: Shape 5772">
                  <a:extLst>
                    <a:ext uri="{FF2B5EF4-FFF2-40B4-BE49-F238E27FC236}">
                      <a16:creationId xmlns:a16="http://schemas.microsoft.com/office/drawing/2014/main" id="{1425AA19-17B1-0150-9A4E-E37D33CF1E99}"/>
                    </a:ext>
                  </a:extLst>
                </p:cNvPr>
                <p:cNvSpPr/>
                <p:nvPr/>
              </p:nvSpPr>
              <p:spPr bwMode="gray">
                <a:xfrm>
                  <a:off x="5646515"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6" name="Freeform: Shape 5773">
                  <a:extLst>
                    <a:ext uri="{FF2B5EF4-FFF2-40B4-BE49-F238E27FC236}">
                      <a16:creationId xmlns:a16="http://schemas.microsoft.com/office/drawing/2014/main" id="{483D262D-7A92-6EAA-6EAA-0DBD2ABA28B6}"/>
                    </a:ext>
                  </a:extLst>
                </p:cNvPr>
                <p:cNvSpPr/>
                <p:nvPr/>
              </p:nvSpPr>
              <p:spPr bwMode="gray">
                <a:xfrm>
                  <a:off x="5608701" y="334956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 name="Graphic 1498">
                <a:extLst>
                  <a:ext uri="{FF2B5EF4-FFF2-40B4-BE49-F238E27FC236}">
                    <a16:creationId xmlns:a16="http://schemas.microsoft.com/office/drawing/2014/main" id="{425D74B7-F589-B688-E6D3-8E8E6DB6848A}"/>
                  </a:ext>
                </a:extLst>
              </p:cNvPr>
              <p:cNvGrpSpPr/>
              <p:nvPr/>
            </p:nvGrpSpPr>
            <p:grpSpPr bwMode="gray">
              <a:xfrm>
                <a:off x="5629275" y="3311651"/>
                <a:ext cx="75723" cy="75723"/>
                <a:chOff x="5629275" y="3311651"/>
                <a:chExt cx="75723" cy="75723"/>
              </a:xfrm>
            </p:grpSpPr>
            <p:sp>
              <p:nvSpPr>
                <p:cNvPr id="363" name="Freeform: Shape 5770">
                  <a:extLst>
                    <a:ext uri="{FF2B5EF4-FFF2-40B4-BE49-F238E27FC236}">
                      <a16:creationId xmlns:a16="http://schemas.microsoft.com/office/drawing/2014/main" id="{30B2444D-85FE-4922-9C2C-B5490F60E165}"/>
                    </a:ext>
                  </a:extLst>
                </p:cNvPr>
                <p:cNvSpPr/>
                <p:nvPr/>
              </p:nvSpPr>
              <p:spPr bwMode="gray">
                <a:xfrm>
                  <a:off x="5667184"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4" name="Freeform: Shape 5771">
                  <a:extLst>
                    <a:ext uri="{FF2B5EF4-FFF2-40B4-BE49-F238E27FC236}">
                      <a16:creationId xmlns:a16="http://schemas.microsoft.com/office/drawing/2014/main" id="{3083BBD2-663C-4C5E-79E7-0BC3931D5D03}"/>
                    </a:ext>
                  </a:extLst>
                </p:cNvPr>
                <p:cNvSpPr/>
                <p:nvPr/>
              </p:nvSpPr>
              <p:spPr bwMode="gray">
                <a:xfrm>
                  <a:off x="5629275" y="3349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 name="Graphic 1498">
                <a:extLst>
                  <a:ext uri="{FF2B5EF4-FFF2-40B4-BE49-F238E27FC236}">
                    <a16:creationId xmlns:a16="http://schemas.microsoft.com/office/drawing/2014/main" id="{D1429532-4636-F937-EFA9-F666EC528E11}"/>
                  </a:ext>
                </a:extLst>
              </p:cNvPr>
              <p:cNvGrpSpPr/>
              <p:nvPr/>
            </p:nvGrpSpPr>
            <p:grpSpPr bwMode="gray">
              <a:xfrm>
                <a:off x="5652135" y="3311651"/>
                <a:ext cx="75723" cy="75723"/>
                <a:chOff x="5652135" y="3311651"/>
                <a:chExt cx="75723" cy="75723"/>
              </a:xfrm>
            </p:grpSpPr>
            <p:sp>
              <p:nvSpPr>
                <p:cNvPr id="361" name="Freeform: Shape 5768">
                  <a:extLst>
                    <a:ext uri="{FF2B5EF4-FFF2-40B4-BE49-F238E27FC236}">
                      <a16:creationId xmlns:a16="http://schemas.microsoft.com/office/drawing/2014/main" id="{9E0F6611-5D4B-8E93-4384-8A51C6EB642D}"/>
                    </a:ext>
                  </a:extLst>
                </p:cNvPr>
                <p:cNvSpPr/>
                <p:nvPr/>
              </p:nvSpPr>
              <p:spPr bwMode="gray">
                <a:xfrm>
                  <a:off x="5689949"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2" name="Freeform: Shape 5769">
                  <a:extLst>
                    <a:ext uri="{FF2B5EF4-FFF2-40B4-BE49-F238E27FC236}">
                      <a16:creationId xmlns:a16="http://schemas.microsoft.com/office/drawing/2014/main" id="{F0B49D19-55BD-32AB-6275-090AAEF32790}"/>
                    </a:ext>
                  </a:extLst>
                </p:cNvPr>
                <p:cNvSpPr/>
                <p:nvPr/>
              </p:nvSpPr>
              <p:spPr bwMode="gray">
                <a:xfrm>
                  <a:off x="5652135" y="3349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3" name="Graphic 1498">
                <a:extLst>
                  <a:ext uri="{FF2B5EF4-FFF2-40B4-BE49-F238E27FC236}">
                    <a16:creationId xmlns:a16="http://schemas.microsoft.com/office/drawing/2014/main" id="{759ABC09-91B0-0F3A-316B-298FA707CC16}"/>
                  </a:ext>
                </a:extLst>
              </p:cNvPr>
              <p:cNvGrpSpPr/>
              <p:nvPr/>
            </p:nvGrpSpPr>
            <p:grpSpPr bwMode="gray">
              <a:xfrm>
                <a:off x="5662612" y="3311651"/>
                <a:ext cx="75723" cy="75723"/>
                <a:chOff x="5662612" y="3311651"/>
                <a:chExt cx="75723" cy="75723"/>
              </a:xfrm>
            </p:grpSpPr>
            <p:sp>
              <p:nvSpPr>
                <p:cNvPr id="359" name="Freeform: Shape 5766">
                  <a:extLst>
                    <a:ext uri="{FF2B5EF4-FFF2-40B4-BE49-F238E27FC236}">
                      <a16:creationId xmlns:a16="http://schemas.microsoft.com/office/drawing/2014/main" id="{81EB8EDA-3C0C-7276-282E-DFB914C8C9E0}"/>
                    </a:ext>
                  </a:extLst>
                </p:cNvPr>
                <p:cNvSpPr/>
                <p:nvPr/>
              </p:nvSpPr>
              <p:spPr bwMode="gray">
                <a:xfrm>
                  <a:off x="5700522" y="33116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60" name="Freeform: Shape 5767">
                  <a:extLst>
                    <a:ext uri="{FF2B5EF4-FFF2-40B4-BE49-F238E27FC236}">
                      <a16:creationId xmlns:a16="http://schemas.microsoft.com/office/drawing/2014/main" id="{F15861DF-AF23-D2D7-5D3E-0C8FEDA2FA18}"/>
                    </a:ext>
                  </a:extLst>
                </p:cNvPr>
                <p:cNvSpPr/>
                <p:nvPr/>
              </p:nvSpPr>
              <p:spPr bwMode="gray">
                <a:xfrm>
                  <a:off x="5662612" y="33495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4" name="Graphic 1498">
                <a:extLst>
                  <a:ext uri="{FF2B5EF4-FFF2-40B4-BE49-F238E27FC236}">
                    <a16:creationId xmlns:a16="http://schemas.microsoft.com/office/drawing/2014/main" id="{406AD891-F1FC-2E55-CA8E-BBD2AE0FC25D}"/>
                  </a:ext>
                </a:extLst>
              </p:cNvPr>
              <p:cNvGrpSpPr/>
              <p:nvPr/>
            </p:nvGrpSpPr>
            <p:grpSpPr bwMode="gray">
              <a:xfrm>
                <a:off x="5687663" y="3324319"/>
                <a:ext cx="75723" cy="75723"/>
                <a:chOff x="5687663" y="3324319"/>
                <a:chExt cx="75723" cy="75723"/>
              </a:xfrm>
            </p:grpSpPr>
            <p:sp>
              <p:nvSpPr>
                <p:cNvPr id="357" name="Freeform: Shape 5764">
                  <a:extLst>
                    <a:ext uri="{FF2B5EF4-FFF2-40B4-BE49-F238E27FC236}">
                      <a16:creationId xmlns:a16="http://schemas.microsoft.com/office/drawing/2014/main" id="{B5B85CBF-53A9-8D3D-FCDA-C9B32075455C}"/>
                    </a:ext>
                  </a:extLst>
                </p:cNvPr>
                <p:cNvSpPr/>
                <p:nvPr/>
              </p:nvSpPr>
              <p:spPr bwMode="gray">
                <a:xfrm>
                  <a:off x="5725477" y="33243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8" name="Freeform: Shape 5765">
                  <a:extLst>
                    <a:ext uri="{FF2B5EF4-FFF2-40B4-BE49-F238E27FC236}">
                      <a16:creationId xmlns:a16="http://schemas.microsoft.com/office/drawing/2014/main" id="{D8F76CB7-8EFE-000C-AEF9-D20CAF847A9C}"/>
                    </a:ext>
                  </a:extLst>
                </p:cNvPr>
                <p:cNvSpPr/>
                <p:nvPr/>
              </p:nvSpPr>
              <p:spPr bwMode="gray">
                <a:xfrm>
                  <a:off x="5687663" y="33621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5" name="Graphic 1498">
                <a:extLst>
                  <a:ext uri="{FF2B5EF4-FFF2-40B4-BE49-F238E27FC236}">
                    <a16:creationId xmlns:a16="http://schemas.microsoft.com/office/drawing/2014/main" id="{3EDBC4AF-ADA6-26DF-1D96-50AD986BB357}"/>
                  </a:ext>
                </a:extLst>
              </p:cNvPr>
              <p:cNvGrpSpPr/>
              <p:nvPr/>
            </p:nvGrpSpPr>
            <p:grpSpPr bwMode="gray">
              <a:xfrm>
                <a:off x="5837205" y="3352323"/>
                <a:ext cx="75723" cy="75628"/>
                <a:chOff x="5837205" y="3352323"/>
                <a:chExt cx="75723" cy="75628"/>
              </a:xfrm>
            </p:grpSpPr>
            <p:sp>
              <p:nvSpPr>
                <p:cNvPr id="355" name="Freeform: Shape 5762">
                  <a:extLst>
                    <a:ext uri="{FF2B5EF4-FFF2-40B4-BE49-F238E27FC236}">
                      <a16:creationId xmlns:a16="http://schemas.microsoft.com/office/drawing/2014/main" id="{85831672-0FE6-855C-99AF-1B7E21B8F294}"/>
                    </a:ext>
                  </a:extLst>
                </p:cNvPr>
                <p:cNvSpPr/>
                <p:nvPr/>
              </p:nvSpPr>
              <p:spPr bwMode="gray">
                <a:xfrm>
                  <a:off x="5875115" y="335232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6" name="Freeform: Shape 5763">
                  <a:extLst>
                    <a:ext uri="{FF2B5EF4-FFF2-40B4-BE49-F238E27FC236}">
                      <a16:creationId xmlns:a16="http://schemas.microsoft.com/office/drawing/2014/main" id="{DCCA37E5-678C-1B14-02B6-BB869E7EC717}"/>
                    </a:ext>
                  </a:extLst>
                </p:cNvPr>
                <p:cNvSpPr/>
                <p:nvPr/>
              </p:nvSpPr>
              <p:spPr bwMode="gray">
                <a:xfrm>
                  <a:off x="5837205" y="33901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6" name="Graphic 1498">
                <a:extLst>
                  <a:ext uri="{FF2B5EF4-FFF2-40B4-BE49-F238E27FC236}">
                    <a16:creationId xmlns:a16="http://schemas.microsoft.com/office/drawing/2014/main" id="{C503646F-29DA-EACD-5A3F-6D2670ECD223}"/>
                  </a:ext>
                </a:extLst>
              </p:cNvPr>
              <p:cNvGrpSpPr/>
              <p:nvPr/>
            </p:nvGrpSpPr>
            <p:grpSpPr bwMode="gray">
              <a:xfrm>
                <a:off x="5852445" y="3352323"/>
                <a:ext cx="75723" cy="75628"/>
                <a:chOff x="5852445" y="3352323"/>
                <a:chExt cx="75723" cy="75628"/>
              </a:xfrm>
            </p:grpSpPr>
            <p:sp>
              <p:nvSpPr>
                <p:cNvPr id="353" name="Freeform: Shape 5760">
                  <a:extLst>
                    <a:ext uri="{FF2B5EF4-FFF2-40B4-BE49-F238E27FC236}">
                      <a16:creationId xmlns:a16="http://schemas.microsoft.com/office/drawing/2014/main" id="{736D882F-D7C5-0F68-C673-C021C7635633}"/>
                    </a:ext>
                  </a:extLst>
                </p:cNvPr>
                <p:cNvSpPr/>
                <p:nvPr/>
              </p:nvSpPr>
              <p:spPr bwMode="gray">
                <a:xfrm>
                  <a:off x="5890260" y="335232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4" name="Freeform: Shape 5761">
                  <a:extLst>
                    <a:ext uri="{FF2B5EF4-FFF2-40B4-BE49-F238E27FC236}">
                      <a16:creationId xmlns:a16="http://schemas.microsoft.com/office/drawing/2014/main" id="{869DF48E-0B29-76FD-39CF-30221A78335E}"/>
                    </a:ext>
                  </a:extLst>
                </p:cNvPr>
                <p:cNvSpPr/>
                <p:nvPr/>
              </p:nvSpPr>
              <p:spPr bwMode="gray">
                <a:xfrm>
                  <a:off x="5852445" y="33901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7" name="Graphic 1498">
                <a:extLst>
                  <a:ext uri="{FF2B5EF4-FFF2-40B4-BE49-F238E27FC236}">
                    <a16:creationId xmlns:a16="http://schemas.microsoft.com/office/drawing/2014/main" id="{035F2512-CF54-F52C-20C1-E0FF69706EC4}"/>
                  </a:ext>
                </a:extLst>
              </p:cNvPr>
              <p:cNvGrpSpPr/>
              <p:nvPr/>
            </p:nvGrpSpPr>
            <p:grpSpPr bwMode="gray">
              <a:xfrm>
                <a:off x="5870829" y="3352323"/>
                <a:ext cx="75723" cy="75628"/>
                <a:chOff x="5870829" y="3352323"/>
                <a:chExt cx="75723" cy="75628"/>
              </a:xfrm>
            </p:grpSpPr>
            <p:sp>
              <p:nvSpPr>
                <p:cNvPr id="351" name="Freeform: Shape 5758">
                  <a:extLst>
                    <a:ext uri="{FF2B5EF4-FFF2-40B4-BE49-F238E27FC236}">
                      <a16:creationId xmlns:a16="http://schemas.microsoft.com/office/drawing/2014/main" id="{5A4C4557-0E13-DACC-8D97-F85AB14C0EE2}"/>
                    </a:ext>
                  </a:extLst>
                </p:cNvPr>
                <p:cNvSpPr/>
                <p:nvPr/>
              </p:nvSpPr>
              <p:spPr bwMode="gray">
                <a:xfrm>
                  <a:off x="5908738" y="335232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2" name="Freeform: Shape 5759">
                  <a:extLst>
                    <a:ext uri="{FF2B5EF4-FFF2-40B4-BE49-F238E27FC236}">
                      <a16:creationId xmlns:a16="http://schemas.microsoft.com/office/drawing/2014/main" id="{6E726BB5-8181-5FB0-A93F-C0A8BCAA0E96}"/>
                    </a:ext>
                  </a:extLst>
                </p:cNvPr>
                <p:cNvSpPr/>
                <p:nvPr/>
              </p:nvSpPr>
              <p:spPr bwMode="gray">
                <a:xfrm>
                  <a:off x="5870829" y="33901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8" name="Graphic 1498">
                <a:extLst>
                  <a:ext uri="{FF2B5EF4-FFF2-40B4-BE49-F238E27FC236}">
                    <a16:creationId xmlns:a16="http://schemas.microsoft.com/office/drawing/2014/main" id="{BBC0AE8F-FC9D-7812-4F5E-3EE8122997B4}"/>
                  </a:ext>
                </a:extLst>
              </p:cNvPr>
              <p:cNvGrpSpPr/>
              <p:nvPr/>
            </p:nvGrpSpPr>
            <p:grpSpPr bwMode="gray">
              <a:xfrm>
                <a:off x="5897022" y="3367468"/>
                <a:ext cx="75723" cy="75723"/>
                <a:chOff x="5897022" y="3367468"/>
                <a:chExt cx="75723" cy="75723"/>
              </a:xfrm>
            </p:grpSpPr>
            <p:sp>
              <p:nvSpPr>
                <p:cNvPr id="349" name="Freeform: Shape 5756">
                  <a:extLst>
                    <a:ext uri="{FF2B5EF4-FFF2-40B4-BE49-F238E27FC236}">
                      <a16:creationId xmlns:a16="http://schemas.microsoft.com/office/drawing/2014/main" id="{69BD74FF-EECF-9445-9959-4A6FB5200ACE}"/>
                    </a:ext>
                  </a:extLst>
                </p:cNvPr>
                <p:cNvSpPr/>
                <p:nvPr/>
              </p:nvSpPr>
              <p:spPr bwMode="gray">
                <a:xfrm>
                  <a:off x="5934932" y="336746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50" name="Freeform: Shape 5757">
                  <a:extLst>
                    <a:ext uri="{FF2B5EF4-FFF2-40B4-BE49-F238E27FC236}">
                      <a16:creationId xmlns:a16="http://schemas.microsoft.com/office/drawing/2014/main" id="{3E99A608-9A51-0B10-6CB9-78194BAF0217}"/>
                    </a:ext>
                  </a:extLst>
                </p:cNvPr>
                <p:cNvSpPr/>
                <p:nvPr/>
              </p:nvSpPr>
              <p:spPr bwMode="gray">
                <a:xfrm>
                  <a:off x="5897022" y="34053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9" name="Graphic 1498">
                <a:extLst>
                  <a:ext uri="{FF2B5EF4-FFF2-40B4-BE49-F238E27FC236}">
                    <a16:creationId xmlns:a16="http://schemas.microsoft.com/office/drawing/2014/main" id="{36721E94-48EA-ECC6-BF21-487CFDA877C6}"/>
                  </a:ext>
                </a:extLst>
              </p:cNvPr>
              <p:cNvGrpSpPr/>
              <p:nvPr/>
            </p:nvGrpSpPr>
            <p:grpSpPr bwMode="gray">
              <a:xfrm>
                <a:off x="5910929" y="3367468"/>
                <a:ext cx="75723" cy="75723"/>
                <a:chOff x="5910929" y="3367468"/>
                <a:chExt cx="75723" cy="75723"/>
              </a:xfrm>
            </p:grpSpPr>
            <p:sp>
              <p:nvSpPr>
                <p:cNvPr id="347" name="Freeform: Shape 5754">
                  <a:extLst>
                    <a:ext uri="{FF2B5EF4-FFF2-40B4-BE49-F238E27FC236}">
                      <a16:creationId xmlns:a16="http://schemas.microsoft.com/office/drawing/2014/main" id="{35F51230-85D7-6E35-B001-5EB1EA36C6D4}"/>
                    </a:ext>
                  </a:extLst>
                </p:cNvPr>
                <p:cNvSpPr/>
                <p:nvPr/>
              </p:nvSpPr>
              <p:spPr bwMode="gray">
                <a:xfrm>
                  <a:off x="5948838" y="336746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8" name="Freeform: Shape 5755">
                  <a:extLst>
                    <a:ext uri="{FF2B5EF4-FFF2-40B4-BE49-F238E27FC236}">
                      <a16:creationId xmlns:a16="http://schemas.microsoft.com/office/drawing/2014/main" id="{AB741196-2839-25FC-AC7D-EBA90A65F75F}"/>
                    </a:ext>
                  </a:extLst>
                </p:cNvPr>
                <p:cNvSpPr/>
                <p:nvPr/>
              </p:nvSpPr>
              <p:spPr bwMode="gray">
                <a:xfrm>
                  <a:off x="5910929" y="34053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0" name="Graphic 1498">
                <a:extLst>
                  <a:ext uri="{FF2B5EF4-FFF2-40B4-BE49-F238E27FC236}">
                    <a16:creationId xmlns:a16="http://schemas.microsoft.com/office/drawing/2014/main" id="{B464F056-DFFE-7D03-C5B0-6B7A8CBD6DE5}"/>
                  </a:ext>
                </a:extLst>
              </p:cNvPr>
              <p:cNvGrpSpPr/>
              <p:nvPr/>
            </p:nvGrpSpPr>
            <p:grpSpPr bwMode="gray">
              <a:xfrm>
                <a:off x="5936932" y="3385756"/>
                <a:ext cx="75723" cy="75628"/>
                <a:chOff x="5936932" y="3385756"/>
                <a:chExt cx="75723" cy="75628"/>
              </a:xfrm>
            </p:grpSpPr>
            <p:sp>
              <p:nvSpPr>
                <p:cNvPr id="345" name="Freeform: Shape 5752">
                  <a:extLst>
                    <a:ext uri="{FF2B5EF4-FFF2-40B4-BE49-F238E27FC236}">
                      <a16:creationId xmlns:a16="http://schemas.microsoft.com/office/drawing/2014/main" id="{85581676-09C3-BC32-F2AE-23A3711587B2}"/>
                    </a:ext>
                  </a:extLst>
                </p:cNvPr>
                <p:cNvSpPr/>
                <p:nvPr/>
              </p:nvSpPr>
              <p:spPr bwMode="gray">
                <a:xfrm>
                  <a:off x="5974746" y="33857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6" name="Freeform: Shape 5753">
                  <a:extLst>
                    <a:ext uri="{FF2B5EF4-FFF2-40B4-BE49-F238E27FC236}">
                      <a16:creationId xmlns:a16="http://schemas.microsoft.com/office/drawing/2014/main" id="{ADEAF0BC-0DEC-70CB-2563-32377240E929}"/>
                    </a:ext>
                  </a:extLst>
                </p:cNvPr>
                <p:cNvSpPr/>
                <p:nvPr/>
              </p:nvSpPr>
              <p:spPr bwMode="gray">
                <a:xfrm>
                  <a:off x="5936932" y="34235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1" name="Graphic 1498">
                <a:extLst>
                  <a:ext uri="{FF2B5EF4-FFF2-40B4-BE49-F238E27FC236}">
                    <a16:creationId xmlns:a16="http://schemas.microsoft.com/office/drawing/2014/main" id="{97707162-067E-1E82-FDBA-055222A1E131}"/>
                  </a:ext>
                </a:extLst>
              </p:cNvPr>
              <p:cNvGrpSpPr/>
              <p:nvPr/>
            </p:nvGrpSpPr>
            <p:grpSpPr bwMode="gray">
              <a:xfrm>
                <a:off x="5962269" y="3397471"/>
                <a:ext cx="75628" cy="75723"/>
                <a:chOff x="5962269" y="3397471"/>
                <a:chExt cx="75628" cy="75723"/>
              </a:xfrm>
            </p:grpSpPr>
            <p:sp>
              <p:nvSpPr>
                <p:cNvPr id="343" name="Freeform: Shape 5750">
                  <a:extLst>
                    <a:ext uri="{FF2B5EF4-FFF2-40B4-BE49-F238E27FC236}">
                      <a16:creationId xmlns:a16="http://schemas.microsoft.com/office/drawing/2014/main" id="{FA3EA277-141B-7DB9-50CC-0CFE324CB12D}"/>
                    </a:ext>
                  </a:extLst>
                </p:cNvPr>
                <p:cNvSpPr/>
                <p:nvPr/>
              </p:nvSpPr>
              <p:spPr bwMode="gray">
                <a:xfrm>
                  <a:off x="6000083" y="33974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4" name="Freeform: Shape 5751">
                  <a:extLst>
                    <a:ext uri="{FF2B5EF4-FFF2-40B4-BE49-F238E27FC236}">
                      <a16:creationId xmlns:a16="http://schemas.microsoft.com/office/drawing/2014/main" id="{1FF726D0-5F02-C48F-493D-CEC1B0AEF1AD}"/>
                    </a:ext>
                  </a:extLst>
                </p:cNvPr>
                <p:cNvSpPr/>
                <p:nvPr/>
              </p:nvSpPr>
              <p:spPr bwMode="gray">
                <a:xfrm>
                  <a:off x="5962269" y="34352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2" name="Graphic 1498">
                <a:extLst>
                  <a:ext uri="{FF2B5EF4-FFF2-40B4-BE49-F238E27FC236}">
                    <a16:creationId xmlns:a16="http://schemas.microsoft.com/office/drawing/2014/main" id="{8E335D38-36F7-2AC2-E961-6F655EA549CF}"/>
                  </a:ext>
                </a:extLst>
              </p:cNvPr>
              <p:cNvGrpSpPr/>
              <p:nvPr/>
            </p:nvGrpSpPr>
            <p:grpSpPr bwMode="gray">
              <a:xfrm>
                <a:off x="5990463" y="3397471"/>
                <a:ext cx="75628" cy="75723"/>
                <a:chOff x="5990463" y="3397471"/>
                <a:chExt cx="75628" cy="75723"/>
              </a:xfrm>
            </p:grpSpPr>
            <p:sp>
              <p:nvSpPr>
                <p:cNvPr id="341" name="Freeform: Shape 5748">
                  <a:extLst>
                    <a:ext uri="{FF2B5EF4-FFF2-40B4-BE49-F238E27FC236}">
                      <a16:creationId xmlns:a16="http://schemas.microsoft.com/office/drawing/2014/main" id="{437A82A1-DBB6-3579-62BC-88BB95D2954D}"/>
                    </a:ext>
                  </a:extLst>
                </p:cNvPr>
                <p:cNvSpPr/>
                <p:nvPr/>
              </p:nvSpPr>
              <p:spPr bwMode="gray">
                <a:xfrm>
                  <a:off x="6028277" y="33974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2" name="Freeform: Shape 5749">
                  <a:extLst>
                    <a:ext uri="{FF2B5EF4-FFF2-40B4-BE49-F238E27FC236}">
                      <a16:creationId xmlns:a16="http://schemas.microsoft.com/office/drawing/2014/main" id="{FE6526E0-7A65-FC45-8961-7D6C512D328F}"/>
                    </a:ext>
                  </a:extLst>
                </p:cNvPr>
                <p:cNvSpPr/>
                <p:nvPr/>
              </p:nvSpPr>
              <p:spPr bwMode="gray">
                <a:xfrm>
                  <a:off x="5990463" y="34352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3" name="Graphic 1498">
                <a:extLst>
                  <a:ext uri="{FF2B5EF4-FFF2-40B4-BE49-F238E27FC236}">
                    <a16:creationId xmlns:a16="http://schemas.microsoft.com/office/drawing/2014/main" id="{B68B5C46-3AE0-72AF-C6CC-FAA719EBA67D}"/>
                  </a:ext>
                </a:extLst>
              </p:cNvPr>
              <p:cNvGrpSpPr/>
              <p:nvPr/>
            </p:nvGrpSpPr>
            <p:grpSpPr bwMode="gray">
              <a:xfrm>
                <a:off x="6017990" y="3413283"/>
                <a:ext cx="75723" cy="75723"/>
                <a:chOff x="6017990" y="3413283"/>
                <a:chExt cx="75723" cy="75723"/>
              </a:xfrm>
            </p:grpSpPr>
            <p:sp>
              <p:nvSpPr>
                <p:cNvPr id="339" name="Freeform: Shape 5746">
                  <a:extLst>
                    <a:ext uri="{FF2B5EF4-FFF2-40B4-BE49-F238E27FC236}">
                      <a16:creationId xmlns:a16="http://schemas.microsoft.com/office/drawing/2014/main" id="{43C344E6-585B-87D1-6A2A-5B62536AFAE4}"/>
                    </a:ext>
                  </a:extLst>
                </p:cNvPr>
                <p:cNvSpPr/>
                <p:nvPr/>
              </p:nvSpPr>
              <p:spPr bwMode="gray">
                <a:xfrm>
                  <a:off x="6055804" y="34132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40" name="Freeform: Shape 5747">
                  <a:extLst>
                    <a:ext uri="{FF2B5EF4-FFF2-40B4-BE49-F238E27FC236}">
                      <a16:creationId xmlns:a16="http://schemas.microsoft.com/office/drawing/2014/main" id="{1281BA97-5E69-2CED-04EA-FEFFD6AE8F2A}"/>
                    </a:ext>
                  </a:extLst>
                </p:cNvPr>
                <p:cNvSpPr/>
                <p:nvPr/>
              </p:nvSpPr>
              <p:spPr bwMode="gray">
                <a:xfrm>
                  <a:off x="6017990" y="34510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4" name="Graphic 1498">
                <a:extLst>
                  <a:ext uri="{FF2B5EF4-FFF2-40B4-BE49-F238E27FC236}">
                    <a16:creationId xmlns:a16="http://schemas.microsoft.com/office/drawing/2014/main" id="{AF93F8FA-4626-80B4-E4DE-B51BB095F0BA}"/>
                  </a:ext>
                </a:extLst>
              </p:cNvPr>
              <p:cNvGrpSpPr/>
              <p:nvPr/>
            </p:nvGrpSpPr>
            <p:grpSpPr bwMode="gray">
              <a:xfrm>
                <a:off x="6035611" y="3431190"/>
                <a:ext cx="75723" cy="75723"/>
                <a:chOff x="6035611" y="3431190"/>
                <a:chExt cx="75723" cy="75723"/>
              </a:xfrm>
            </p:grpSpPr>
            <p:sp>
              <p:nvSpPr>
                <p:cNvPr id="337" name="Freeform: Shape 5744">
                  <a:extLst>
                    <a:ext uri="{FF2B5EF4-FFF2-40B4-BE49-F238E27FC236}">
                      <a16:creationId xmlns:a16="http://schemas.microsoft.com/office/drawing/2014/main" id="{801B1782-AEDF-9C68-799C-3074208FE9D4}"/>
                    </a:ext>
                  </a:extLst>
                </p:cNvPr>
                <p:cNvSpPr/>
                <p:nvPr/>
              </p:nvSpPr>
              <p:spPr bwMode="gray">
                <a:xfrm>
                  <a:off x="6073521" y="343119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8" name="Freeform: Shape 5745">
                  <a:extLst>
                    <a:ext uri="{FF2B5EF4-FFF2-40B4-BE49-F238E27FC236}">
                      <a16:creationId xmlns:a16="http://schemas.microsoft.com/office/drawing/2014/main" id="{487797D9-7762-F89D-7618-5DB791817BE0}"/>
                    </a:ext>
                  </a:extLst>
                </p:cNvPr>
                <p:cNvSpPr/>
                <p:nvPr/>
              </p:nvSpPr>
              <p:spPr bwMode="gray">
                <a:xfrm>
                  <a:off x="6035611" y="34690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5" name="Graphic 1498">
                <a:extLst>
                  <a:ext uri="{FF2B5EF4-FFF2-40B4-BE49-F238E27FC236}">
                    <a16:creationId xmlns:a16="http://schemas.microsoft.com/office/drawing/2014/main" id="{2195BFAB-58CF-DC7E-1FC5-484C054F1943}"/>
                  </a:ext>
                </a:extLst>
              </p:cNvPr>
              <p:cNvGrpSpPr/>
              <p:nvPr/>
            </p:nvGrpSpPr>
            <p:grpSpPr bwMode="gray">
              <a:xfrm>
                <a:off x="6054566" y="3443191"/>
                <a:ext cx="75723" cy="75723"/>
                <a:chOff x="6054566" y="3443191"/>
                <a:chExt cx="75723" cy="75723"/>
              </a:xfrm>
            </p:grpSpPr>
            <p:sp>
              <p:nvSpPr>
                <p:cNvPr id="335" name="Freeform: Shape 5742">
                  <a:extLst>
                    <a:ext uri="{FF2B5EF4-FFF2-40B4-BE49-F238E27FC236}">
                      <a16:creationId xmlns:a16="http://schemas.microsoft.com/office/drawing/2014/main" id="{9AE8CAD0-E2E0-4231-1F1F-58ED6BD6A87B}"/>
                    </a:ext>
                  </a:extLst>
                </p:cNvPr>
                <p:cNvSpPr/>
                <p:nvPr/>
              </p:nvSpPr>
              <p:spPr bwMode="gray">
                <a:xfrm>
                  <a:off x="6092475" y="344319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6" name="Freeform: Shape 5743">
                  <a:extLst>
                    <a:ext uri="{FF2B5EF4-FFF2-40B4-BE49-F238E27FC236}">
                      <a16:creationId xmlns:a16="http://schemas.microsoft.com/office/drawing/2014/main" id="{E024F8D8-D32F-86DF-9C7B-A62AEC947C5C}"/>
                    </a:ext>
                  </a:extLst>
                </p:cNvPr>
                <p:cNvSpPr/>
                <p:nvPr/>
              </p:nvSpPr>
              <p:spPr bwMode="gray">
                <a:xfrm>
                  <a:off x="6054566" y="34810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6" name="Graphic 1498">
                <a:extLst>
                  <a:ext uri="{FF2B5EF4-FFF2-40B4-BE49-F238E27FC236}">
                    <a16:creationId xmlns:a16="http://schemas.microsoft.com/office/drawing/2014/main" id="{AFBFD57B-A46A-D30A-5505-52536839895D}"/>
                  </a:ext>
                </a:extLst>
              </p:cNvPr>
              <p:cNvGrpSpPr/>
              <p:nvPr/>
            </p:nvGrpSpPr>
            <p:grpSpPr bwMode="gray">
              <a:xfrm>
                <a:off x="6108001" y="3458050"/>
                <a:ext cx="75628" cy="75723"/>
                <a:chOff x="6108001" y="3458050"/>
                <a:chExt cx="75628" cy="75723"/>
              </a:xfrm>
            </p:grpSpPr>
            <p:sp>
              <p:nvSpPr>
                <p:cNvPr id="333" name="Freeform: Shape 5740">
                  <a:extLst>
                    <a:ext uri="{FF2B5EF4-FFF2-40B4-BE49-F238E27FC236}">
                      <a16:creationId xmlns:a16="http://schemas.microsoft.com/office/drawing/2014/main" id="{126CC403-FA2A-CDAF-D479-C9B170C9377C}"/>
                    </a:ext>
                  </a:extLst>
                </p:cNvPr>
                <p:cNvSpPr/>
                <p:nvPr/>
              </p:nvSpPr>
              <p:spPr bwMode="gray">
                <a:xfrm>
                  <a:off x="6145815"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4" name="Freeform: Shape 5741">
                  <a:extLst>
                    <a:ext uri="{FF2B5EF4-FFF2-40B4-BE49-F238E27FC236}">
                      <a16:creationId xmlns:a16="http://schemas.microsoft.com/office/drawing/2014/main" id="{DD4A1B39-2BEE-8E31-FE96-DA1402606D46}"/>
                    </a:ext>
                  </a:extLst>
                </p:cNvPr>
                <p:cNvSpPr/>
                <p:nvPr/>
              </p:nvSpPr>
              <p:spPr bwMode="gray">
                <a:xfrm>
                  <a:off x="6108001" y="349596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7" name="Graphic 1498">
                <a:extLst>
                  <a:ext uri="{FF2B5EF4-FFF2-40B4-BE49-F238E27FC236}">
                    <a16:creationId xmlns:a16="http://schemas.microsoft.com/office/drawing/2014/main" id="{4AC9E9FD-D736-AC45-96FD-2AAD99A95ED4}"/>
                  </a:ext>
                </a:extLst>
              </p:cNvPr>
              <p:cNvGrpSpPr/>
              <p:nvPr/>
            </p:nvGrpSpPr>
            <p:grpSpPr bwMode="gray">
              <a:xfrm>
                <a:off x="6130290" y="3458050"/>
                <a:ext cx="75723" cy="75723"/>
                <a:chOff x="6130290" y="3458050"/>
                <a:chExt cx="75723" cy="75723"/>
              </a:xfrm>
            </p:grpSpPr>
            <p:sp>
              <p:nvSpPr>
                <p:cNvPr id="331" name="Freeform: Shape 5738">
                  <a:extLst>
                    <a:ext uri="{FF2B5EF4-FFF2-40B4-BE49-F238E27FC236}">
                      <a16:creationId xmlns:a16="http://schemas.microsoft.com/office/drawing/2014/main" id="{74ECA0DF-AE2F-E746-DEF0-03F1833ED3CF}"/>
                    </a:ext>
                  </a:extLst>
                </p:cNvPr>
                <p:cNvSpPr/>
                <p:nvPr/>
              </p:nvSpPr>
              <p:spPr bwMode="gray">
                <a:xfrm>
                  <a:off x="6168104"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2" name="Freeform: Shape 5739">
                  <a:extLst>
                    <a:ext uri="{FF2B5EF4-FFF2-40B4-BE49-F238E27FC236}">
                      <a16:creationId xmlns:a16="http://schemas.microsoft.com/office/drawing/2014/main" id="{3DC97F2C-6B3F-27AD-D410-EF5B82C8D7C9}"/>
                    </a:ext>
                  </a:extLst>
                </p:cNvPr>
                <p:cNvSpPr/>
                <p:nvPr/>
              </p:nvSpPr>
              <p:spPr bwMode="gray">
                <a:xfrm>
                  <a:off x="6130290" y="34959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8" name="Graphic 1498">
                <a:extLst>
                  <a:ext uri="{FF2B5EF4-FFF2-40B4-BE49-F238E27FC236}">
                    <a16:creationId xmlns:a16="http://schemas.microsoft.com/office/drawing/2014/main" id="{817DB74E-F52A-9BD6-E512-500E889BA258}"/>
                  </a:ext>
                </a:extLst>
              </p:cNvPr>
              <p:cNvGrpSpPr/>
              <p:nvPr/>
            </p:nvGrpSpPr>
            <p:grpSpPr bwMode="gray">
              <a:xfrm>
                <a:off x="6141624" y="3458050"/>
                <a:ext cx="75723" cy="75723"/>
                <a:chOff x="6141624" y="3458050"/>
                <a:chExt cx="75723" cy="75723"/>
              </a:xfrm>
            </p:grpSpPr>
            <p:sp>
              <p:nvSpPr>
                <p:cNvPr id="329" name="Freeform: Shape 5736">
                  <a:extLst>
                    <a:ext uri="{FF2B5EF4-FFF2-40B4-BE49-F238E27FC236}">
                      <a16:creationId xmlns:a16="http://schemas.microsoft.com/office/drawing/2014/main" id="{B3C61990-F573-9FA2-BF7A-77478A4045C5}"/>
                    </a:ext>
                  </a:extLst>
                </p:cNvPr>
                <p:cNvSpPr/>
                <p:nvPr/>
              </p:nvSpPr>
              <p:spPr bwMode="gray">
                <a:xfrm>
                  <a:off x="6179534"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30" name="Freeform: Shape 5737">
                  <a:extLst>
                    <a:ext uri="{FF2B5EF4-FFF2-40B4-BE49-F238E27FC236}">
                      <a16:creationId xmlns:a16="http://schemas.microsoft.com/office/drawing/2014/main" id="{C25D9701-3A99-85B8-F3FB-2580137FA4C2}"/>
                    </a:ext>
                  </a:extLst>
                </p:cNvPr>
                <p:cNvSpPr/>
                <p:nvPr/>
              </p:nvSpPr>
              <p:spPr bwMode="gray">
                <a:xfrm>
                  <a:off x="6141624" y="34959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79" name="Graphic 1498">
                <a:extLst>
                  <a:ext uri="{FF2B5EF4-FFF2-40B4-BE49-F238E27FC236}">
                    <a16:creationId xmlns:a16="http://schemas.microsoft.com/office/drawing/2014/main" id="{F19DEE9A-9176-0546-945C-F5F3CD474797}"/>
                  </a:ext>
                </a:extLst>
              </p:cNvPr>
              <p:cNvGrpSpPr/>
              <p:nvPr/>
            </p:nvGrpSpPr>
            <p:grpSpPr bwMode="gray">
              <a:xfrm>
                <a:off x="6152578" y="3458050"/>
                <a:ext cx="75723" cy="75723"/>
                <a:chOff x="6152578" y="3458050"/>
                <a:chExt cx="75723" cy="75723"/>
              </a:xfrm>
            </p:grpSpPr>
            <p:sp>
              <p:nvSpPr>
                <p:cNvPr id="327" name="Freeform: Shape 5734">
                  <a:extLst>
                    <a:ext uri="{FF2B5EF4-FFF2-40B4-BE49-F238E27FC236}">
                      <a16:creationId xmlns:a16="http://schemas.microsoft.com/office/drawing/2014/main" id="{85064F49-AB9A-8CC0-BB9C-A96302BA976C}"/>
                    </a:ext>
                  </a:extLst>
                </p:cNvPr>
                <p:cNvSpPr/>
                <p:nvPr/>
              </p:nvSpPr>
              <p:spPr bwMode="gray">
                <a:xfrm>
                  <a:off x="6190392"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8" name="Freeform: Shape 5735">
                  <a:extLst>
                    <a:ext uri="{FF2B5EF4-FFF2-40B4-BE49-F238E27FC236}">
                      <a16:creationId xmlns:a16="http://schemas.microsoft.com/office/drawing/2014/main" id="{35DBEE11-A1A2-E10F-ACE6-C471A6526D2D}"/>
                    </a:ext>
                  </a:extLst>
                </p:cNvPr>
                <p:cNvSpPr/>
                <p:nvPr/>
              </p:nvSpPr>
              <p:spPr bwMode="gray">
                <a:xfrm>
                  <a:off x="6152578" y="34959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0" name="Graphic 1498">
                <a:extLst>
                  <a:ext uri="{FF2B5EF4-FFF2-40B4-BE49-F238E27FC236}">
                    <a16:creationId xmlns:a16="http://schemas.microsoft.com/office/drawing/2014/main" id="{44F04700-A35C-6DD6-6814-56E936D7105A}"/>
                  </a:ext>
                </a:extLst>
              </p:cNvPr>
              <p:cNvGrpSpPr/>
              <p:nvPr/>
            </p:nvGrpSpPr>
            <p:grpSpPr bwMode="gray">
              <a:xfrm>
                <a:off x="6177248" y="3458050"/>
                <a:ext cx="75723" cy="75723"/>
                <a:chOff x="6177248" y="3458050"/>
                <a:chExt cx="75723" cy="75723"/>
              </a:xfrm>
            </p:grpSpPr>
            <p:sp>
              <p:nvSpPr>
                <p:cNvPr id="325" name="Freeform: Shape 5732">
                  <a:extLst>
                    <a:ext uri="{FF2B5EF4-FFF2-40B4-BE49-F238E27FC236}">
                      <a16:creationId xmlns:a16="http://schemas.microsoft.com/office/drawing/2014/main" id="{875DABC0-8942-3011-91AB-2B47C24D0CFF}"/>
                    </a:ext>
                  </a:extLst>
                </p:cNvPr>
                <p:cNvSpPr/>
                <p:nvPr/>
              </p:nvSpPr>
              <p:spPr bwMode="gray">
                <a:xfrm>
                  <a:off x="6215157" y="34580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6" name="Freeform: Shape 5733">
                  <a:extLst>
                    <a:ext uri="{FF2B5EF4-FFF2-40B4-BE49-F238E27FC236}">
                      <a16:creationId xmlns:a16="http://schemas.microsoft.com/office/drawing/2014/main" id="{FACE56D7-105B-9496-6569-60AA35E0F838}"/>
                    </a:ext>
                  </a:extLst>
                </p:cNvPr>
                <p:cNvSpPr/>
                <p:nvPr/>
              </p:nvSpPr>
              <p:spPr bwMode="gray">
                <a:xfrm>
                  <a:off x="6177248" y="34959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1" name="Graphic 1498">
                <a:extLst>
                  <a:ext uri="{FF2B5EF4-FFF2-40B4-BE49-F238E27FC236}">
                    <a16:creationId xmlns:a16="http://schemas.microsoft.com/office/drawing/2014/main" id="{F02866BC-8342-CFF0-EBC6-3EA5CDA22992}"/>
                  </a:ext>
                </a:extLst>
              </p:cNvPr>
              <p:cNvGrpSpPr/>
              <p:nvPr/>
            </p:nvGrpSpPr>
            <p:grpSpPr bwMode="gray">
              <a:xfrm>
                <a:off x="6662166" y="3582637"/>
                <a:ext cx="75628" cy="75628"/>
                <a:chOff x="6662166" y="3582637"/>
                <a:chExt cx="75628" cy="75628"/>
              </a:xfrm>
            </p:grpSpPr>
            <p:sp>
              <p:nvSpPr>
                <p:cNvPr id="323" name="Freeform: Shape 5730">
                  <a:extLst>
                    <a:ext uri="{FF2B5EF4-FFF2-40B4-BE49-F238E27FC236}">
                      <a16:creationId xmlns:a16="http://schemas.microsoft.com/office/drawing/2014/main" id="{658A900C-7A85-4997-2A92-C450AF1BB728}"/>
                    </a:ext>
                  </a:extLst>
                </p:cNvPr>
                <p:cNvSpPr/>
                <p:nvPr/>
              </p:nvSpPr>
              <p:spPr bwMode="gray">
                <a:xfrm>
                  <a:off x="6699980"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4" name="Freeform: Shape 5731">
                  <a:extLst>
                    <a:ext uri="{FF2B5EF4-FFF2-40B4-BE49-F238E27FC236}">
                      <a16:creationId xmlns:a16="http://schemas.microsoft.com/office/drawing/2014/main" id="{9A17AAE7-5AB9-CE93-5D01-90F011456967}"/>
                    </a:ext>
                  </a:extLst>
                </p:cNvPr>
                <p:cNvSpPr/>
                <p:nvPr/>
              </p:nvSpPr>
              <p:spPr bwMode="gray">
                <a:xfrm>
                  <a:off x="6662166" y="36204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2" name="Graphic 1498">
                <a:extLst>
                  <a:ext uri="{FF2B5EF4-FFF2-40B4-BE49-F238E27FC236}">
                    <a16:creationId xmlns:a16="http://schemas.microsoft.com/office/drawing/2014/main" id="{AB18DA89-C900-0810-C6C5-5C39E7AC6451}"/>
                  </a:ext>
                </a:extLst>
              </p:cNvPr>
              <p:cNvGrpSpPr/>
              <p:nvPr/>
            </p:nvGrpSpPr>
            <p:grpSpPr bwMode="gray">
              <a:xfrm>
                <a:off x="6668928" y="3582637"/>
                <a:ext cx="75723" cy="75628"/>
                <a:chOff x="6668928" y="3582637"/>
                <a:chExt cx="75723" cy="75628"/>
              </a:xfrm>
            </p:grpSpPr>
            <p:sp>
              <p:nvSpPr>
                <p:cNvPr id="321" name="Freeform: Shape 5728">
                  <a:extLst>
                    <a:ext uri="{FF2B5EF4-FFF2-40B4-BE49-F238E27FC236}">
                      <a16:creationId xmlns:a16="http://schemas.microsoft.com/office/drawing/2014/main" id="{A10F9ACE-C00D-BCEE-5DF9-01BC17C8F659}"/>
                    </a:ext>
                  </a:extLst>
                </p:cNvPr>
                <p:cNvSpPr/>
                <p:nvPr/>
              </p:nvSpPr>
              <p:spPr bwMode="gray">
                <a:xfrm>
                  <a:off x="6706838"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2" name="Freeform: Shape 5729">
                  <a:extLst>
                    <a:ext uri="{FF2B5EF4-FFF2-40B4-BE49-F238E27FC236}">
                      <a16:creationId xmlns:a16="http://schemas.microsoft.com/office/drawing/2014/main" id="{63111089-5AF8-0611-2C83-BE585E3EE0AB}"/>
                    </a:ext>
                  </a:extLst>
                </p:cNvPr>
                <p:cNvSpPr/>
                <p:nvPr/>
              </p:nvSpPr>
              <p:spPr bwMode="gray">
                <a:xfrm>
                  <a:off x="6668928" y="3620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3" name="Graphic 1498">
                <a:extLst>
                  <a:ext uri="{FF2B5EF4-FFF2-40B4-BE49-F238E27FC236}">
                    <a16:creationId xmlns:a16="http://schemas.microsoft.com/office/drawing/2014/main" id="{30E38029-296E-DB88-6697-761E2D40D3F5}"/>
                  </a:ext>
                </a:extLst>
              </p:cNvPr>
              <p:cNvGrpSpPr/>
              <p:nvPr/>
            </p:nvGrpSpPr>
            <p:grpSpPr bwMode="gray">
              <a:xfrm>
                <a:off x="6696741" y="3582637"/>
                <a:ext cx="75723" cy="75628"/>
                <a:chOff x="6696741" y="3582637"/>
                <a:chExt cx="75723" cy="75628"/>
              </a:xfrm>
            </p:grpSpPr>
            <p:sp>
              <p:nvSpPr>
                <p:cNvPr id="319" name="Freeform: Shape 5726">
                  <a:extLst>
                    <a:ext uri="{FF2B5EF4-FFF2-40B4-BE49-F238E27FC236}">
                      <a16:creationId xmlns:a16="http://schemas.microsoft.com/office/drawing/2014/main" id="{07782D6D-568B-6DF5-718E-6A3B18E3B7F3}"/>
                    </a:ext>
                  </a:extLst>
                </p:cNvPr>
                <p:cNvSpPr/>
                <p:nvPr/>
              </p:nvSpPr>
              <p:spPr bwMode="gray">
                <a:xfrm>
                  <a:off x="6734651"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20" name="Freeform: Shape 5727">
                  <a:extLst>
                    <a:ext uri="{FF2B5EF4-FFF2-40B4-BE49-F238E27FC236}">
                      <a16:creationId xmlns:a16="http://schemas.microsoft.com/office/drawing/2014/main" id="{A7DC8DEF-C641-18B6-0903-A22317A4E588}"/>
                    </a:ext>
                  </a:extLst>
                </p:cNvPr>
                <p:cNvSpPr/>
                <p:nvPr/>
              </p:nvSpPr>
              <p:spPr bwMode="gray">
                <a:xfrm>
                  <a:off x="6696741" y="3620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4" name="Graphic 1498">
                <a:extLst>
                  <a:ext uri="{FF2B5EF4-FFF2-40B4-BE49-F238E27FC236}">
                    <a16:creationId xmlns:a16="http://schemas.microsoft.com/office/drawing/2014/main" id="{B31F9D33-BB66-1509-C667-0665D489EFAA}"/>
                  </a:ext>
                </a:extLst>
              </p:cNvPr>
              <p:cNvGrpSpPr/>
              <p:nvPr/>
            </p:nvGrpSpPr>
            <p:grpSpPr bwMode="gray">
              <a:xfrm>
                <a:off x="6718363" y="3582637"/>
                <a:ext cx="75723" cy="75628"/>
                <a:chOff x="6718363" y="3582637"/>
                <a:chExt cx="75723" cy="75628"/>
              </a:xfrm>
            </p:grpSpPr>
            <p:sp>
              <p:nvSpPr>
                <p:cNvPr id="317" name="Freeform: Shape 5724">
                  <a:extLst>
                    <a:ext uri="{FF2B5EF4-FFF2-40B4-BE49-F238E27FC236}">
                      <a16:creationId xmlns:a16="http://schemas.microsoft.com/office/drawing/2014/main" id="{D4A41C64-F0A1-D9A6-EAD7-6C1DE79C5814}"/>
                    </a:ext>
                  </a:extLst>
                </p:cNvPr>
                <p:cNvSpPr/>
                <p:nvPr/>
              </p:nvSpPr>
              <p:spPr bwMode="gray">
                <a:xfrm>
                  <a:off x="6756177"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8" name="Freeform: Shape 5725">
                  <a:extLst>
                    <a:ext uri="{FF2B5EF4-FFF2-40B4-BE49-F238E27FC236}">
                      <a16:creationId xmlns:a16="http://schemas.microsoft.com/office/drawing/2014/main" id="{67888112-FE7D-D9ED-DAFE-BEB5514E0F7D}"/>
                    </a:ext>
                  </a:extLst>
                </p:cNvPr>
                <p:cNvSpPr/>
                <p:nvPr/>
              </p:nvSpPr>
              <p:spPr bwMode="gray">
                <a:xfrm>
                  <a:off x="6718363" y="3620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5" name="Graphic 1498">
                <a:extLst>
                  <a:ext uri="{FF2B5EF4-FFF2-40B4-BE49-F238E27FC236}">
                    <a16:creationId xmlns:a16="http://schemas.microsoft.com/office/drawing/2014/main" id="{6B6767EF-63F9-F50D-5F42-7884E6EB5F30}"/>
                  </a:ext>
                </a:extLst>
              </p:cNvPr>
              <p:cNvGrpSpPr/>
              <p:nvPr/>
            </p:nvGrpSpPr>
            <p:grpSpPr bwMode="gray">
              <a:xfrm>
                <a:off x="6741795" y="3582637"/>
                <a:ext cx="75628" cy="75628"/>
                <a:chOff x="6741795" y="3582637"/>
                <a:chExt cx="75628" cy="75628"/>
              </a:xfrm>
            </p:grpSpPr>
            <p:sp>
              <p:nvSpPr>
                <p:cNvPr id="315" name="Freeform: Shape 5722">
                  <a:extLst>
                    <a:ext uri="{FF2B5EF4-FFF2-40B4-BE49-F238E27FC236}">
                      <a16:creationId xmlns:a16="http://schemas.microsoft.com/office/drawing/2014/main" id="{EFC6BD7D-B7BF-D0E6-A7CC-DBD5C07AF0F6}"/>
                    </a:ext>
                  </a:extLst>
                </p:cNvPr>
                <p:cNvSpPr/>
                <p:nvPr/>
              </p:nvSpPr>
              <p:spPr bwMode="gray">
                <a:xfrm>
                  <a:off x="6779609"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6" name="Freeform: Shape 5723">
                  <a:extLst>
                    <a:ext uri="{FF2B5EF4-FFF2-40B4-BE49-F238E27FC236}">
                      <a16:creationId xmlns:a16="http://schemas.microsoft.com/office/drawing/2014/main" id="{9D912C94-22ED-85C0-687D-BA0F03A78949}"/>
                    </a:ext>
                  </a:extLst>
                </p:cNvPr>
                <p:cNvSpPr/>
                <p:nvPr/>
              </p:nvSpPr>
              <p:spPr bwMode="gray">
                <a:xfrm>
                  <a:off x="6741795" y="362045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6" name="Graphic 1498">
                <a:extLst>
                  <a:ext uri="{FF2B5EF4-FFF2-40B4-BE49-F238E27FC236}">
                    <a16:creationId xmlns:a16="http://schemas.microsoft.com/office/drawing/2014/main" id="{94C98E59-5D20-4B1F-565E-E7135EF0F09B}"/>
                  </a:ext>
                </a:extLst>
              </p:cNvPr>
              <p:cNvGrpSpPr/>
              <p:nvPr/>
            </p:nvGrpSpPr>
            <p:grpSpPr bwMode="gray">
              <a:xfrm>
                <a:off x="6772465" y="3582637"/>
                <a:ext cx="75723" cy="75628"/>
                <a:chOff x="6772465" y="3582637"/>
                <a:chExt cx="75723" cy="75628"/>
              </a:xfrm>
            </p:grpSpPr>
            <p:sp>
              <p:nvSpPr>
                <p:cNvPr id="313" name="Freeform: Shape 5720">
                  <a:extLst>
                    <a:ext uri="{FF2B5EF4-FFF2-40B4-BE49-F238E27FC236}">
                      <a16:creationId xmlns:a16="http://schemas.microsoft.com/office/drawing/2014/main" id="{7075C7F3-2B90-DC85-87F8-C86E7C0763DC}"/>
                    </a:ext>
                  </a:extLst>
                </p:cNvPr>
                <p:cNvSpPr/>
                <p:nvPr/>
              </p:nvSpPr>
              <p:spPr bwMode="gray">
                <a:xfrm>
                  <a:off x="6810279"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4" name="Freeform: Shape 5721">
                  <a:extLst>
                    <a:ext uri="{FF2B5EF4-FFF2-40B4-BE49-F238E27FC236}">
                      <a16:creationId xmlns:a16="http://schemas.microsoft.com/office/drawing/2014/main" id="{E883B61A-63F8-7372-273A-23F56886ABE9}"/>
                    </a:ext>
                  </a:extLst>
                </p:cNvPr>
                <p:cNvSpPr/>
                <p:nvPr/>
              </p:nvSpPr>
              <p:spPr bwMode="gray">
                <a:xfrm>
                  <a:off x="6772465" y="3620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7" name="Graphic 1498">
                <a:extLst>
                  <a:ext uri="{FF2B5EF4-FFF2-40B4-BE49-F238E27FC236}">
                    <a16:creationId xmlns:a16="http://schemas.microsoft.com/office/drawing/2014/main" id="{8B36BE6C-52C4-EF24-7818-9AD63F240E8B}"/>
                  </a:ext>
                </a:extLst>
              </p:cNvPr>
              <p:cNvGrpSpPr/>
              <p:nvPr/>
            </p:nvGrpSpPr>
            <p:grpSpPr bwMode="gray">
              <a:xfrm>
                <a:off x="6802755" y="3582637"/>
                <a:ext cx="75628" cy="75628"/>
                <a:chOff x="6802755" y="3582637"/>
                <a:chExt cx="75628" cy="75628"/>
              </a:xfrm>
            </p:grpSpPr>
            <p:sp>
              <p:nvSpPr>
                <p:cNvPr id="311" name="Freeform: Shape 5718">
                  <a:extLst>
                    <a:ext uri="{FF2B5EF4-FFF2-40B4-BE49-F238E27FC236}">
                      <a16:creationId xmlns:a16="http://schemas.microsoft.com/office/drawing/2014/main" id="{625D0A73-ECEC-15D7-E46B-7C75E76B223B}"/>
                    </a:ext>
                  </a:extLst>
                </p:cNvPr>
                <p:cNvSpPr/>
                <p:nvPr/>
              </p:nvSpPr>
              <p:spPr bwMode="gray">
                <a:xfrm>
                  <a:off x="6840569" y="358263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2" name="Freeform: Shape 5719">
                  <a:extLst>
                    <a:ext uri="{FF2B5EF4-FFF2-40B4-BE49-F238E27FC236}">
                      <a16:creationId xmlns:a16="http://schemas.microsoft.com/office/drawing/2014/main" id="{D4183879-280A-A28E-EE5F-B439C65030B8}"/>
                    </a:ext>
                  </a:extLst>
                </p:cNvPr>
                <p:cNvSpPr/>
                <p:nvPr/>
              </p:nvSpPr>
              <p:spPr bwMode="gray">
                <a:xfrm>
                  <a:off x="6802755" y="36204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8" name="Graphic 1498">
                <a:extLst>
                  <a:ext uri="{FF2B5EF4-FFF2-40B4-BE49-F238E27FC236}">
                    <a16:creationId xmlns:a16="http://schemas.microsoft.com/office/drawing/2014/main" id="{74751979-D8BC-B774-BFD9-FA71C875C1F0}"/>
                  </a:ext>
                </a:extLst>
              </p:cNvPr>
              <p:cNvGrpSpPr/>
              <p:nvPr/>
            </p:nvGrpSpPr>
            <p:grpSpPr bwMode="gray">
              <a:xfrm>
                <a:off x="7077456" y="3653599"/>
                <a:ext cx="75628" cy="75723"/>
                <a:chOff x="7077456" y="3653599"/>
                <a:chExt cx="75628" cy="75723"/>
              </a:xfrm>
            </p:grpSpPr>
            <p:sp>
              <p:nvSpPr>
                <p:cNvPr id="309" name="Freeform: Shape 5716">
                  <a:extLst>
                    <a:ext uri="{FF2B5EF4-FFF2-40B4-BE49-F238E27FC236}">
                      <a16:creationId xmlns:a16="http://schemas.microsoft.com/office/drawing/2014/main" id="{EA960CDF-5D7B-B920-D764-4FD672BA96B0}"/>
                    </a:ext>
                  </a:extLst>
                </p:cNvPr>
                <p:cNvSpPr/>
                <p:nvPr/>
              </p:nvSpPr>
              <p:spPr bwMode="gray">
                <a:xfrm>
                  <a:off x="7115270"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10" name="Freeform: Shape 5717">
                  <a:extLst>
                    <a:ext uri="{FF2B5EF4-FFF2-40B4-BE49-F238E27FC236}">
                      <a16:creationId xmlns:a16="http://schemas.microsoft.com/office/drawing/2014/main" id="{41E3E484-BF27-6647-D79F-493CBF2E0203}"/>
                    </a:ext>
                  </a:extLst>
                </p:cNvPr>
                <p:cNvSpPr/>
                <p:nvPr/>
              </p:nvSpPr>
              <p:spPr bwMode="gray">
                <a:xfrm>
                  <a:off x="7077456" y="369141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9" name="Graphic 1498">
                <a:extLst>
                  <a:ext uri="{FF2B5EF4-FFF2-40B4-BE49-F238E27FC236}">
                    <a16:creationId xmlns:a16="http://schemas.microsoft.com/office/drawing/2014/main" id="{C8B67AC3-4DCC-57D7-B8D6-CE6EBA705EB9}"/>
                  </a:ext>
                </a:extLst>
              </p:cNvPr>
              <p:cNvGrpSpPr/>
              <p:nvPr/>
            </p:nvGrpSpPr>
            <p:grpSpPr bwMode="gray">
              <a:xfrm>
                <a:off x="7096220" y="3653599"/>
                <a:ext cx="75723" cy="75723"/>
                <a:chOff x="7096220" y="3653599"/>
                <a:chExt cx="75723" cy="75723"/>
              </a:xfrm>
            </p:grpSpPr>
            <p:sp>
              <p:nvSpPr>
                <p:cNvPr id="307" name="Freeform: Shape 5714">
                  <a:extLst>
                    <a:ext uri="{FF2B5EF4-FFF2-40B4-BE49-F238E27FC236}">
                      <a16:creationId xmlns:a16="http://schemas.microsoft.com/office/drawing/2014/main" id="{7E5003E3-42C7-EFA1-025F-332C889AC0A5}"/>
                    </a:ext>
                  </a:extLst>
                </p:cNvPr>
                <p:cNvSpPr/>
                <p:nvPr/>
              </p:nvSpPr>
              <p:spPr bwMode="gray">
                <a:xfrm>
                  <a:off x="7134034"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8" name="Freeform: Shape 5715">
                  <a:extLst>
                    <a:ext uri="{FF2B5EF4-FFF2-40B4-BE49-F238E27FC236}">
                      <a16:creationId xmlns:a16="http://schemas.microsoft.com/office/drawing/2014/main" id="{DBF9D772-2200-AB3F-8B48-089B2844547E}"/>
                    </a:ext>
                  </a:extLst>
                </p:cNvPr>
                <p:cNvSpPr/>
                <p:nvPr/>
              </p:nvSpPr>
              <p:spPr bwMode="gray">
                <a:xfrm>
                  <a:off x="7096220"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0" name="Graphic 1498">
                <a:extLst>
                  <a:ext uri="{FF2B5EF4-FFF2-40B4-BE49-F238E27FC236}">
                    <a16:creationId xmlns:a16="http://schemas.microsoft.com/office/drawing/2014/main" id="{A9A9AF30-2C04-91B4-79D2-720185461613}"/>
                  </a:ext>
                </a:extLst>
              </p:cNvPr>
              <p:cNvGrpSpPr/>
              <p:nvPr/>
            </p:nvGrpSpPr>
            <p:grpSpPr bwMode="gray">
              <a:xfrm>
                <a:off x="7108412" y="3653599"/>
                <a:ext cx="75723" cy="75723"/>
                <a:chOff x="7108412" y="3653599"/>
                <a:chExt cx="75723" cy="75723"/>
              </a:xfrm>
            </p:grpSpPr>
            <p:sp>
              <p:nvSpPr>
                <p:cNvPr id="305" name="Freeform: Shape 5712">
                  <a:extLst>
                    <a:ext uri="{FF2B5EF4-FFF2-40B4-BE49-F238E27FC236}">
                      <a16:creationId xmlns:a16="http://schemas.microsoft.com/office/drawing/2014/main" id="{2C6D8268-61AB-AF7A-FCA2-53E8CBCC4CED}"/>
                    </a:ext>
                  </a:extLst>
                </p:cNvPr>
                <p:cNvSpPr/>
                <p:nvPr/>
              </p:nvSpPr>
              <p:spPr bwMode="gray">
                <a:xfrm>
                  <a:off x="7146321"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6" name="Freeform: Shape 5713">
                  <a:extLst>
                    <a:ext uri="{FF2B5EF4-FFF2-40B4-BE49-F238E27FC236}">
                      <a16:creationId xmlns:a16="http://schemas.microsoft.com/office/drawing/2014/main" id="{90C0C20E-FB32-86C0-AA11-E1C0CEFD60F7}"/>
                    </a:ext>
                  </a:extLst>
                </p:cNvPr>
                <p:cNvSpPr/>
                <p:nvPr/>
              </p:nvSpPr>
              <p:spPr bwMode="gray">
                <a:xfrm>
                  <a:off x="7108412"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1" name="Graphic 1498">
                <a:extLst>
                  <a:ext uri="{FF2B5EF4-FFF2-40B4-BE49-F238E27FC236}">
                    <a16:creationId xmlns:a16="http://schemas.microsoft.com/office/drawing/2014/main" id="{9D95CE95-E574-289D-5FE3-305A9A6D02FE}"/>
                  </a:ext>
                </a:extLst>
              </p:cNvPr>
              <p:cNvGrpSpPr/>
              <p:nvPr/>
            </p:nvGrpSpPr>
            <p:grpSpPr bwMode="gray">
              <a:xfrm>
                <a:off x="7157561" y="3653599"/>
                <a:ext cx="75723" cy="75723"/>
                <a:chOff x="7157561" y="3653599"/>
                <a:chExt cx="75723" cy="75723"/>
              </a:xfrm>
            </p:grpSpPr>
            <p:sp>
              <p:nvSpPr>
                <p:cNvPr id="303" name="Freeform: Shape 5710">
                  <a:extLst>
                    <a:ext uri="{FF2B5EF4-FFF2-40B4-BE49-F238E27FC236}">
                      <a16:creationId xmlns:a16="http://schemas.microsoft.com/office/drawing/2014/main" id="{DC48AF79-DC7C-697C-C40E-CF3BA613B9A7}"/>
                    </a:ext>
                  </a:extLst>
                </p:cNvPr>
                <p:cNvSpPr/>
                <p:nvPr/>
              </p:nvSpPr>
              <p:spPr bwMode="gray">
                <a:xfrm>
                  <a:off x="7195470"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4" name="Freeform: Shape 5711">
                  <a:extLst>
                    <a:ext uri="{FF2B5EF4-FFF2-40B4-BE49-F238E27FC236}">
                      <a16:creationId xmlns:a16="http://schemas.microsoft.com/office/drawing/2014/main" id="{447021A4-D6F7-57FA-D304-713845CA25BD}"/>
                    </a:ext>
                  </a:extLst>
                </p:cNvPr>
                <p:cNvSpPr/>
                <p:nvPr/>
              </p:nvSpPr>
              <p:spPr bwMode="gray">
                <a:xfrm>
                  <a:off x="7157561"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2" name="Graphic 1498">
                <a:extLst>
                  <a:ext uri="{FF2B5EF4-FFF2-40B4-BE49-F238E27FC236}">
                    <a16:creationId xmlns:a16="http://schemas.microsoft.com/office/drawing/2014/main" id="{69FB8F56-7B81-DC4C-D63E-BA7C50024A51}"/>
                  </a:ext>
                </a:extLst>
              </p:cNvPr>
              <p:cNvGrpSpPr/>
              <p:nvPr/>
            </p:nvGrpSpPr>
            <p:grpSpPr bwMode="gray">
              <a:xfrm>
                <a:off x="7169753" y="3653599"/>
                <a:ext cx="75723" cy="75723"/>
                <a:chOff x="7169753" y="3653599"/>
                <a:chExt cx="75723" cy="75723"/>
              </a:xfrm>
            </p:grpSpPr>
            <p:sp>
              <p:nvSpPr>
                <p:cNvPr id="301" name="Freeform: Shape 5708">
                  <a:extLst>
                    <a:ext uri="{FF2B5EF4-FFF2-40B4-BE49-F238E27FC236}">
                      <a16:creationId xmlns:a16="http://schemas.microsoft.com/office/drawing/2014/main" id="{02E15C3A-1A02-C541-CDE3-8397C9F5E6EB}"/>
                    </a:ext>
                  </a:extLst>
                </p:cNvPr>
                <p:cNvSpPr/>
                <p:nvPr/>
              </p:nvSpPr>
              <p:spPr bwMode="gray">
                <a:xfrm>
                  <a:off x="7207662"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2" name="Freeform: Shape 5709">
                  <a:extLst>
                    <a:ext uri="{FF2B5EF4-FFF2-40B4-BE49-F238E27FC236}">
                      <a16:creationId xmlns:a16="http://schemas.microsoft.com/office/drawing/2014/main" id="{0DEDABF0-6359-DC4D-0E4A-65E8914B576E}"/>
                    </a:ext>
                  </a:extLst>
                </p:cNvPr>
                <p:cNvSpPr/>
                <p:nvPr/>
              </p:nvSpPr>
              <p:spPr bwMode="gray">
                <a:xfrm>
                  <a:off x="7169753"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3" name="Graphic 1498">
                <a:extLst>
                  <a:ext uri="{FF2B5EF4-FFF2-40B4-BE49-F238E27FC236}">
                    <a16:creationId xmlns:a16="http://schemas.microsoft.com/office/drawing/2014/main" id="{60F60225-52C4-72CE-D6FC-10F7F061B599}"/>
                  </a:ext>
                </a:extLst>
              </p:cNvPr>
              <p:cNvGrpSpPr/>
              <p:nvPr/>
            </p:nvGrpSpPr>
            <p:grpSpPr bwMode="gray">
              <a:xfrm>
                <a:off x="7219854" y="3653599"/>
                <a:ext cx="75723" cy="75723"/>
                <a:chOff x="7219854" y="3653599"/>
                <a:chExt cx="75723" cy="75723"/>
              </a:xfrm>
            </p:grpSpPr>
            <p:sp>
              <p:nvSpPr>
                <p:cNvPr id="299" name="Freeform: Shape 5706">
                  <a:extLst>
                    <a:ext uri="{FF2B5EF4-FFF2-40B4-BE49-F238E27FC236}">
                      <a16:creationId xmlns:a16="http://schemas.microsoft.com/office/drawing/2014/main" id="{CDEEF325-DD1A-BC5F-4646-EF7E0896BEEA}"/>
                    </a:ext>
                  </a:extLst>
                </p:cNvPr>
                <p:cNvSpPr/>
                <p:nvPr/>
              </p:nvSpPr>
              <p:spPr bwMode="gray">
                <a:xfrm>
                  <a:off x="7257764"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00" name="Freeform: Shape 5707">
                  <a:extLst>
                    <a:ext uri="{FF2B5EF4-FFF2-40B4-BE49-F238E27FC236}">
                      <a16:creationId xmlns:a16="http://schemas.microsoft.com/office/drawing/2014/main" id="{456EAB06-540F-D59B-1F4D-033383D9FB16}"/>
                    </a:ext>
                  </a:extLst>
                </p:cNvPr>
                <p:cNvSpPr/>
                <p:nvPr/>
              </p:nvSpPr>
              <p:spPr bwMode="gray">
                <a:xfrm>
                  <a:off x="7219854"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4" name="Graphic 1498">
                <a:extLst>
                  <a:ext uri="{FF2B5EF4-FFF2-40B4-BE49-F238E27FC236}">
                    <a16:creationId xmlns:a16="http://schemas.microsoft.com/office/drawing/2014/main" id="{3242603E-64C1-D114-B4F8-4A011A7B33B8}"/>
                  </a:ext>
                </a:extLst>
              </p:cNvPr>
              <p:cNvGrpSpPr/>
              <p:nvPr/>
            </p:nvGrpSpPr>
            <p:grpSpPr bwMode="gray">
              <a:xfrm>
                <a:off x="7249096" y="3653599"/>
                <a:ext cx="75723" cy="75723"/>
                <a:chOff x="7249096" y="3653599"/>
                <a:chExt cx="75723" cy="75723"/>
              </a:xfrm>
            </p:grpSpPr>
            <p:sp>
              <p:nvSpPr>
                <p:cNvPr id="297" name="Freeform: Shape 5704">
                  <a:extLst>
                    <a:ext uri="{FF2B5EF4-FFF2-40B4-BE49-F238E27FC236}">
                      <a16:creationId xmlns:a16="http://schemas.microsoft.com/office/drawing/2014/main" id="{72EA289F-422F-4C76-537F-0150CD7100FC}"/>
                    </a:ext>
                  </a:extLst>
                </p:cNvPr>
                <p:cNvSpPr/>
                <p:nvPr/>
              </p:nvSpPr>
              <p:spPr bwMode="gray">
                <a:xfrm>
                  <a:off x="7287006" y="36535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8" name="Freeform: Shape 5705">
                  <a:extLst>
                    <a:ext uri="{FF2B5EF4-FFF2-40B4-BE49-F238E27FC236}">
                      <a16:creationId xmlns:a16="http://schemas.microsoft.com/office/drawing/2014/main" id="{456E7390-E9AB-3906-B617-9568185DA607}"/>
                    </a:ext>
                  </a:extLst>
                </p:cNvPr>
                <p:cNvSpPr/>
                <p:nvPr/>
              </p:nvSpPr>
              <p:spPr bwMode="gray">
                <a:xfrm>
                  <a:off x="7249096" y="36914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5" name="Graphic 1498">
                <a:extLst>
                  <a:ext uri="{FF2B5EF4-FFF2-40B4-BE49-F238E27FC236}">
                    <a16:creationId xmlns:a16="http://schemas.microsoft.com/office/drawing/2014/main" id="{D7FA6915-8599-4F6A-6268-06322FA6B5D3}"/>
                  </a:ext>
                </a:extLst>
              </p:cNvPr>
              <p:cNvGrpSpPr/>
              <p:nvPr/>
            </p:nvGrpSpPr>
            <p:grpSpPr bwMode="gray">
              <a:xfrm>
                <a:off x="7287006" y="3680459"/>
                <a:ext cx="75628" cy="75723"/>
                <a:chOff x="7287006" y="3680459"/>
                <a:chExt cx="75628" cy="75723"/>
              </a:xfrm>
            </p:grpSpPr>
            <p:sp>
              <p:nvSpPr>
                <p:cNvPr id="295" name="Freeform: Shape 5702">
                  <a:extLst>
                    <a:ext uri="{FF2B5EF4-FFF2-40B4-BE49-F238E27FC236}">
                      <a16:creationId xmlns:a16="http://schemas.microsoft.com/office/drawing/2014/main" id="{F6AAE69D-6627-4C59-A08B-FBF9BD73F36B}"/>
                    </a:ext>
                  </a:extLst>
                </p:cNvPr>
                <p:cNvSpPr/>
                <p:nvPr/>
              </p:nvSpPr>
              <p:spPr bwMode="gray">
                <a:xfrm>
                  <a:off x="7324820" y="368045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6" name="Freeform: Shape 5703">
                  <a:extLst>
                    <a:ext uri="{FF2B5EF4-FFF2-40B4-BE49-F238E27FC236}">
                      <a16:creationId xmlns:a16="http://schemas.microsoft.com/office/drawing/2014/main" id="{6D971407-9808-D96C-7444-22696EE9A39D}"/>
                    </a:ext>
                  </a:extLst>
                </p:cNvPr>
                <p:cNvSpPr/>
                <p:nvPr/>
              </p:nvSpPr>
              <p:spPr bwMode="gray">
                <a:xfrm>
                  <a:off x="7287006" y="371836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6" name="Graphic 1498">
                <a:extLst>
                  <a:ext uri="{FF2B5EF4-FFF2-40B4-BE49-F238E27FC236}">
                    <a16:creationId xmlns:a16="http://schemas.microsoft.com/office/drawing/2014/main" id="{F57A7EB5-0E6C-C583-58AD-89D4EC7AB844}"/>
                  </a:ext>
                </a:extLst>
              </p:cNvPr>
              <p:cNvGrpSpPr/>
              <p:nvPr/>
            </p:nvGrpSpPr>
            <p:grpSpPr bwMode="gray">
              <a:xfrm>
                <a:off x="7324820" y="3715797"/>
                <a:ext cx="75723" cy="75628"/>
                <a:chOff x="7324820" y="3715797"/>
                <a:chExt cx="75723" cy="75628"/>
              </a:xfrm>
            </p:grpSpPr>
            <p:sp>
              <p:nvSpPr>
                <p:cNvPr id="293" name="Freeform: Shape 5700">
                  <a:extLst>
                    <a:ext uri="{FF2B5EF4-FFF2-40B4-BE49-F238E27FC236}">
                      <a16:creationId xmlns:a16="http://schemas.microsoft.com/office/drawing/2014/main" id="{74B26707-C912-5C90-33B7-064D01B321A7}"/>
                    </a:ext>
                  </a:extLst>
                </p:cNvPr>
                <p:cNvSpPr/>
                <p:nvPr/>
              </p:nvSpPr>
              <p:spPr bwMode="gray">
                <a:xfrm>
                  <a:off x="7362634"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4" name="Freeform: Shape 5701">
                  <a:extLst>
                    <a:ext uri="{FF2B5EF4-FFF2-40B4-BE49-F238E27FC236}">
                      <a16:creationId xmlns:a16="http://schemas.microsoft.com/office/drawing/2014/main" id="{B5095FF2-C2D9-7B92-7463-19396DD08B56}"/>
                    </a:ext>
                  </a:extLst>
                </p:cNvPr>
                <p:cNvSpPr/>
                <p:nvPr/>
              </p:nvSpPr>
              <p:spPr bwMode="gray">
                <a:xfrm>
                  <a:off x="7324820" y="37536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7" name="Graphic 1498">
                <a:extLst>
                  <a:ext uri="{FF2B5EF4-FFF2-40B4-BE49-F238E27FC236}">
                    <a16:creationId xmlns:a16="http://schemas.microsoft.com/office/drawing/2014/main" id="{9E4797E6-9464-5286-0626-D7C8C6F08E6C}"/>
                  </a:ext>
                </a:extLst>
              </p:cNvPr>
              <p:cNvGrpSpPr/>
              <p:nvPr/>
            </p:nvGrpSpPr>
            <p:grpSpPr bwMode="gray">
              <a:xfrm>
                <a:off x="7337012" y="3715797"/>
                <a:ext cx="75628" cy="75628"/>
                <a:chOff x="7337012" y="3715797"/>
                <a:chExt cx="75628" cy="75628"/>
              </a:xfrm>
            </p:grpSpPr>
            <p:sp>
              <p:nvSpPr>
                <p:cNvPr id="291" name="Freeform: Shape 5698">
                  <a:extLst>
                    <a:ext uri="{FF2B5EF4-FFF2-40B4-BE49-F238E27FC236}">
                      <a16:creationId xmlns:a16="http://schemas.microsoft.com/office/drawing/2014/main" id="{8F29E8E8-079B-1BFD-F7B3-34B618009359}"/>
                    </a:ext>
                  </a:extLst>
                </p:cNvPr>
                <p:cNvSpPr/>
                <p:nvPr/>
              </p:nvSpPr>
              <p:spPr bwMode="gray">
                <a:xfrm>
                  <a:off x="7374826"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2" name="Freeform: Shape 5699">
                  <a:extLst>
                    <a:ext uri="{FF2B5EF4-FFF2-40B4-BE49-F238E27FC236}">
                      <a16:creationId xmlns:a16="http://schemas.microsoft.com/office/drawing/2014/main" id="{6E5238F1-C9F5-6D5C-273F-EEFA35B66F1F}"/>
                    </a:ext>
                  </a:extLst>
                </p:cNvPr>
                <p:cNvSpPr/>
                <p:nvPr/>
              </p:nvSpPr>
              <p:spPr bwMode="gray">
                <a:xfrm>
                  <a:off x="7337012" y="37536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8" name="Graphic 1498">
                <a:extLst>
                  <a:ext uri="{FF2B5EF4-FFF2-40B4-BE49-F238E27FC236}">
                    <a16:creationId xmlns:a16="http://schemas.microsoft.com/office/drawing/2014/main" id="{CB28DFBC-061A-610F-32D1-0DE1E2AB8E72}"/>
                  </a:ext>
                </a:extLst>
              </p:cNvPr>
              <p:cNvGrpSpPr/>
              <p:nvPr/>
            </p:nvGrpSpPr>
            <p:grpSpPr bwMode="gray">
              <a:xfrm>
                <a:off x="7359967" y="3715797"/>
                <a:ext cx="75628" cy="75628"/>
                <a:chOff x="7359967" y="3715797"/>
                <a:chExt cx="75628" cy="75628"/>
              </a:xfrm>
            </p:grpSpPr>
            <p:sp>
              <p:nvSpPr>
                <p:cNvPr id="289" name="Freeform: Shape 5696">
                  <a:extLst>
                    <a:ext uri="{FF2B5EF4-FFF2-40B4-BE49-F238E27FC236}">
                      <a16:creationId xmlns:a16="http://schemas.microsoft.com/office/drawing/2014/main" id="{750FCD24-160E-B6FF-B743-2F7BEBA5859E}"/>
                    </a:ext>
                  </a:extLst>
                </p:cNvPr>
                <p:cNvSpPr/>
                <p:nvPr/>
              </p:nvSpPr>
              <p:spPr bwMode="gray">
                <a:xfrm>
                  <a:off x="7397781"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90" name="Freeform: Shape 5697">
                  <a:extLst>
                    <a:ext uri="{FF2B5EF4-FFF2-40B4-BE49-F238E27FC236}">
                      <a16:creationId xmlns:a16="http://schemas.microsoft.com/office/drawing/2014/main" id="{928A7962-5931-7BAE-C58E-9B66BE9CFD22}"/>
                    </a:ext>
                  </a:extLst>
                </p:cNvPr>
                <p:cNvSpPr/>
                <p:nvPr/>
              </p:nvSpPr>
              <p:spPr bwMode="gray">
                <a:xfrm>
                  <a:off x="7359967" y="37536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99" name="Graphic 1498">
                <a:extLst>
                  <a:ext uri="{FF2B5EF4-FFF2-40B4-BE49-F238E27FC236}">
                    <a16:creationId xmlns:a16="http://schemas.microsoft.com/office/drawing/2014/main" id="{7C86ACB9-8B96-BD49-9A44-0108142B42B8}"/>
                  </a:ext>
                </a:extLst>
              </p:cNvPr>
              <p:cNvGrpSpPr/>
              <p:nvPr/>
            </p:nvGrpSpPr>
            <p:grpSpPr bwMode="gray">
              <a:xfrm>
                <a:off x="7349490" y="3715797"/>
                <a:ext cx="75628" cy="75628"/>
                <a:chOff x="7349490" y="3715797"/>
                <a:chExt cx="75628" cy="75628"/>
              </a:xfrm>
            </p:grpSpPr>
            <p:sp>
              <p:nvSpPr>
                <p:cNvPr id="287" name="Freeform: Shape 5694">
                  <a:extLst>
                    <a:ext uri="{FF2B5EF4-FFF2-40B4-BE49-F238E27FC236}">
                      <a16:creationId xmlns:a16="http://schemas.microsoft.com/office/drawing/2014/main" id="{F99C8FF9-BB4D-BBA6-698C-C677BA22EB0D}"/>
                    </a:ext>
                  </a:extLst>
                </p:cNvPr>
                <p:cNvSpPr/>
                <p:nvPr/>
              </p:nvSpPr>
              <p:spPr bwMode="gray">
                <a:xfrm>
                  <a:off x="7387304" y="371579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8" name="Freeform: Shape 5695">
                  <a:extLst>
                    <a:ext uri="{FF2B5EF4-FFF2-40B4-BE49-F238E27FC236}">
                      <a16:creationId xmlns:a16="http://schemas.microsoft.com/office/drawing/2014/main" id="{682B3456-3F04-1355-C07B-F7555C9804E8}"/>
                    </a:ext>
                  </a:extLst>
                </p:cNvPr>
                <p:cNvSpPr/>
                <p:nvPr/>
              </p:nvSpPr>
              <p:spPr bwMode="gray">
                <a:xfrm>
                  <a:off x="7349490" y="37536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0" name="Graphic 1498">
                <a:extLst>
                  <a:ext uri="{FF2B5EF4-FFF2-40B4-BE49-F238E27FC236}">
                    <a16:creationId xmlns:a16="http://schemas.microsoft.com/office/drawing/2014/main" id="{3ED12391-C2F8-CDDA-7FFC-7B5367EE629E}"/>
                  </a:ext>
                </a:extLst>
              </p:cNvPr>
              <p:cNvGrpSpPr/>
              <p:nvPr/>
            </p:nvGrpSpPr>
            <p:grpSpPr bwMode="gray">
              <a:xfrm>
                <a:off x="7425118" y="3779138"/>
                <a:ext cx="75723" cy="75723"/>
                <a:chOff x="7425118" y="3779138"/>
                <a:chExt cx="75723" cy="75723"/>
              </a:xfrm>
            </p:grpSpPr>
            <p:sp>
              <p:nvSpPr>
                <p:cNvPr id="285" name="Freeform: Shape 5692">
                  <a:extLst>
                    <a:ext uri="{FF2B5EF4-FFF2-40B4-BE49-F238E27FC236}">
                      <a16:creationId xmlns:a16="http://schemas.microsoft.com/office/drawing/2014/main" id="{FEFAAAA4-DAF7-A605-DABE-6CF30FB16677}"/>
                    </a:ext>
                  </a:extLst>
                </p:cNvPr>
                <p:cNvSpPr/>
                <p:nvPr/>
              </p:nvSpPr>
              <p:spPr bwMode="gray">
                <a:xfrm>
                  <a:off x="7463028"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6" name="Freeform: Shape 5693">
                  <a:extLst>
                    <a:ext uri="{FF2B5EF4-FFF2-40B4-BE49-F238E27FC236}">
                      <a16:creationId xmlns:a16="http://schemas.microsoft.com/office/drawing/2014/main" id="{0EADFFAA-CAE6-C1E9-71DD-B3F7AC0FB698}"/>
                    </a:ext>
                  </a:extLst>
                </p:cNvPr>
                <p:cNvSpPr/>
                <p:nvPr/>
              </p:nvSpPr>
              <p:spPr bwMode="gray">
                <a:xfrm>
                  <a:off x="7425118"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1" name="Graphic 1498">
                <a:extLst>
                  <a:ext uri="{FF2B5EF4-FFF2-40B4-BE49-F238E27FC236}">
                    <a16:creationId xmlns:a16="http://schemas.microsoft.com/office/drawing/2014/main" id="{98449A53-7387-9F42-94F5-E52883A02A86}"/>
                  </a:ext>
                </a:extLst>
              </p:cNvPr>
              <p:cNvGrpSpPr/>
              <p:nvPr/>
            </p:nvGrpSpPr>
            <p:grpSpPr bwMode="gray">
              <a:xfrm>
                <a:off x="7457503" y="3779138"/>
                <a:ext cx="75723" cy="75723"/>
                <a:chOff x="7457503" y="3779138"/>
                <a:chExt cx="75723" cy="75723"/>
              </a:xfrm>
            </p:grpSpPr>
            <p:sp>
              <p:nvSpPr>
                <p:cNvPr id="283" name="Freeform: Shape 5690">
                  <a:extLst>
                    <a:ext uri="{FF2B5EF4-FFF2-40B4-BE49-F238E27FC236}">
                      <a16:creationId xmlns:a16="http://schemas.microsoft.com/office/drawing/2014/main" id="{66A6E231-DAF7-777C-4249-09EBF75109DE}"/>
                    </a:ext>
                  </a:extLst>
                </p:cNvPr>
                <p:cNvSpPr/>
                <p:nvPr/>
              </p:nvSpPr>
              <p:spPr bwMode="gray">
                <a:xfrm>
                  <a:off x="7495317"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4" name="Freeform: Shape 5691">
                  <a:extLst>
                    <a:ext uri="{FF2B5EF4-FFF2-40B4-BE49-F238E27FC236}">
                      <a16:creationId xmlns:a16="http://schemas.microsoft.com/office/drawing/2014/main" id="{C03B4C3C-184A-2736-E2A8-27A01471154E}"/>
                    </a:ext>
                  </a:extLst>
                </p:cNvPr>
                <p:cNvSpPr/>
                <p:nvPr/>
              </p:nvSpPr>
              <p:spPr bwMode="gray">
                <a:xfrm>
                  <a:off x="7457503"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2" name="Graphic 1498">
                <a:extLst>
                  <a:ext uri="{FF2B5EF4-FFF2-40B4-BE49-F238E27FC236}">
                    <a16:creationId xmlns:a16="http://schemas.microsoft.com/office/drawing/2014/main" id="{64FF4247-1A36-3035-35E2-7867D0880B2D}"/>
                  </a:ext>
                </a:extLst>
              </p:cNvPr>
              <p:cNvGrpSpPr/>
              <p:nvPr/>
            </p:nvGrpSpPr>
            <p:grpSpPr bwMode="gray">
              <a:xfrm>
                <a:off x="7487126" y="3779138"/>
                <a:ext cx="75723" cy="75723"/>
                <a:chOff x="7487126" y="3779138"/>
                <a:chExt cx="75723" cy="75723"/>
              </a:xfrm>
            </p:grpSpPr>
            <p:sp>
              <p:nvSpPr>
                <p:cNvPr id="281" name="Freeform: Shape 5688">
                  <a:extLst>
                    <a:ext uri="{FF2B5EF4-FFF2-40B4-BE49-F238E27FC236}">
                      <a16:creationId xmlns:a16="http://schemas.microsoft.com/office/drawing/2014/main" id="{433D3DA1-00C0-F669-CEE7-82669CBEC153}"/>
                    </a:ext>
                  </a:extLst>
                </p:cNvPr>
                <p:cNvSpPr/>
                <p:nvPr/>
              </p:nvSpPr>
              <p:spPr bwMode="gray">
                <a:xfrm>
                  <a:off x="7525035"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2" name="Freeform: Shape 5689">
                  <a:extLst>
                    <a:ext uri="{FF2B5EF4-FFF2-40B4-BE49-F238E27FC236}">
                      <a16:creationId xmlns:a16="http://schemas.microsoft.com/office/drawing/2014/main" id="{DE59593A-947B-66F9-ACE4-4D23DA2F8547}"/>
                    </a:ext>
                  </a:extLst>
                </p:cNvPr>
                <p:cNvSpPr/>
                <p:nvPr/>
              </p:nvSpPr>
              <p:spPr bwMode="gray">
                <a:xfrm>
                  <a:off x="7487126"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3" name="Graphic 1498">
                <a:extLst>
                  <a:ext uri="{FF2B5EF4-FFF2-40B4-BE49-F238E27FC236}">
                    <a16:creationId xmlns:a16="http://schemas.microsoft.com/office/drawing/2014/main" id="{354C291D-5A2E-5A04-ED35-6EA275235333}"/>
                  </a:ext>
                </a:extLst>
              </p:cNvPr>
              <p:cNvGrpSpPr/>
              <p:nvPr/>
            </p:nvGrpSpPr>
            <p:grpSpPr bwMode="gray">
              <a:xfrm>
                <a:off x="7495317" y="3779138"/>
                <a:ext cx="75723" cy="75723"/>
                <a:chOff x="7495317" y="3779138"/>
                <a:chExt cx="75723" cy="75723"/>
              </a:xfrm>
            </p:grpSpPr>
            <p:sp>
              <p:nvSpPr>
                <p:cNvPr id="279" name="Freeform: Shape 5686">
                  <a:extLst>
                    <a:ext uri="{FF2B5EF4-FFF2-40B4-BE49-F238E27FC236}">
                      <a16:creationId xmlns:a16="http://schemas.microsoft.com/office/drawing/2014/main" id="{238EC174-C5E5-448A-43E4-BE5784397C5E}"/>
                    </a:ext>
                  </a:extLst>
                </p:cNvPr>
                <p:cNvSpPr/>
                <p:nvPr/>
              </p:nvSpPr>
              <p:spPr bwMode="gray">
                <a:xfrm>
                  <a:off x="7533227"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80" name="Freeform: Shape 5687">
                  <a:extLst>
                    <a:ext uri="{FF2B5EF4-FFF2-40B4-BE49-F238E27FC236}">
                      <a16:creationId xmlns:a16="http://schemas.microsoft.com/office/drawing/2014/main" id="{A09FC4F8-14EF-16F7-D1FC-34980454AC30}"/>
                    </a:ext>
                  </a:extLst>
                </p:cNvPr>
                <p:cNvSpPr/>
                <p:nvPr/>
              </p:nvSpPr>
              <p:spPr bwMode="gray">
                <a:xfrm>
                  <a:off x="7495317"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4" name="Graphic 1498">
                <a:extLst>
                  <a:ext uri="{FF2B5EF4-FFF2-40B4-BE49-F238E27FC236}">
                    <a16:creationId xmlns:a16="http://schemas.microsoft.com/office/drawing/2014/main" id="{464A5780-3450-757F-6580-5DF5B063DF4C}"/>
                  </a:ext>
                </a:extLst>
              </p:cNvPr>
              <p:cNvGrpSpPr/>
              <p:nvPr/>
            </p:nvGrpSpPr>
            <p:grpSpPr bwMode="gray">
              <a:xfrm>
                <a:off x="7525035" y="3779138"/>
                <a:ext cx="75628" cy="75723"/>
                <a:chOff x="7525035" y="3779138"/>
                <a:chExt cx="75628" cy="75723"/>
              </a:xfrm>
            </p:grpSpPr>
            <p:sp>
              <p:nvSpPr>
                <p:cNvPr id="277" name="Freeform: Shape 5684">
                  <a:extLst>
                    <a:ext uri="{FF2B5EF4-FFF2-40B4-BE49-F238E27FC236}">
                      <a16:creationId xmlns:a16="http://schemas.microsoft.com/office/drawing/2014/main" id="{9B568EA4-14A5-A018-CDFD-48EB5A9B3E24}"/>
                    </a:ext>
                  </a:extLst>
                </p:cNvPr>
                <p:cNvSpPr/>
                <p:nvPr/>
              </p:nvSpPr>
              <p:spPr bwMode="gray">
                <a:xfrm>
                  <a:off x="7562850"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8" name="Freeform: Shape 5685">
                  <a:extLst>
                    <a:ext uri="{FF2B5EF4-FFF2-40B4-BE49-F238E27FC236}">
                      <a16:creationId xmlns:a16="http://schemas.microsoft.com/office/drawing/2014/main" id="{7B193BA0-F716-234E-14F7-6F023F0AA8BA}"/>
                    </a:ext>
                  </a:extLst>
                </p:cNvPr>
                <p:cNvSpPr/>
                <p:nvPr/>
              </p:nvSpPr>
              <p:spPr bwMode="gray">
                <a:xfrm>
                  <a:off x="7525035" y="38169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5" name="Graphic 1498">
                <a:extLst>
                  <a:ext uri="{FF2B5EF4-FFF2-40B4-BE49-F238E27FC236}">
                    <a16:creationId xmlns:a16="http://schemas.microsoft.com/office/drawing/2014/main" id="{6FB2BB7B-ED18-EF13-40CF-F6D6EA10C03B}"/>
                  </a:ext>
                </a:extLst>
              </p:cNvPr>
              <p:cNvGrpSpPr/>
              <p:nvPr/>
            </p:nvGrpSpPr>
            <p:grpSpPr bwMode="gray">
              <a:xfrm>
                <a:off x="7555230" y="3779138"/>
                <a:ext cx="75723" cy="75723"/>
                <a:chOff x="7555230" y="3779138"/>
                <a:chExt cx="75723" cy="75723"/>
              </a:xfrm>
            </p:grpSpPr>
            <p:sp>
              <p:nvSpPr>
                <p:cNvPr id="275" name="Freeform: Shape 5682">
                  <a:extLst>
                    <a:ext uri="{FF2B5EF4-FFF2-40B4-BE49-F238E27FC236}">
                      <a16:creationId xmlns:a16="http://schemas.microsoft.com/office/drawing/2014/main" id="{6B576F67-2E27-1191-9AB5-C70204BFAE5D}"/>
                    </a:ext>
                  </a:extLst>
                </p:cNvPr>
                <p:cNvSpPr/>
                <p:nvPr/>
              </p:nvSpPr>
              <p:spPr bwMode="gray">
                <a:xfrm>
                  <a:off x="7593139"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6" name="Freeform: Shape 5683">
                  <a:extLst>
                    <a:ext uri="{FF2B5EF4-FFF2-40B4-BE49-F238E27FC236}">
                      <a16:creationId xmlns:a16="http://schemas.microsoft.com/office/drawing/2014/main" id="{4C97B0F1-816C-EDA0-7282-FB5BC95D70D3}"/>
                    </a:ext>
                  </a:extLst>
                </p:cNvPr>
                <p:cNvSpPr/>
                <p:nvPr/>
              </p:nvSpPr>
              <p:spPr bwMode="gray">
                <a:xfrm>
                  <a:off x="7555230"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6" name="Graphic 1498">
                <a:extLst>
                  <a:ext uri="{FF2B5EF4-FFF2-40B4-BE49-F238E27FC236}">
                    <a16:creationId xmlns:a16="http://schemas.microsoft.com/office/drawing/2014/main" id="{3F0B1812-2AD1-11BC-F9F8-D3EFE297050E}"/>
                  </a:ext>
                </a:extLst>
              </p:cNvPr>
              <p:cNvGrpSpPr/>
              <p:nvPr/>
            </p:nvGrpSpPr>
            <p:grpSpPr bwMode="gray">
              <a:xfrm>
                <a:off x="7567993" y="3779138"/>
                <a:ext cx="75723" cy="75723"/>
                <a:chOff x="7567993" y="3779138"/>
                <a:chExt cx="75723" cy="75723"/>
              </a:xfrm>
            </p:grpSpPr>
            <p:sp>
              <p:nvSpPr>
                <p:cNvPr id="273" name="Freeform: Shape 5680">
                  <a:extLst>
                    <a:ext uri="{FF2B5EF4-FFF2-40B4-BE49-F238E27FC236}">
                      <a16:creationId xmlns:a16="http://schemas.microsoft.com/office/drawing/2014/main" id="{C830258C-0C39-B6A7-D1A5-09736E66BF1C}"/>
                    </a:ext>
                  </a:extLst>
                </p:cNvPr>
                <p:cNvSpPr/>
                <p:nvPr/>
              </p:nvSpPr>
              <p:spPr bwMode="gray">
                <a:xfrm>
                  <a:off x="7605903"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4" name="Freeform: Shape 5681">
                  <a:extLst>
                    <a:ext uri="{FF2B5EF4-FFF2-40B4-BE49-F238E27FC236}">
                      <a16:creationId xmlns:a16="http://schemas.microsoft.com/office/drawing/2014/main" id="{6A410025-82D2-22D3-0E79-2419E457734B}"/>
                    </a:ext>
                  </a:extLst>
                </p:cNvPr>
                <p:cNvSpPr/>
                <p:nvPr/>
              </p:nvSpPr>
              <p:spPr bwMode="gray">
                <a:xfrm>
                  <a:off x="7567993"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7" name="Graphic 1498">
                <a:extLst>
                  <a:ext uri="{FF2B5EF4-FFF2-40B4-BE49-F238E27FC236}">
                    <a16:creationId xmlns:a16="http://schemas.microsoft.com/office/drawing/2014/main" id="{41F4926B-87CE-1525-EA21-BE16CAF2B835}"/>
                  </a:ext>
                </a:extLst>
              </p:cNvPr>
              <p:cNvGrpSpPr/>
              <p:nvPr/>
            </p:nvGrpSpPr>
            <p:grpSpPr bwMode="gray">
              <a:xfrm>
                <a:off x="7581995" y="3779138"/>
                <a:ext cx="75723" cy="75723"/>
                <a:chOff x="7581995" y="3779138"/>
                <a:chExt cx="75723" cy="75723"/>
              </a:xfrm>
            </p:grpSpPr>
            <p:sp>
              <p:nvSpPr>
                <p:cNvPr id="271" name="Freeform: Shape 5678">
                  <a:extLst>
                    <a:ext uri="{FF2B5EF4-FFF2-40B4-BE49-F238E27FC236}">
                      <a16:creationId xmlns:a16="http://schemas.microsoft.com/office/drawing/2014/main" id="{6B4BE224-3654-FCA3-1D0A-D7E74FFD8676}"/>
                    </a:ext>
                  </a:extLst>
                </p:cNvPr>
                <p:cNvSpPr/>
                <p:nvPr/>
              </p:nvSpPr>
              <p:spPr bwMode="gray">
                <a:xfrm>
                  <a:off x="7619809" y="37791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2" name="Freeform: Shape 5679">
                  <a:extLst>
                    <a:ext uri="{FF2B5EF4-FFF2-40B4-BE49-F238E27FC236}">
                      <a16:creationId xmlns:a16="http://schemas.microsoft.com/office/drawing/2014/main" id="{E3AFA777-D8B7-C122-A749-278BB6DE7EEB}"/>
                    </a:ext>
                  </a:extLst>
                </p:cNvPr>
                <p:cNvSpPr/>
                <p:nvPr/>
              </p:nvSpPr>
              <p:spPr bwMode="gray">
                <a:xfrm>
                  <a:off x="7581995" y="38169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8" name="Graphic 1498">
                <a:extLst>
                  <a:ext uri="{FF2B5EF4-FFF2-40B4-BE49-F238E27FC236}">
                    <a16:creationId xmlns:a16="http://schemas.microsoft.com/office/drawing/2014/main" id="{DDDE22B9-8D37-3EAF-0D35-3F7297B6FD64}"/>
                  </a:ext>
                </a:extLst>
              </p:cNvPr>
              <p:cNvGrpSpPr/>
              <p:nvPr/>
            </p:nvGrpSpPr>
            <p:grpSpPr bwMode="gray">
              <a:xfrm>
                <a:off x="8005572" y="3920299"/>
                <a:ext cx="75723" cy="75723"/>
                <a:chOff x="8005572" y="3920299"/>
                <a:chExt cx="75723" cy="75723"/>
              </a:xfrm>
            </p:grpSpPr>
            <p:sp>
              <p:nvSpPr>
                <p:cNvPr id="269" name="Freeform: Shape 5676">
                  <a:extLst>
                    <a:ext uri="{FF2B5EF4-FFF2-40B4-BE49-F238E27FC236}">
                      <a16:creationId xmlns:a16="http://schemas.microsoft.com/office/drawing/2014/main" id="{45BA7AA4-DF5E-F6CD-6A89-BA091974DBEA}"/>
                    </a:ext>
                  </a:extLst>
                </p:cNvPr>
                <p:cNvSpPr/>
                <p:nvPr/>
              </p:nvSpPr>
              <p:spPr bwMode="gray">
                <a:xfrm>
                  <a:off x="8043481"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70" name="Freeform: Shape 5677">
                  <a:extLst>
                    <a:ext uri="{FF2B5EF4-FFF2-40B4-BE49-F238E27FC236}">
                      <a16:creationId xmlns:a16="http://schemas.microsoft.com/office/drawing/2014/main" id="{E93832CC-0D68-4C48-F5F9-801FD47911FE}"/>
                    </a:ext>
                  </a:extLst>
                </p:cNvPr>
                <p:cNvSpPr/>
                <p:nvPr/>
              </p:nvSpPr>
              <p:spPr bwMode="gray">
                <a:xfrm>
                  <a:off x="8005572"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09" name="Graphic 1498">
                <a:extLst>
                  <a:ext uri="{FF2B5EF4-FFF2-40B4-BE49-F238E27FC236}">
                    <a16:creationId xmlns:a16="http://schemas.microsoft.com/office/drawing/2014/main" id="{84836CE5-1DFA-F346-B561-BA496702FA99}"/>
                  </a:ext>
                </a:extLst>
              </p:cNvPr>
              <p:cNvGrpSpPr/>
              <p:nvPr/>
            </p:nvGrpSpPr>
            <p:grpSpPr bwMode="gray">
              <a:xfrm>
                <a:off x="8021955" y="3920299"/>
                <a:ext cx="75628" cy="75723"/>
                <a:chOff x="8021955" y="3920299"/>
                <a:chExt cx="75628" cy="75723"/>
              </a:xfrm>
            </p:grpSpPr>
            <p:sp>
              <p:nvSpPr>
                <p:cNvPr id="267" name="Freeform: Shape 5674">
                  <a:extLst>
                    <a:ext uri="{FF2B5EF4-FFF2-40B4-BE49-F238E27FC236}">
                      <a16:creationId xmlns:a16="http://schemas.microsoft.com/office/drawing/2014/main" id="{6A346A60-8DCA-2C95-CC8F-DBF208469CC7}"/>
                    </a:ext>
                  </a:extLst>
                </p:cNvPr>
                <p:cNvSpPr/>
                <p:nvPr/>
              </p:nvSpPr>
              <p:spPr bwMode="gray">
                <a:xfrm>
                  <a:off x="8059769"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8" name="Freeform: Shape 5675">
                  <a:extLst>
                    <a:ext uri="{FF2B5EF4-FFF2-40B4-BE49-F238E27FC236}">
                      <a16:creationId xmlns:a16="http://schemas.microsoft.com/office/drawing/2014/main" id="{74A43D8C-F9A0-B4DE-E5AC-1CD9F54F70ED}"/>
                    </a:ext>
                  </a:extLst>
                </p:cNvPr>
                <p:cNvSpPr/>
                <p:nvPr/>
              </p:nvSpPr>
              <p:spPr bwMode="gray">
                <a:xfrm>
                  <a:off x="8021955" y="395820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0" name="Graphic 1498">
                <a:extLst>
                  <a:ext uri="{FF2B5EF4-FFF2-40B4-BE49-F238E27FC236}">
                    <a16:creationId xmlns:a16="http://schemas.microsoft.com/office/drawing/2014/main" id="{2DA38740-F16E-AB0F-A1FF-05687B9EE387}"/>
                  </a:ext>
                </a:extLst>
              </p:cNvPr>
              <p:cNvGrpSpPr/>
              <p:nvPr/>
            </p:nvGrpSpPr>
            <p:grpSpPr bwMode="gray">
              <a:xfrm>
                <a:off x="8032623" y="3920299"/>
                <a:ext cx="75723" cy="75723"/>
                <a:chOff x="8032623" y="3920299"/>
                <a:chExt cx="75723" cy="75723"/>
              </a:xfrm>
            </p:grpSpPr>
            <p:sp>
              <p:nvSpPr>
                <p:cNvPr id="265" name="Freeform: Shape 5672">
                  <a:extLst>
                    <a:ext uri="{FF2B5EF4-FFF2-40B4-BE49-F238E27FC236}">
                      <a16:creationId xmlns:a16="http://schemas.microsoft.com/office/drawing/2014/main" id="{898FD6BD-505C-707C-3C49-454CA8571F7F}"/>
                    </a:ext>
                  </a:extLst>
                </p:cNvPr>
                <p:cNvSpPr/>
                <p:nvPr/>
              </p:nvSpPr>
              <p:spPr bwMode="gray">
                <a:xfrm>
                  <a:off x="8070532"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6" name="Freeform: Shape 5673">
                  <a:extLst>
                    <a:ext uri="{FF2B5EF4-FFF2-40B4-BE49-F238E27FC236}">
                      <a16:creationId xmlns:a16="http://schemas.microsoft.com/office/drawing/2014/main" id="{A9E5A176-B453-D6AD-9DCC-7DF1C7E5A4B6}"/>
                    </a:ext>
                  </a:extLst>
                </p:cNvPr>
                <p:cNvSpPr/>
                <p:nvPr/>
              </p:nvSpPr>
              <p:spPr bwMode="gray">
                <a:xfrm>
                  <a:off x="8032623"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1" name="Graphic 1498">
                <a:extLst>
                  <a:ext uri="{FF2B5EF4-FFF2-40B4-BE49-F238E27FC236}">
                    <a16:creationId xmlns:a16="http://schemas.microsoft.com/office/drawing/2014/main" id="{452C99AD-C654-FD13-419E-65B989BCE684}"/>
                  </a:ext>
                </a:extLst>
              </p:cNvPr>
              <p:cNvGrpSpPr/>
              <p:nvPr/>
            </p:nvGrpSpPr>
            <p:grpSpPr bwMode="gray">
              <a:xfrm>
                <a:off x="8054721" y="3920299"/>
                <a:ext cx="75723" cy="75723"/>
                <a:chOff x="8054721" y="3920299"/>
                <a:chExt cx="75723" cy="75723"/>
              </a:xfrm>
            </p:grpSpPr>
            <p:sp>
              <p:nvSpPr>
                <p:cNvPr id="263" name="Freeform: Shape 5670">
                  <a:extLst>
                    <a:ext uri="{FF2B5EF4-FFF2-40B4-BE49-F238E27FC236}">
                      <a16:creationId xmlns:a16="http://schemas.microsoft.com/office/drawing/2014/main" id="{39AC215C-990B-8783-B96B-A58B73D0947C}"/>
                    </a:ext>
                  </a:extLst>
                </p:cNvPr>
                <p:cNvSpPr/>
                <p:nvPr/>
              </p:nvSpPr>
              <p:spPr bwMode="gray">
                <a:xfrm>
                  <a:off x="8092630"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4" name="Freeform: Shape 5671">
                  <a:extLst>
                    <a:ext uri="{FF2B5EF4-FFF2-40B4-BE49-F238E27FC236}">
                      <a16:creationId xmlns:a16="http://schemas.microsoft.com/office/drawing/2014/main" id="{91DF4F7C-5434-2BE8-08F6-E1843C9ED042}"/>
                    </a:ext>
                  </a:extLst>
                </p:cNvPr>
                <p:cNvSpPr/>
                <p:nvPr/>
              </p:nvSpPr>
              <p:spPr bwMode="gray">
                <a:xfrm>
                  <a:off x="8054721"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2" name="Graphic 1498">
                <a:extLst>
                  <a:ext uri="{FF2B5EF4-FFF2-40B4-BE49-F238E27FC236}">
                    <a16:creationId xmlns:a16="http://schemas.microsoft.com/office/drawing/2014/main" id="{203C3E24-DA43-87E1-CCA9-F18CF10A84F9}"/>
                  </a:ext>
                </a:extLst>
              </p:cNvPr>
              <p:cNvGrpSpPr/>
              <p:nvPr/>
            </p:nvGrpSpPr>
            <p:grpSpPr bwMode="gray">
              <a:xfrm>
                <a:off x="8079486" y="3920299"/>
                <a:ext cx="75723" cy="75723"/>
                <a:chOff x="8079486" y="3920299"/>
                <a:chExt cx="75723" cy="75723"/>
              </a:xfrm>
            </p:grpSpPr>
            <p:sp>
              <p:nvSpPr>
                <p:cNvPr id="261" name="Freeform: Shape 5668">
                  <a:extLst>
                    <a:ext uri="{FF2B5EF4-FFF2-40B4-BE49-F238E27FC236}">
                      <a16:creationId xmlns:a16="http://schemas.microsoft.com/office/drawing/2014/main" id="{2131BE3D-724F-6BF1-9E5A-9A5844AB28E1}"/>
                    </a:ext>
                  </a:extLst>
                </p:cNvPr>
                <p:cNvSpPr/>
                <p:nvPr/>
              </p:nvSpPr>
              <p:spPr bwMode="gray">
                <a:xfrm>
                  <a:off x="8117300"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2" name="Freeform: Shape 5669">
                  <a:extLst>
                    <a:ext uri="{FF2B5EF4-FFF2-40B4-BE49-F238E27FC236}">
                      <a16:creationId xmlns:a16="http://schemas.microsoft.com/office/drawing/2014/main" id="{F01BCA03-33BF-4DC4-C145-CE450C24CE61}"/>
                    </a:ext>
                  </a:extLst>
                </p:cNvPr>
                <p:cNvSpPr/>
                <p:nvPr/>
              </p:nvSpPr>
              <p:spPr bwMode="gray">
                <a:xfrm>
                  <a:off x="8079486"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3" name="Graphic 1498">
                <a:extLst>
                  <a:ext uri="{FF2B5EF4-FFF2-40B4-BE49-F238E27FC236}">
                    <a16:creationId xmlns:a16="http://schemas.microsoft.com/office/drawing/2014/main" id="{8380D391-B03F-86B6-263F-79C54FABC380}"/>
                  </a:ext>
                </a:extLst>
              </p:cNvPr>
              <p:cNvGrpSpPr/>
              <p:nvPr/>
            </p:nvGrpSpPr>
            <p:grpSpPr bwMode="gray">
              <a:xfrm>
                <a:off x="8088820" y="3920299"/>
                <a:ext cx="75628" cy="75723"/>
                <a:chOff x="8088820" y="3920299"/>
                <a:chExt cx="75628" cy="75723"/>
              </a:xfrm>
            </p:grpSpPr>
            <p:sp>
              <p:nvSpPr>
                <p:cNvPr id="259" name="Freeform: Shape 5666">
                  <a:extLst>
                    <a:ext uri="{FF2B5EF4-FFF2-40B4-BE49-F238E27FC236}">
                      <a16:creationId xmlns:a16="http://schemas.microsoft.com/office/drawing/2014/main" id="{DC902E12-3C2B-271A-9343-B5386142DE6D}"/>
                    </a:ext>
                  </a:extLst>
                </p:cNvPr>
                <p:cNvSpPr/>
                <p:nvPr/>
              </p:nvSpPr>
              <p:spPr bwMode="gray">
                <a:xfrm>
                  <a:off x="8126634"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60" name="Freeform: Shape 5667">
                  <a:extLst>
                    <a:ext uri="{FF2B5EF4-FFF2-40B4-BE49-F238E27FC236}">
                      <a16:creationId xmlns:a16="http://schemas.microsoft.com/office/drawing/2014/main" id="{D1B3900E-C6DE-9207-BC99-4C1EA3F217FC}"/>
                    </a:ext>
                  </a:extLst>
                </p:cNvPr>
                <p:cNvSpPr/>
                <p:nvPr/>
              </p:nvSpPr>
              <p:spPr bwMode="gray">
                <a:xfrm>
                  <a:off x="8088820" y="395820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4" name="Graphic 1498">
                <a:extLst>
                  <a:ext uri="{FF2B5EF4-FFF2-40B4-BE49-F238E27FC236}">
                    <a16:creationId xmlns:a16="http://schemas.microsoft.com/office/drawing/2014/main" id="{E8571751-D5AC-7D36-78AB-8C1EEBB9DD87}"/>
                  </a:ext>
                </a:extLst>
              </p:cNvPr>
              <p:cNvGrpSpPr/>
              <p:nvPr/>
            </p:nvGrpSpPr>
            <p:grpSpPr bwMode="gray">
              <a:xfrm>
                <a:off x="8097583" y="3920299"/>
                <a:ext cx="75723" cy="75723"/>
                <a:chOff x="8097583" y="3920299"/>
                <a:chExt cx="75723" cy="75723"/>
              </a:xfrm>
            </p:grpSpPr>
            <p:sp>
              <p:nvSpPr>
                <p:cNvPr id="257" name="Freeform: Shape 5664">
                  <a:extLst>
                    <a:ext uri="{FF2B5EF4-FFF2-40B4-BE49-F238E27FC236}">
                      <a16:creationId xmlns:a16="http://schemas.microsoft.com/office/drawing/2014/main" id="{931CFEE8-0A6E-FA6B-C3C4-34652CA3FCBC}"/>
                    </a:ext>
                  </a:extLst>
                </p:cNvPr>
                <p:cNvSpPr/>
                <p:nvPr/>
              </p:nvSpPr>
              <p:spPr bwMode="gray">
                <a:xfrm>
                  <a:off x="8135493"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8" name="Freeform: Shape 5665">
                  <a:extLst>
                    <a:ext uri="{FF2B5EF4-FFF2-40B4-BE49-F238E27FC236}">
                      <a16:creationId xmlns:a16="http://schemas.microsoft.com/office/drawing/2014/main" id="{D3DD6EEF-5F54-83CA-2F0C-60F638003466}"/>
                    </a:ext>
                  </a:extLst>
                </p:cNvPr>
                <p:cNvSpPr/>
                <p:nvPr/>
              </p:nvSpPr>
              <p:spPr bwMode="gray">
                <a:xfrm>
                  <a:off x="8097583"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5" name="Graphic 1498">
                <a:extLst>
                  <a:ext uri="{FF2B5EF4-FFF2-40B4-BE49-F238E27FC236}">
                    <a16:creationId xmlns:a16="http://schemas.microsoft.com/office/drawing/2014/main" id="{C12C0B5E-DC91-565D-A69F-D90BF6708F8A}"/>
                  </a:ext>
                </a:extLst>
              </p:cNvPr>
              <p:cNvGrpSpPr/>
              <p:nvPr/>
            </p:nvGrpSpPr>
            <p:grpSpPr bwMode="gray">
              <a:xfrm>
                <a:off x="8113490" y="3920299"/>
                <a:ext cx="75723" cy="75723"/>
                <a:chOff x="8113490" y="3920299"/>
                <a:chExt cx="75723" cy="75723"/>
              </a:xfrm>
            </p:grpSpPr>
            <p:sp>
              <p:nvSpPr>
                <p:cNvPr id="255" name="Freeform: Shape 5662">
                  <a:extLst>
                    <a:ext uri="{FF2B5EF4-FFF2-40B4-BE49-F238E27FC236}">
                      <a16:creationId xmlns:a16="http://schemas.microsoft.com/office/drawing/2014/main" id="{74C7FA84-C4B3-A6AE-FA35-41C0FC4E9071}"/>
                    </a:ext>
                  </a:extLst>
                </p:cNvPr>
                <p:cNvSpPr/>
                <p:nvPr/>
              </p:nvSpPr>
              <p:spPr bwMode="gray">
                <a:xfrm>
                  <a:off x="8151399"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6" name="Freeform: Shape 5663">
                  <a:extLst>
                    <a:ext uri="{FF2B5EF4-FFF2-40B4-BE49-F238E27FC236}">
                      <a16:creationId xmlns:a16="http://schemas.microsoft.com/office/drawing/2014/main" id="{29A89194-796B-D71A-3894-AA908A950F55}"/>
                    </a:ext>
                  </a:extLst>
                </p:cNvPr>
                <p:cNvSpPr/>
                <p:nvPr/>
              </p:nvSpPr>
              <p:spPr bwMode="gray">
                <a:xfrm>
                  <a:off x="8113490"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6" name="Graphic 1498">
                <a:extLst>
                  <a:ext uri="{FF2B5EF4-FFF2-40B4-BE49-F238E27FC236}">
                    <a16:creationId xmlns:a16="http://schemas.microsoft.com/office/drawing/2014/main" id="{A58A6CB0-4E56-0B25-0F61-D6ADB21713ED}"/>
                  </a:ext>
                </a:extLst>
              </p:cNvPr>
              <p:cNvGrpSpPr/>
              <p:nvPr/>
            </p:nvGrpSpPr>
            <p:grpSpPr bwMode="gray">
              <a:xfrm>
                <a:off x="8155209" y="3920299"/>
                <a:ext cx="75628" cy="75723"/>
                <a:chOff x="8155209" y="3920299"/>
                <a:chExt cx="75628" cy="75723"/>
              </a:xfrm>
            </p:grpSpPr>
            <p:sp>
              <p:nvSpPr>
                <p:cNvPr id="253" name="Freeform: Shape 5660">
                  <a:extLst>
                    <a:ext uri="{FF2B5EF4-FFF2-40B4-BE49-F238E27FC236}">
                      <a16:creationId xmlns:a16="http://schemas.microsoft.com/office/drawing/2014/main" id="{ED2E2E28-EDB7-9C9F-D617-C6EBFA5C1E5F}"/>
                    </a:ext>
                  </a:extLst>
                </p:cNvPr>
                <p:cNvSpPr/>
                <p:nvPr/>
              </p:nvSpPr>
              <p:spPr bwMode="gray">
                <a:xfrm>
                  <a:off x="8193024"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4" name="Freeform: Shape 5661">
                  <a:extLst>
                    <a:ext uri="{FF2B5EF4-FFF2-40B4-BE49-F238E27FC236}">
                      <a16:creationId xmlns:a16="http://schemas.microsoft.com/office/drawing/2014/main" id="{6A7FCDE6-16D5-AF8C-DD5A-17D291E2B6AD}"/>
                    </a:ext>
                  </a:extLst>
                </p:cNvPr>
                <p:cNvSpPr/>
                <p:nvPr/>
              </p:nvSpPr>
              <p:spPr bwMode="gray">
                <a:xfrm>
                  <a:off x="8155209" y="395820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7" name="Graphic 1498">
                <a:extLst>
                  <a:ext uri="{FF2B5EF4-FFF2-40B4-BE49-F238E27FC236}">
                    <a16:creationId xmlns:a16="http://schemas.microsoft.com/office/drawing/2014/main" id="{66F9642D-021E-9A4E-0027-398A87AABB53}"/>
                  </a:ext>
                </a:extLst>
              </p:cNvPr>
              <p:cNvGrpSpPr/>
              <p:nvPr/>
            </p:nvGrpSpPr>
            <p:grpSpPr bwMode="gray">
              <a:xfrm>
                <a:off x="8212931" y="3920299"/>
                <a:ext cx="75723" cy="75723"/>
                <a:chOff x="8212931" y="3920299"/>
                <a:chExt cx="75723" cy="75723"/>
              </a:xfrm>
            </p:grpSpPr>
            <p:sp>
              <p:nvSpPr>
                <p:cNvPr id="251" name="Freeform: Shape 5658">
                  <a:extLst>
                    <a:ext uri="{FF2B5EF4-FFF2-40B4-BE49-F238E27FC236}">
                      <a16:creationId xmlns:a16="http://schemas.microsoft.com/office/drawing/2014/main" id="{BC7D5809-61C9-0A3A-EF10-B152534374D5}"/>
                    </a:ext>
                  </a:extLst>
                </p:cNvPr>
                <p:cNvSpPr/>
                <p:nvPr/>
              </p:nvSpPr>
              <p:spPr bwMode="gray">
                <a:xfrm>
                  <a:off x="8250745"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2" name="Freeform: Shape 5659">
                  <a:extLst>
                    <a:ext uri="{FF2B5EF4-FFF2-40B4-BE49-F238E27FC236}">
                      <a16:creationId xmlns:a16="http://schemas.microsoft.com/office/drawing/2014/main" id="{BD93A0AF-2F9B-756F-4EF9-CD0149446CE1}"/>
                    </a:ext>
                  </a:extLst>
                </p:cNvPr>
                <p:cNvSpPr/>
                <p:nvPr/>
              </p:nvSpPr>
              <p:spPr bwMode="gray">
                <a:xfrm>
                  <a:off x="8212931"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8" name="Graphic 1498">
                <a:extLst>
                  <a:ext uri="{FF2B5EF4-FFF2-40B4-BE49-F238E27FC236}">
                    <a16:creationId xmlns:a16="http://schemas.microsoft.com/office/drawing/2014/main" id="{BFC470F8-3DC0-A9FD-5C87-38536287C1B8}"/>
                  </a:ext>
                </a:extLst>
              </p:cNvPr>
              <p:cNvGrpSpPr/>
              <p:nvPr/>
            </p:nvGrpSpPr>
            <p:grpSpPr bwMode="gray">
              <a:xfrm>
                <a:off x="8321040" y="3920299"/>
                <a:ext cx="75628" cy="75723"/>
                <a:chOff x="8321040" y="3920299"/>
                <a:chExt cx="75628" cy="75723"/>
              </a:xfrm>
            </p:grpSpPr>
            <p:sp>
              <p:nvSpPr>
                <p:cNvPr id="249" name="Freeform: Shape 5656">
                  <a:extLst>
                    <a:ext uri="{FF2B5EF4-FFF2-40B4-BE49-F238E27FC236}">
                      <a16:creationId xmlns:a16="http://schemas.microsoft.com/office/drawing/2014/main" id="{78E9018A-8D28-6387-02B4-7483D91E81C5}"/>
                    </a:ext>
                  </a:extLst>
                </p:cNvPr>
                <p:cNvSpPr/>
                <p:nvPr/>
              </p:nvSpPr>
              <p:spPr bwMode="gray">
                <a:xfrm>
                  <a:off x="8358854"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50" name="Freeform: Shape 5657">
                  <a:extLst>
                    <a:ext uri="{FF2B5EF4-FFF2-40B4-BE49-F238E27FC236}">
                      <a16:creationId xmlns:a16="http://schemas.microsoft.com/office/drawing/2014/main" id="{A0F68368-9D2C-B3EB-73A8-01CB105D6229}"/>
                    </a:ext>
                  </a:extLst>
                </p:cNvPr>
                <p:cNvSpPr/>
                <p:nvPr/>
              </p:nvSpPr>
              <p:spPr bwMode="gray">
                <a:xfrm>
                  <a:off x="8321040" y="395820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19" name="Graphic 1498">
                <a:extLst>
                  <a:ext uri="{FF2B5EF4-FFF2-40B4-BE49-F238E27FC236}">
                    <a16:creationId xmlns:a16="http://schemas.microsoft.com/office/drawing/2014/main" id="{F1576AAB-B967-CF5C-A26F-928E0638A3A6}"/>
                  </a:ext>
                </a:extLst>
              </p:cNvPr>
              <p:cNvGrpSpPr/>
              <p:nvPr/>
            </p:nvGrpSpPr>
            <p:grpSpPr bwMode="gray">
              <a:xfrm>
                <a:off x="8331612" y="3920299"/>
                <a:ext cx="75628" cy="75723"/>
                <a:chOff x="8331612" y="3920299"/>
                <a:chExt cx="75628" cy="75723"/>
              </a:xfrm>
            </p:grpSpPr>
            <p:sp>
              <p:nvSpPr>
                <p:cNvPr id="247" name="Freeform: Shape 5654">
                  <a:extLst>
                    <a:ext uri="{FF2B5EF4-FFF2-40B4-BE49-F238E27FC236}">
                      <a16:creationId xmlns:a16="http://schemas.microsoft.com/office/drawing/2014/main" id="{45130EFF-3544-2123-4F76-33DD83D9D0B2}"/>
                    </a:ext>
                  </a:extLst>
                </p:cNvPr>
                <p:cNvSpPr/>
                <p:nvPr/>
              </p:nvSpPr>
              <p:spPr bwMode="gray">
                <a:xfrm>
                  <a:off x="8369426"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8" name="Freeform: Shape 5655">
                  <a:extLst>
                    <a:ext uri="{FF2B5EF4-FFF2-40B4-BE49-F238E27FC236}">
                      <a16:creationId xmlns:a16="http://schemas.microsoft.com/office/drawing/2014/main" id="{10D3B02B-3C3E-BA1A-F5ED-6F61531DC7C3}"/>
                    </a:ext>
                  </a:extLst>
                </p:cNvPr>
                <p:cNvSpPr/>
                <p:nvPr/>
              </p:nvSpPr>
              <p:spPr bwMode="gray">
                <a:xfrm>
                  <a:off x="8331612" y="395820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0" name="Graphic 1498">
                <a:extLst>
                  <a:ext uri="{FF2B5EF4-FFF2-40B4-BE49-F238E27FC236}">
                    <a16:creationId xmlns:a16="http://schemas.microsoft.com/office/drawing/2014/main" id="{3ACDFC27-5CB6-F565-05F9-EB3F9850F88A}"/>
                  </a:ext>
                </a:extLst>
              </p:cNvPr>
              <p:cNvGrpSpPr/>
              <p:nvPr/>
            </p:nvGrpSpPr>
            <p:grpSpPr bwMode="gray">
              <a:xfrm>
                <a:off x="8348472" y="3920299"/>
                <a:ext cx="75723" cy="75723"/>
                <a:chOff x="8348472" y="3920299"/>
                <a:chExt cx="75723" cy="75723"/>
              </a:xfrm>
            </p:grpSpPr>
            <p:sp>
              <p:nvSpPr>
                <p:cNvPr id="245" name="Freeform: Shape 5652">
                  <a:extLst>
                    <a:ext uri="{FF2B5EF4-FFF2-40B4-BE49-F238E27FC236}">
                      <a16:creationId xmlns:a16="http://schemas.microsoft.com/office/drawing/2014/main" id="{DA78992A-8387-B4FE-54C1-0216B2CE8329}"/>
                    </a:ext>
                  </a:extLst>
                </p:cNvPr>
                <p:cNvSpPr/>
                <p:nvPr/>
              </p:nvSpPr>
              <p:spPr bwMode="gray">
                <a:xfrm>
                  <a:off x="8386286"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6" name="Freeform: Shape 5653">
                  <a:extLst>
                    <a:ext uri="{FF2B5EF4-FFF2-40B4-BE49-F238E27FC236}">
                      <a16:creationId xmlns:a16="http://schemas.microsoft.com/office/drawing/2014/main" id="{13095178-3CAA-4B6F-16F3-9467E7C84B4B}"/>
                    </a:ext>
                  </a:extLst>
                </p:cNvPr>
                <p:cNvSpPr/>
                <p:nvPr/>
              </p:nvSpPr>
              <p:spPr bwMode="gray">
                <a:xfrm>
                  <a:off x="8348472"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1" name="Graphic 1498">
                <a:extLst>
                  <a:ext uri="{FF2B5EF4-FFF2-40B4-BE49-F238E27FC236}">
                    <a16:creationId xmlns:a16="http://schemas.microsoft.com/office/drawing/2014/main" id="{4A1B3205-8F71-034E-5696-389AA9DD3451}"/>
                  </a:ext>
                </a:extLst>
              </p:cNvPr>
              <p:cNvGrpSpPr/>
              <p:nvPr/>
            </p:nvGrpSpPr>
            <p:grpSpPr bwMode="gray">
              <a:xfrm>
                <a:off x="8382285" y="3920299"/>
                <a:ext cx="75628" cy="75723"/>
                <a:chOff x="8382285" y="3920299"/>
                <a:chExt cx="75628" cy="75723"/>
              </a:xfrm>
            </p:grpSpPr>
            <p:sp>
              <p:nvSpPr>
                <p:cNvPr id="243" name="Freeform: Shape 5650">
                  <a:extLst>
                    <a:ext uri="{FF2B5EF4-FFF2-40B4-BE49-F238E27FC236}">
                      <a16:creationId xmlns:a16="http://schemas.microsoft.com/office/drawing/2014/main" id="{D931443B-EAE7-2031-3FDE-A3843857B704}"/>
                    </a:ext>
                  </a:extLst>
                </p:cNvPr>
                <p:cNvSpPr/>
                <p:nvPr/>
              </p:nvSpPr>
              <p:spPr bwMode="gray">
                <a:xfrm>
                  <a:off x="8420100"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4" name="Freeform: Shape 5651">
                  <a:extLst>
                    <a:ext uri="{FF2B5EF4-FFF2-40B4-BE49-F238E27FC236}">
                      <a16:creationId xmlns:a16="http://schemas.microsoft.com/office/drawing/2014/main" id="{CF12C419-2186-16F5-82E1-BC1BEB066B75}"/>
                    </a:ext>
                  </a:extLst>
                </p:cNvPr>
                <p:cNvSpPr/>
                <p:nvPr/>
              </p:nvSpPr>
              <p:spPr bwMode="gray">
                <a:xfrm>
                  <a:off x="8382285" y="395820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2" name="Graphic 1498">
                <a:extLst>
                  <a:ext uri="{FF2B5EF4-FFF2-40B4-BE49-F238E27FC236}">
                    <a16:creationId xmlns:a16="http://schemas.microsoft.com/office/drawing/2014/main" id="{49C30724-66DD-2DCA-3072-B3D5D20018EC}"/>
                  </a:ext>
                </a:extLst>
              </p:cNvPr>
              <p:cNvGrpSpPr/>
              <p:nvPr/>
            </p:nvGrpSpPr>
            <p:grpSpPr bwMode="gray">
              <a:xfrm>
                <a:off x="8391715" y="3920299"/>
                <a:ext cx="75628" cy="75723"/>
                <a:chOff x="8391715" y="3920299"/>
                <a:chExt cx="75628" cy="75723"/>
              </a:xfrm>
            </p:grpSpPr>
            <p:sp>
              <p:nvSpPr>
                <p:cNvPr id="241" name="Freeform: Shape 5648">
                  <a:extLst>
                    <a:ext uri="{FF2B5EF4-FFF2-40B4-BE49-F238E27FC236}">
                      <a16:creationId xmlns:a16="http://schemas.microsoft.com/office/drawing/2014/main" id="{A7909002-80FF-66CF-EF69-D8C876AE66DA}"/>
                    </a:ext>
                  </a:extLst>
                </p:cNvPr>
                <p:cNvSpPr/>
                <p:nvPr/>
              </p:nvSpPr>
              <p:spPr bwMode="gray">
                <a:xfrm>
                  <a:off x="8429529"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2" name="Freeform: Shape 5649">
                  <a:extLst>
                    <a:ext uri="{FF2B5EF4-FFF2-40B4-BE49-F238E27FC236}">
                      <a16:creationId xmlns:a16="http://schemas.microsoft.com/office/drawing/2014/main" id="{AA068A8B-C4B6-1AAB-6E90-20815E511E6C}"/>
                    </a:ext>
                  </a:extLst>
                </p:cNvPr>
                <p:cNvSpPr/>
                <p:nvPr/>
              </p:nvSpPr>
              <p:spPr bwMode="gray">
                <a:xfrm>
                  <a:off x="8391715" y="395820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3" name="Graphic 1498">
                <a:extLst>
                  <a:ext uri="{FF2B5EF4-FFF2-40B4-BE49-F238E27FC236}">
                    <a16:creationId xmlns:a16="http://schemas.microsoft.com/office/drawing/2014/main" id="{59730F9B-CF9A-FDB8-8E34-9FD7AD97BE35}"/>
                  </a:ext>
                </a:extLst>
              </p:cNvPr>
              <p:cNvGrpSpPr/>
              <p:nvPr/>
            </p:nvGrpSpPr>
            <p:grpSpPr bwMode="gray">
              <a:xfrm>
                <a:off x="8422005" y="3920299"/>
                <a:ext cx="75628" cy="75723"/>
                <a:chOff x="8422005" y="3920299"/>
                <a:chExt cx="75628" cy="75723"/>
              </a:xfrm>
            </p:grpSpPr>
            <p:sp>
              <p:nvSpPr>
                <p:cNvPr id="239" name="Freeform: Shape 5646">
                  <a:extLst>
                    <a:ext uri="{FF2B5EF4-FFF2-40B4-BE49-F238E27FC236}">
                      <a16:creationId xmlns:a16="http://schemas.microsoft.com/office/drawing/2014/main" id="{002D8753-6A39-1E9C-3BEE-D4F1C90CA629}"/>
                    </a:ext>
                  </a:extLst>
                </p:cNvPr>
                <p:cNvSpPr/>
                <p:nvPr/>
              </p:nvSpPr>
              <p:spPr bwMode="gray">
                <a:xfrm>
                  <a:off x="8459819"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40" name="Freeform: Shape 5647">
                  <a:extLst>
                    <a:ext uri="{FF2B5EF4-FFF2-40B4-BE49-F238E27FC236}">
                      <a16:creationId xmlns:a16="http://schemas.microsoft.com/office/drawing/2014/main" id="{AAA5FE1A-C332-777B-3B17-1709ADA9F819}"/>
                    </a:ext>
                  </a:extLst>
                </p:cNvPr>
                <p:cNvSpPr/>
                <p:nvPr/>
              </p:nvSpPr>
              <p:spPr bwMode="gray">
                <a:xfrm>
                  <a:off x="8422005" y="395820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4" name="Graphic 1498">
                <a:extLst>
                  <a:ext uri="{FF2B5EF4-FFF2-40B4-BE49-F238E27FC236}">
                    <a16:creationId xmlns:a16="http://schemas.microsoft.com/office/drawing/2014/main" id="{8D151BCB-6C80-643D-D9DB-9881D8A9B902}"/>
                  </a:ext>
                </a:extLst>
              </p:cNvPr>
              <p:cNvGrpSpPr/>
              <p:nvPr/>
            </p:nvGrpSpPr>
            <p:grpSpPr bwMode="gray">
              <a:xfrm>
                <a:off x="8519350" y="3920299"/>
                <a:ext cx="75723" cy="75723"/>
                <a:chOff x="8519350" y="3920299"/>
                <a:chExt cx="75723" cy="75723"/>
              </a:xfrm>
            </p:grpSpPr>
            <p:sp>
              <p:nvSpPr>
                <p:cNvPr id="237" name="Freeform: Shape 5644">
                  <a:extLst>
                    <a:ext uri="{FF2B5EF4-FFF2-40B4-BE49-F238E27FC236}">
                      <a16:creationId xmlns:a16="http://schemas.microsoft.com/office/drawing/2014/main" id="{FAD747EF-B962-8FD7-DE58-E7E17FEBE3BB}"/>
                    </a:ext>
                  </a:extLst>
                </p:cNvPr>
                <p:cNvSpPr/>
                <p:nvPr/>
              </p:nvSpPr>
              <p:spPr bwMode="gray">
                <a:xfrm>
                  <a:off x="8557164"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8" name="Freeform: Shape 5645">
                  <a:extLst>
                    <a:ext uri="{FF2B5EF4-FFF2-40B4-BE49-F238E27FC236}">
                      <a16:creationId xmlns:a16="http://schemas.microsoft.com/office/drawing/2014/main" id="{AE0E7125-C865-FAF1-14D1-027D57FC943D}"/>
                    </a:ext>
                  </a:extLst>
                </p:cNvPr>
                <p:cNvSpPr/>
                <p:nvPr/>
              </p:nvSpPr>
              <p:spPr bwMode="gray">
                <a:xfrm>
                  <a:off x="8519350"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5" name="Graphic 1498">
                <a:extLst>
                  <a:ext uri="{FF2B5EF4-FFF2-40B4-BE49-F238E27FC236}">
                    <a16:creationId xmlns:a16="http://schemas.microsoft.com/office/drawing/2014/main" id="{63168AE9-2103-5C48-F1FC-490820EA7B68}"/>
                  </a:ext>
                </a:extLst>
              </p:cNvPr>
              <p:cNvGrpSpPr/>
              <p:nvPr/>
            </p:nvGrpSpPr>
            <p:grpSpPr bwMode="gray">
              <a:xfrm>
                <a:off x="8509730" y="3920299"/>
                <a:ext cx="75723" cy="75723"/>
                <a:chOff x="8509730" y="3920299"/>
                <a:chExt cx="75723" cy="75723"/>
              </a:xfrm>
            </p:grpSpPr>
            <p:sp>
              <p:nvSpPr>
                <p:cNvPr id="235" name="Freeform: Shape 5642">
                  <a:extLst>
                    <a:ext uri="{FF2B5EF4-FFF2-40B4-BE49-F238E27FC236}">
                      <a16:creationId xmlns:a16="http://schemas.microsoft.com/office/drawing/2014/main" id="{4785D48B-51BE-1320-337B-9C9D130AC089}"/>
                    </a:ext>
                  </a:extLst>
                </p:cNvPr>
                <p:cNvSpPr/>
                <p:nvPr/>
              </p:nvSpPr>
              <p:spPr bwMode="gray">
                <a:xfrm>
                  <a:off x="8547639"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6" name="Freeform: Shape 5643">
                  <a:extLst>
                    <a:ext uri="{FF2B5EF4-FFF2-40B4-BE49-F238E27FC236}">
                      <a16:creationId xmlns:a16="http://schemas.microsoft.com/office/drawing/2014/main" id="{7D2F4E3D-E44E-03F1-FC81-A838DC142B45}"/>
                    </a:ext>
                  </a:extLst>
                </p:cNvPr>
                <p:cNvSpPr/>
                <p:nvPr/>
              </p:nvSpPr>
              <p:spPr bwMode="gray">
                <a:xfrm>
                  <a:off x="8509730"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6" name="Graphic 1498">
                <a:extLst>
                  <a:ext uri="{FF2B5EF4-FFF2-40B4-BE49-F238E27FC236}">
                    <a16:creationId xmlns:a16="http://schemas.microsoft.com/office/drawing/2014/main" id="{4E53935F-D695-BBF6-B9DD-302D02A2355F}"/>
                  </a:ext>
                </a:extLst>
              </p:cNvPr>
              <p:cNvGrpSpPr/>
              <p:nvPr/>
            </p:nvGrpSpPr>
            <p:grpSpPr bwMode="gray">
              <a:xfrm>
                <a:off x="8467534" y="3920299"/>
                <a:ext cx="75723" cy="75723"/>
                <a:chOff x="8467534" y="3920299"/>
                <a:chExt cx="75723" cy="75723"/>
              </a:xfrm>
            </p:grpSpPr>
            <p:sp>
              <p:nvSpPr>
                <p:cNvPr id="233" name="Freeform: Shape 5640">
                  <a:extLst>
                    <a:ext uri="{FF2B5EF4-FFF2-40B4-BE49-F238E27FC236}">
                      <a16:creationId xmlns:a16="http://schemas.microsoft.com/office/drawing/2014/main" id="{0A099222-BC27-0342-E3F3-F1B5876E016D}"/>
                    </a:ext>
                  </a:extLst>
                </p:cNvPr>
                <p:cNvSpPr/>
                <p:nvPr/>
              </p:nvSpPr>
              <p:spPr bwMode="gray">
                <a:xfrm>
                  <a:off x="8505348"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4" name="Freeform: Shape 5641">
                  <a:extLst>
                    <a:ext uri="{FF2B5EF4-FFF2-40B4-BE49-F238E27FC236}">
                      <a16:creationId xmlns:a16="http://schemas.microsoft.com/office/drawing/2014/main" id="{7BBD153F-54FA-A822-2688-66F578BFEEB3}"/>
                    </a:ext>
                  </a:extLst>
                </p:cNvPr>
                <p:cNvSpPr/>
                <p:nvPr/>
              </p:nvSpPr>
              <p:spPr bwMode="gray">
                <a:xfrm>
                  <a:off x="8467534"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7" name="Graphic 1498">
                <a:extLst>
                  <a:ext uri="{FF2B5EF4-FFF2-40B4-BE49-F238E27FC236}">
                    <a16:creationId xmlns:a16="http://schemas.microsoft.com/office/drawing/2014/main" id="{874F902C-AD2B-9DA1-07BA-4B4E8865EA13}"/>
                  </a:ext>
                </a:extLst>
              </p:cNvPr>
              <p:cNvGrpSpPr/>
              <p:nvPr/>
            </p:nvGrpSpPr>
            <p:grpSpPr bwMode="gray">
              <a:xfrm>
                <a:off x="8478297" y="3920299"/>
                <a:ext cx="75723" cy="75723"/>
                <a:chOff x="8478297" y="3920299"/>
                <a:chExt cx="75723" cy="75723"/>
              </a:xfrm>
            </p:grpSpPr>
            <p:sp>
              <p:nvSpPr>
                <p:cNvPr id="231" name="Freeform: Shape 5638">
                  <a:extLst>
                    <a:ext uri="{FF2B5EF4-FFF2-40B4-BE49-F238E27FC236}">
                      <a16:creationId xmlns:a16="http://schemas.microsoft.com/office/drawing/2014/main" id="{AE710E69-94B0-4F64-BDD4-B2A160F4DCF4}"/>
                    </a:ext>
                  </a:extLst>
                </p:cNvPr>
                <p:cNvSpPr/>
                <p:nvPr/>
              </p:nvSpPr>
              <p:spPr bwMode="gray">
                <a:xfrm>
                  <a:off x="8516207"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2" name="Freeform: Shape 5639">
                  <a:extLst>
                    <a:ext uri="{FF2B5EF4-FFF2-40B4-BE49-F238E27FC236}">
                      <a16:creationId xmlns:a16="http://schemas.microsoft.com/office/drawing/2014/main" id="{D99E4ED2-C1FF-CB55-CB2F-040D65229551}"/>
                    </a:ext>
                  </a:extLst>
                </p:cNvPr>
                <p:cNvSpPr/>
                <p:nvPr/>
              </p:nvSpPr>
              <p:spPr bwMode="gray">
                <a:xfrm>
                  <a:off x="8478297"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228" name="Graphic 1498">
                <a:extLst>
                  <a:ext uri="{FF2B5EF4-FFF2-40B4-BE49-F238E27FC236}">
                    <a16:creationId xmlns:a16="http://schemas.microsoft.com/office/drawing/2014/main" id="{CE9B3EE2-21FB-BACA-8FBC-9C69BFF7BADA}"/>
                  </a:ext>
                </a:extLst>
              </p:cNvPr>
              <p:cNvGrpSpPr/>
              <p:nvPr/>
            </p:nvGrpSpPr>
            <p:grpSpPr bwMode="gray">
              <a:xfrm>
                <a:off x="8457914" y="3920299"/>
                <a:ext cx="75723" cy="75723"/>
                <a:chOff x="8457914" y="3920299"/>
                <a:chExt cx="75723" cy="75723"/>
              </a:xfrm>
            </p:grpSpPr>
            <p:sp>
              <p:nvSpPr>
                <p:cNvPr id="229" name="Freeform: Shape 5636">
                  <a:extLst>
                    <a:ext uri="{FF2B5EF4-FFF2-40B4-BE49-F238E27FC236}">
                      <a16:creationId xmlns:a16="http://schemas.microsoft.com/office/drawing/2014/main" id="{DA1D35E7-8529-3B99-C2A1-B6D98B48FD32}"/>
                    </a:ext>
                  </a:extLst>
                </p:cNvPr>
                <p:cNvSpPr/>
                <p:nvPr/>
              </p:nvSpPr>
              <p:spPr bwMode="gray">
                <a:xfrm>
                  <a:off x="8495823" y="39202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230" name="Freeform: Shape 5637">
                  <a:extLst>
                    <a:ext uri="{FF2B5EF4-FFF2-40B4-BE49-F238E27FC236}">
                      <a16:creationId xmlns:a16="http://schemas.microsoft.com/office/drawing/2014/main" id="{85109261-9672-D527-8701-9AB33ABD052C}"/>
                    </a:ext>
                  </a:extLst>
                </p:cNvPr>
                <p:cNvSpPr/>
                <p:nvPr/>
              </p:nvSpPr>
              <p:spPr bwMode="gray">
                <a:xfrm>
                  <a:off x="8457914" y="39582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
          <p:nvSpPr>
            <p:cNvPr id="36" name="Freeform: Shape 5443">
              <a:extLst>
                <a:ext uri="{FF2B5EF4-FFF2-40B4-BE49-F238E27FC236}">
                  <a16:creationId xmlns:a16="http://schemas.microsoft.com/office/drawing/2014/main" id="{9B38846F-CF1D-1770-9D55-D1B947D3536B}"/>
                </a:ext>
              </a:extLst>
            </p:cNvPr>
            <p:cNvSpPr/>
            <p:nvPr/>
          </p:nvSpPr>
          <p:spPr bwMode="gray">
            <a:xfrm>
              <a:off x="2981325" y="2666999"/>
              <a:ext cx="6194393" cy="1488186"/>
            </a:xfrm>
            <a:custGeom>
              <a:avLst/>
              <a:gdLst>
                <a:gd name="connsiteX0" fmla="*/ 6194394 w 6194393"/>
                <a:gd name="connsiteY0" fmla="*/ 1488186 h 1488186"/>
                <a:gd name="connsiteX1" fmla="*/ 5598319 w 6194393"/>
                <a:gd name="connsiteY1" fmla="*/ 1488186 h 1488186"/>
                <a:gd name="connsiteX2" fmla="*/ 5598319 w 6194393"/>
                <a:gd name="connsiteY2" fmla="*/ 1291209 h 1488186"/>
                <a:gd name="connsiteX3" fmla="*/ 4979003 w 6194393"/>
                <a:gd name="connsiteY3" fmla="*/ 1291209 h 1488186"/>
                <a:gd name="connsiteX4" fmla="*/ 4979003 w 6194393"/>
                <a:gd name="connsiteY4" fmla="*/ 1234726 h 1488186"/>
                <a:gd name="connsiteX5" fmla="*/ 4677728 w 6194393"/>
                <a:gd name="connsiteY5" fmla="*/ 1234726 h 1488186"/>
                <a:gd name="connsiteX6" fmla="*/ 4677728 w 6194393"/>
                <a:gd name="connsiteY6" fmla="*/ 1195769 h 1488186"/>
                <a:gd name="connsiteX7" fmla="*/ 4672584 w 6194393"/>
                <a:gd name="connsiteY7" fmla="*/ 1195769 h 1488186"/>
                <a:gd name="connsiteX8" fmla="*/ 4672584 w 6194393"/>
                <a:gd name="connsiteY8" fmla="*/ 1189673 h 1488186"/>
                <a:gd name="connsiteX9" fmla="*/ 4660773 w 6194393"/>
                <a:gd name="connsiteY9" fmla="*/ 1189673 h 1488186"/>
                <a:gd name="connsiteX10" fmla="*/ 4660773 w 6194393"/>
                <a:gd name="connsiteY10" fmla="*/ 1150239 h 1488186"/>
                <a:gd name="connsiteX11" fmla="*/ 4448842 w 6194393"/>
                <a:gd name="connsiteY11" fmla="*/ 1150239 h 1488186"/>
                <a:gd name="connsiteX12" fmla="*/ 4448842 w 6194393"/>
                <a:gd name="connsiteY12" fmla="*/ 1116425 h 1488186"/>
                <a:gd name="connsiteX13" fmla="*/ 4427125 w 6194393"/>
                <a:gd name="connsiteY13" fmla="*/ 1116425 h 1488186"/>
                <a:gd name="connsiteX14" fmla="*/ 4427125 w 6194393"/>
                <a:gd name="connsiteY14" fmla="*/ 1086612 h 1488186"/>
                <a:gd name="connsiteX15" fmla="*/ 4359498 w 6194393"/>
                <a:gd name="connsiteY15" fmla="*/ 1086612 h 1488186"/>
                <a:gd name="connsiteX16" fmla="*/ 4359498 w 6194393"/>
                <a:gd name="connsiteY16" fmla="*/ 1051370 h 1488186"/>
                <a:gd name="connsiteX17" fmla="*/ 4342829 w 6194393"/>
                <a:gd name="connsiteY17" fmla="*/ 1051370 h 1488186"/>
                <a:gd name="connsiteX18" fmla="*/ 4342829 w 6194393"/>
                <a:gd name="connsiteY18" fmla="*/ 1024414 h 1488186"/>
                <a:gd name="connsiteX19" fmla="*/ 4091654 w 6194393"/>
                <a:gd name="connsiteY19" fmla="*/ 1024414 h 1488186"/>
                <a:gd name="connsiteX20" fmla="*/ 4091654 w 6194393"/>
                <a:gd name="connsiteY20" fmla="*/ 997934 h 1488186"/>
                <a:gd name="connsiteX21" fmla="*/ 3886295 w 6194393"/>
                <a:gd name="connsiteY21" fmla="*/ 997934 h 1488186"/>
                <a:gd name="connsiteX22" fmla="*/ 3886295 w 6194393"/>
                <a:gd name="connsiteY22" fmla="*/ 953453 h 1488186"/>
                <a:gd name="connsiteX23" fmla="*/ 3689509 w 6194393"/>
                <a:gd name="connsiteY23" fmla="*/ 953453 h 1488186"/>
                <a:gd name="connsiteX24" fmla="*/ 3689509 w 6194393"/>
                <a:gd name="connsiteY24" fmla="*/ 935546 h 1488186"/>
                <a:gd name="connsiteX25" fmla="*/ 3683413 w 6194393"/>
                <a:gd name="connsiteY25" fmla="*/ 935546 h 1488186"/>
                <a:gd name="connsiteX26" fmla="*/ 3683413 w 6194393"/>
                <a:gd name="connsiteY26" fmla="*/ 913162 h 1488186"/>
                <a:gd name="connsiteX27" fmla="*/ 3603784 w 6194393"/>
                <a:gd name="connsiteY27" fmla="*/ 913162 h 1488186"/>
                <a:gd name="connsiteX28" fmla="*/ 3603784 w 6194393"/>
                <a:gd name="connsiteY28" fmla="*/ 877729 h 1488186"/>
                <a:gd name="connsiteX29" fmla="*/ 3550253 w 6194393"/>
                <a:gd name="connsiteY29" fmla="*/ 877729 h 1488186"/>
                <a:gd name="connsiteX30" fmla="*/ 3550253 w 6194393"/>
                <a:gd name="connsiteY30" fmla="*/ 862965 h 1488186"/>
                <a:gd name="connsiteX31" fmla="*/ 3309557 w 6194393"/>
                <a:gd name="connsiteY31" fmla="*/ 862965 h 1488186"/>
                <a:gd name="connsiteX32" fmla="*/ 3309557 w 6194393"/>
                <a:gd name="connsiteY32" fmla="*/ 846963 h 1488186"/>
                <a:gd name="connsiteX33" fmla="*/ 3287363 w 6194393"/>
                <a:gd name="connsiteY33" fmla="*/ 846963 h 1488186"/>
                <a:gd name="connsiteX34" fmla="*/ 3287363 w 6194393"/>
                <a:gd name="connsiteY34" fmla="*/ 828961 h 1488186"/>
                <a:gd name="connsiteX35" fmla="*/ 3125629 w 6194393"/>
                <a:gd name="connsiteY35" fmla="*/ 828961 h 1488186"/>
                <a:gd name="connsiteX36" fmla="*/ 3125629 w 6194393"/>
                <a:gd name="connsiteY36" fmla="*/ 812483 h 1488186"/>
                <a:gd name="connsiteX37" fmla="*/ 3090958 w 6194393"/>
                <a:gd name="connsiteY37" fmla="*/ 812483 h 1488186"/>
                <a:gd name="connsiteX38" fmla="*/ 3090958 w 6194393"/>
                <a:gd name="connsiteY38" fmla="*/ 795433 h 1488186"/>
                <a:gd name="connsiteX39" fmla="*/ 3074575 w 6194393"/>
                <a:gd name="connsiteY39" fmla="*/ 795433 h 1488186"/>
                <a:gd name="connsiteX40" fmla="*/ 3074575 w 6194393"/>
                <a:gd name="connsiteY40" fmla="*/ 783908 h 1488186"/>
                <a:gd name="connsiteX41" fmla="*/ 3056573 w 6194393"/>
                <a:gd name="connsiteY41" fmla="*/ 783908 h 1488186"/>
                <a:gd name="connsiteX42" fmla="*/ 3056573 w 6194393"/>
                <a:gd name="connsiteY42" fmla="*/ 768096 h 1488186"/>
                <a:gd name="connsiteX43" fmla="*/ 3012567 w 6194393"/>
                <a:gd name="connsiteY43" fmla="*/ 768096 h 1488186"/>
                <a:gd name="connsiteX44" fmla="*/ 3012567 w 6194393"/>
                <a:gd name="connsiteY44" fmla="*/ 756190 h 1488186"/>
                <a:gd name="connsiteX45" fmla="*/ 2976372 w 6194393"/>
                <a:gd name="connsiteY45" fmla="*/ 756190 h 1488186"/>
                <a:gd name="connsiteX46" fmla="*/ 2976372 w 6194393"/>
                <a:gd name="connsiteY46" fmla="*/ 738378 h 1488186"/>
                <a:gd name="connsiteX47" fmla="*/ 2945321 w 6194393"/>
                <a:gd name="connsiteY47" fmla="*/ 738378 h 1488186"/>
                <a:gd name="connsiteX48" fmla="*/ 2945321 w 6194393"/>
                <a:gd name="connsiteY48" fmla="*/ 723043 h 1488186"/>
                <a:gd name="connsiteX49" fmla="*/ 2870549 w 6194393"/>
                <a:gd name="connsiteY49" fmla="*/ 723043 h 1488186"/>
                <a:gd name="connsiteX50" fmla="*/ 2870549 w 6194393"/>
                <a:gd name="connsiteY50" fmla="*/ 711803 h 1488186"/>
                <a:gd name="connsiteX51" fmla="*/ 2768441 w 6194393"/>
                <a:gd name="connsiteY51" fmla="*/ 711803 h 1488186"/>
                <a:gd name="connsiteX52" fmla="*/ 2768441 w 6194393"/>
                <a:gd name="connsiteY52" fmla="*/ 695135 h 1488186"/>
                <a:gd name="connsiteX53" fmla="*/ 2742629 w 6194393"/>
                <a:gd name="connsiteY53" fmla="*/ 695135 h 1488186"/>
                <a:gd name="connsiteX54" fmla="*/ 2742629 w 6194393"/>
                <a:gd name="connsiteY54" fmla="*/ 682943 h 1488186"/>
                <a:gd name="connsiteX55" fmla="*/ 2576798 w 6194393"/>
                <a:gd name="connsiteY55" fmla="*/ 682943 h 1488186"/>
                <a:gd name="connsiteX56" fmla="*/ 2576798 w 6194393"/>
                <a:gd name="connsiteY56" fmla="*/ 671703 h 1488186"/>
                <a:gd name="connsiteX57" fmla="*/ 2499932 w 6194393"/>
                <a:gd name="connsiteY57" fmla="*/ 671703 h 1488186"/>
                <a:gd name="connsiteX58" fmla="*/ 2499932 w 6194393"/>
                <a:gd name="connsiteY58" fmla="*/ 633127 h 1488186"/>
                <a:gd name="connsiteX59" fmla="*/ 2361724 w 6194393"/>
                <a:gd name="connsiteY59" fmla="*/ 633127 h 1488186"/>
                <a:gd name="connsiteX60" fmla="*/ 2361724 w 6194393"/>
                <a:gd name="connsiteY60" fmla="*/ 615791 h 1488186"/>
                <a:gd name="connsiteX61" fmla="*/ 2300573 w 6194393"/>
                <a:gd name="connsiteY61" fmla="*/ 615791 h 1488186"/>
                <a:gd name="connsiteX62" fmla="*/ 2300573 w 6194393"/>
                <a:gd name="connsiteY62" fmla="*/ 598456 h 1488186"/>
                <a:gd name="connsiteX63" fmla="*/ 2247043 w 6194393"/>
                <a:gd name="connsiteY63" fmla="*/ 598456 h 1488186"/>
                <a:gd name="connsiteX64" fmla="*/ 2247043 w 6194393"/>
                <a:gd name="connsiteY64" fmla="*/ 574834 h 1488186"/>
                <a:gd name="connsiteX65" fmla="*/ 2198846 w 6194393"/>
                <a:gd name="connsiteY65" fmla="*/ 574834 h 1488186"/>
                <a:gd name="connsiteX66" fmla="*/ 2198846 w 6194393"/>
                <a:gd name="connsiteY66" fmla="*/ 563499 h 1488186"/>
                <a:gd name="connsiteX67" fmla="*/ 2173796 w 6194393"/>
                <a:gd name="connsiteY67" fmla="*/ 563499 h 1488186"/>
                <a:gd name="connsiteX68" fmla="*/ 2173796 w 6194393"/>
                <a:gd name="connsiteY68" fmla="*/ 543973 h 1488186"/>
                <a:gd name="connsiteX69" fmla="*/ 2101787 w 6194393"/>
                <a:gd name="connsiteY69" fmla="*/ 543973 h 1488186"/>
                <a:gd name="connsiteX70" fmla="*/ 2101787 w 6194393"/>
                <a:gd name="connsiteY70" fmla="*/ 530638 h 1488186"/>
                <a:gd name="connsiteX71" fmla="*/ 2072259 w 6194393"/>
                <a:gd name="connsiteY71" fmla="*/ 530638 h 1488186"/>
                <a:gd name="connsiteX72" fmla="*/ 2072259 w 6194393"/>
                <a:gd name="connsiteY72" fmla="*/ 518827 h 1488186"/>
                <a:gd name="connsiteX73" fmla="*/ 1921478 w 6194393"/>
                <a:gd name="connsiteY73" fmla="*/ 518827 h 1488186"/>
                <a:gd name="connsiteX74" fmla="*/ 1921478 w 6194393"/>
                <a:gd name="connsiteY74" fmla="*/ 510254 h 1488186"/>
                <a:gd name="connsiteX75" fmla="*/ 1866805 w 6194393"/>
                <a:gd name="connsiteY75" fmla="*/ 510254 h 1488186"/>
                <a:gd name="connsiteX76" fmla="*/ 1866805 w 6194393"/>
                <a:gd name="connsiteY76" fmla="*/ 483870 h 1488186"/>
                <a:gd name="connsiteX77" fmla="*/ 1809083 w 6194393"/>
                <a:gd name="connsiteY77" fmla="*/ 483870 h 1488186"/>
                <a:gd name="connsiteX78" fmla="*/ 1809083 w 6194393"/>
                <a:gd name="connsiteY78" fmla="*/ 472440 h 1488186"/>
                <a:gd name="connsiteX79" fmla="*/ 1761649 w 6194393"/>
                <a:gd name="connsiteY79" fmla="*/ 472440 h 1488186"/>
                <a:gd name="connsiteX80" fmla="*/ 1761649 w 6194393"/>
                <a:gd name="connsiteY80" fmla="*/ 460724 h 1488186"/>
                <a:gd name="connsiteX81" fmla="*/ 1727264 w 6194393"/>
                <a:gd name="connsiteY81" fmla="*/ 460724 h 1488186"/>
                <a:gd name="connsiteX82" fmla="*/ 1727264 w 6194393"/>
                <a:gd name="connsiteY82" fmla="*/ 445199 h 1488186"/>
                <a:gd name="connsiteX83" fmla="*/ 1702689 w 6194393"/>
                <a:gd name="connsiteY83" fmla="*/ 445199 h 1488186"/>
                <a:gd name="connsiteX84" fmla="*/ 1702689 w 6194393"/>
                <a:gd name="connsiteY84" fmla="*/ 431864 h 1488186"/>
                <a:gd name="connsiteX85" fmla="*/ 1673733 w 6194393"/>
                <a:gd name="connsiteY85" fmla="*/ 431864 h 1488186"/>
                <a:gd name="connsiteX86" fmla="*/ 1673733 w 6194393"/>
                <a:gd name="connsiteY86" fmla="*/ 402050 h 1488186"/>
                <a:gd name="connsiteX87" fmla="*/ 1646111 w 6194393"/>
                <a:gd name="connsiteY87" fmla="*/ 402050 h 1488186"/>
                <a:gd name="connsiteX88" fmla="*/ 1646111 w 6194393"/>
                <a:gd name="connsiteY88" fmla="*/ 389573 h 1488186"/>
                <a:gd name="connsiteX89" fmla="*/ 1615726 w 6194393"/>
                <a:gd name="connsiteY89" fmla="*/ 389573 h 1488186"/>
                <a:gd name="connsiteX90" fmla="*/ 1615726 w 6194393"/>
                <a:gd name="connsiteY90" fmla="*/ 377476 h 1488186"/>
                <a:gd name="connsiteX91" fmla="*/ 1591723 w 6194393"/>
                <a:gd name="connsiteY91" fmla="*/ 377476 h 1488186"/>
                <a:gd name="connsiteX92" fmla="*/ 1591723 w 6194393"/>
                <a:gd name="connsiteY92" fmla="*/ 365855 h 1488186"/>
                <a:gd name="connsiteX93" fmla="*/ 1578293 w 6194393"/>
                <a:gd name="connsiteY93" fmla="*/ 365855 h 1488186"/>
                <a:gd name="connsiteX94" fmla="*/ 1578293 w 6194393"/>
                <a:gd name="connsiteY94" fmla="*/ 350139 h 1488186"/>
                <a:gd name="connsiteX95" fmla="*/ 1531239 w 6194393"/>
                <a:gd name="connsiteY95" fmla="*/ 350139 h 1488186"/>
                <a:gd name="connsiteX96" fmla="*/ 1531239 w 6194393"/>
                <a:gd name="connsiteY96" fmla="*/ 340043 h 1488186"/>
                <a:gd name="connsiteX97" fmla="*/ 1432370 w 6194393"/>
                <a:gd name="connsiteY97" fmla="*/ 340043 h 1488186"/>
                <a:gd name="connsiteX98" fmla="*/ 1432370 w 6194393"/>
                <a:gd name="connsiteY98" fmla="*/ 330327 h 1488186"/>
                <a:gd name="connsiteX99" fmla="*/ 1415415 w 6194393"/>
                <a:gd name="connsiteY99" fmla="*/ 330327 h 1488186"/>
                <a:gd name="connsiteX100" fmla="*/ 1415415 w 6194393"/>
                <a:gd name="connsiteY100" fmla="*/ 312420 h 1488186"/>
                <a:gd name="connsiteX101" fmla="*/ 1401985 w 6194393"/>
                <a:gd name="connsiteY101" fmla="*/ 312420 h 1488186"/>
                <a:gd name="connsiteX102" fmla="*/ 1401985 w 6194393"/>
                <a:gd name="connsiteY102" fmla="*/ 297847 h 1488186"/>
                <a:gd name="connsiteX103" fmla="*/ 1338167 w 6194393"/>
                <a:gd name="connsiteY103" fmla="*/ 297847 h 1488186"/>
                <a:gd name="connsiteX104" fmla="*/ 1338167 w 6194393"/>
                <a:gd name="connsiteY104" fmla="*/ 280511 h 1488186"/>
                <a:gd name="connsiteX105" fmla="*/ 1309307 w 6194393"/>
                <a:gd name="connsiteY105" fmla="*/ 280511 h 1488186"/>
                <a:gd name="connsiteX106" fmla="*/ 1309307 w 6194393"/>
                <a:gd name="connsiteY106" fmla="*/ 282893 h 1488186"/>
                <a:gd name="connsiteX107" fmla="*/ 1246918 w 6194393"/>
                <a:gd name="connsiteY107" fmla="*/ 282893 h 1488186"/>
                <a:gd name="connsiteX108" fmla="*/ 1246918 w 6194393"/>
                <a:gd name="connsiteY108" fmla="*/ 267843 h 1488186"/>
                <a:gd name="connsiteX109" fmla="*/ 1100138 w 6194393"/>
                <a:gd name="connsiteY109" fmla="*/ 267843 h 1488186"/>
                <a:gd name="connsiteX110" fmla="*/ 1100138 w 6194393"/>
                <a:gd name="connsiteY110" fmla="*/ 250698 h 1488186"/>
                <a:gd name="connsiteX111" fmla="*/ 1065181 w 6194393"/>
                <a:gd name="connsiteY111" fmla="*/ 250698 h 1488186"/>
                <a:gd name="connsiteX112" fmla="*/ 1065181 w 6194393"/>
                <a:gd name="connsiteY112" fmla="*/ 237649 h 1488186"/>
                <a:gd name="connsiteX113" fmla="*/ 1052703 w 6194393"/>
                <a:gd name="connsiteY113" fmla="*/ 237649 h 1488186"/>
                <a:gd name="connsiteX114" fmla="*/ 1052703 w 6194393"/>
                <a:gd name="connsiteY114" fmla="*/ 218504 h 1488186"/>
                <a:gd name="connsiteX115" fmla="*/ 1044797 w 6194393"/>
                <a:gd name="connsiteY115" fmla="*/ 218504 h 1488186"/>
                <a:gd name="connsiteX116" fmla="*/ 1044797 w 6194393"/>
                <a:gd name="connsiteY116" fmla="*/ 208693 h 1488186"/>
                <a:gd name="connsiteX117" fmla="*/ 1026605 w 6194393"/>
                <a:gd name="connsiteY117" fmla="*/ 208693 h 1488186"/>
                <a:gd name="connsiteX118" fmla="*/ 1026605 w 6194393"/>
                <a:gd name="connsiteY118" fmla="*/ 203264 h 1488186"/>
                <a:gd name="connsiteX119" fmla="*/ 991934 w 6194393"/>
                <a:gd name="connsiteY119" fmla="*/ 203264 h 1488186"/>
                <a:gd name="connsiteX120" fmla="*/ 991934 w 6194393"/>
                <a:gd name="connsiteY120" fmla="*/ 192596 h 1488186"/>
                <a:gd name="connsiteX121" fmla="*/ 940880 w 6194393"/>
                <a:gd name="connsiteY121" fmla="*/ 192596 h 1488186"/>
                <a:gd name="connsiteX122" fmla="*/ 940880 w 6194393"/>
                <a:gd name="connsiteY122" fmla="*/ 187738 h 1488186"/>
                <a:gd name="connsiteX123" fmla="*/ 896493 w 6194393"/>
                <a:gd name="connsiteY123" fmla="*/ 187738 h 1488186"/>
                <a:gd name="connsiteX124" fmla="*/ 896493 w 6194393"/>
                <a:gd name="connsiteY124" fmla="*/ 175260 h 1488186"/>
                <a:gd name="connsiteX125" fmla="*/ 851154 w 6194393"/>
                <a:gd name="connsiteY125" fmla="*/ 175260 h 1488186"/>
                <a:gd name="connsiteX126" fmla="*/ 851154 w 6194393"/>
                <a:gd name="connsiteY126" fmla="*/ 159449 h 1488186"/>
                <a:gd name="connsiteX127" fmla="*/ 819531 w 6194393"/>
                <a:gd name="connsiteY127" fmla="*/ 159449 h 1488186"/>
                <a:gd name="connsiteX128" fmla="*/ 819531 w 6194393"/>
                <a:gd name="connsiteY128" fmla="*/ 148209 h 1488186"/>
                <a:gd name="connsiteX129" fmla="*/ 773049 w 6194393"/>
                <a:gd name="connsiteY129" fmla="*/ 148209 h 1488186"/>
                <a:gd name="connsiteX130" fmla="*/ 773049 w 6194393"/>
                <a:gd name="connsiteY130" fmla="*/ 140970 h 1488186"/>
                <a:gd name="connsiteX131" fmla="*/ 739616 w 6194393"/>
                <a:gd name="connsiteY131" fmla="*/ 140970 h 1488186"/>
                <a:gd name="connsiteX132" fmla="*/ 739616 w 6194393"/>
                <a:gd name="connsiteY132" fmla="*/ 130588 h 1488186"/>
                <a:gd name="connsiteX133" fmla="*/ 694944 w 6194393"/>
                <a:gd name="connsiteY133" fmla="*/ 130588 h 1488186"/>
                <a:gd name="connsiteX134" fmla="*/ 694944 w 6194393"/>
                <a:gd name="connsiteY134" fmla="*/ 124873 h 1488186"/>
                <a:gd name="connsiteX135" fmla="*/ 689134 w 6194393"/>
                <a:gd name="connsiteY135" fmla="*/ 124873 h 1488186"/>
                <a:gd name="connsiteX136" fmla="*/ 689134 w 6194393"/>
                <a:gd name="connsiteY136" fmla="*/ 113633 h 1488186"/>
                <a:gd name="connsiteX137" fmla="*/ 653606 w 6194393"/>
                <a:gd name="connsiteY137" fmla="*/ 113633 h 1488186"/>
                <a:gd name="connsiteX138" fmla="*/ 653606 w 6194393"/>
                <a:gd name="connsiteY138" fmla="*/ 108395 h 1488186"/>
                <a:gd name="connsiteX139" fmla="*/ 555117 w 6194393"/>
                <a:gd name="connsiteY139" fmla="*/ 108395 h 1488186"/>
                <a:gd name="connsiteX140" fmla="*/ 555117 w 6194393"/>
                <a:gd name="connsiteY140" fmla="*/ 98679 h 1488186"/>
                <a:gd name="connsiteX141" fmla="*/ 444437 w 6194393"/>
                <a:gd name="connsiteY141" fmla="*/ 98679 h 1488186"/>
                <a:gd name="connsiteX142" fmla="*/ 444437 w 6194393"/>
                <a:gd name="connsiteY142" fmla="*/ 92583 h 1488186"/>
                <a:gd name="connsiteX143" fmla="*/ 416433 w 6194393"/>
                <a:gd name="connsiteY143" fmla="*/ 92583 h 1488186"/>
                <a:gd name="connsiteX144" fmla="*/ 416433 w 6194393"/>
                <a:gd name="connsiteY144" fmla="*/ 85630 h 1488186"/>
                <a:gd name="connsiteX145" fmla="*/ 359950 w 6194393"/>
                <a:gd name="connsiteY145" fmla="*/ 85630 h 1488186"/>
                <a:gd name="connsiteX146" fmla="*/ 359950 w 6194393"/>
                <a:gd name="connsiteY146" fmla="*/ 81248 h 1488186"/>
                <a:gd name="connsiteX147" fmla="*/ 220694 w 6194393"/>
                <a:gd name="connsiteY147" fmla="*/ 81248 h 1488186"/>
                <a:gd name="connsiteX148" fmla="*/ 220694 w 6194393"/>
                <a:gd name="connsiteY148" fmla="*/ 68294 h 1488186"/>
                <a:gd name="connsiteX149" fmla="*/ 123730 w 6194393"/>
                <a:gd name="connsiteY149" fmla="*/ 68294 h 1488186"/>
                <a:gd name="connsiteX150" fmla="*/ 123730 w 6194393"/>
                <a:gd name="connsiteY150" fmla="*/ 61913 h 1488186"/>
                <a:gd name="connsiteX151" fmla="*/ 113062 w 6194393"/>
                <a:gd name="connsiteY151" fmla="*/ 61913 h 1488186"/>
                <a:gd name="connsiteX152" fmla="*/ 113062 w 6194393"/>
                <a:gd name="connsiteY152" fmla="*/ 51911 h 1488186"/>
                <a:gd name="connsiteX153" fmla="*/ 102775 w 6194393"/>
                <a:gd name="connsiteY153" fmla="*/ 51911 h 1488186"/>
                <a:gd name="connsiteX154" fmla="*/ 102775 w 6194393"/>
                <a:gd name="connsiteY154" fmla="*/ 46101 h 1488186"/>
                <a:gd name="connsiteX155" fmla="*/ 96393 w 6194393"/>
                <a:gd name="connsiteY155" fmla="*/ 46101 h 1488186"/>
                <a:gd name="connsiteX156" fmla="*/ 96393 w 6194393"/>
                <a:gd name="connsiteY156" fmla="*/ 36100 h 1488186"/>
                <a:gd name="connsiteX157" fmla="*/ 62579 w 6194393"/>
                <a:gd name="connsiteY157" fmla="*/ 36100 h 1488186"/>
                <a:gd name="connsiteX158" fmla="*/ 62579 w 6194393"/>
                <a:gd name="connsiteY158" fmla="*/ 25718 h 1488186"/>
                <a:gd name="connsiteX159" fmla="*/ 52864 w 6194393"/>
                <a:gd name="connsiteY159" fmla="*/ 25718 h 1488186"/>
                <a:gd name="connsiteX160" fmla="*/ 52864 w 6194393"/>
                <a:gd name="connsiteY160" fmla="*/ 0 h 1488186"/>
                <a:gd name="connsiteX161" fmla="*/ 0 w 6194393"/>
                <a:gd name="connsiteY161" fmla="*/ 0 h 148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194393" h="1488186">
                  <a:moveTo>
                    <a:pt x="6194394" y="1488186"/>
                  </a:moveTo>
                  <a:lnTo>
                    <a:pt x="5598319" y="1488186"/>
                  </a:lnTo>
                  <a:lnTo>
                    <a:pt x="5598319" y="1291209"/>
                  </a:lnTo>
                  <a:lnTo>
                    <a:pt x="4979003" y="1291209"/>
                  </a:lnTo>
                  <a:lnTo>
                    <a:pt x="4979003" y="1234726"/>
                  </a:lnTo>
                  <a:lnTo>
                    <a:pt x="4677728" y="1234726"/>
                  </a:lnTo>
                  <a:lnTo>
                    <a:pt x="4677728" y="1195769"/>
                  </a:lnTo>
                  <a:lnTo>
                    <a:pt x="4672584" y="1195769"/>
                  </a:lnTo>
                  <a:lnTo>
                    <a:pt x="4672584" y="1189673"/>
                  </a:lnTo>
                  <a:lnTo>
                    <a:pt x="4660773" y="1189673"/>
                  </a:lnTo>
                  <a:lnTo>
                    <a:pt x="4660773" y="1150239"/>
                  </a:lnTo>
                  <a:lnTo>
                    <a:pt x="4448842" y="1150239"/>
                  </a:lnTo>
                  <a:lnTo>
                    <a:pt x="4448842" y="1116425"/>
                  </a:lnTo>
                  <a:lnTo>
                    <a:pt x="4427125" y="1116425"/>
                  </a:lnTo>
                  <a:lnTo>
                    <a:pt x="4427125" y="1086612"/>
                  </a:lnTo>
                  <a:lnTo>
                    <a:pt x="4359498" y="1086612"/>
                  </a:lnTo>
                  <a:lnTo>
                    <a:pt x="4359498" y="1051370"/>
                  </a:lnTo>
                  <a:lnTo>
                    <a:pt x="4342829" y="1051370"/>
                  </a:lnTo>
                  <a:lnTo>
                    <a:pt x="4342829" y="1024414"/>
                  </a:lnTo>
                  <a:lnTo>
                    <a:pt x="4091654" y="1024414"/>
                  </a:lnTo>
                  <a:lnTo>
                    <a:pt x="4091654" y="997934"/>
                  </a:lnTo>
                  <a:lnTo>
                    <a:pt x="3886295" y="997934"/>
                  </a:lnTo>
                  <a:lnTo>
                    <a:pt x="3886295" y="953453"/>
                  </a:lnTo>
                  <a:lnTo>
                    <a:pt x="3689509" y="953453"/>
                  </a:lnTo>
                  <a:lnTo>
                    <a:pt x="3689509" y="935546"/>
                  </a:lnTo>
                  <a:lnTo>
                    <a:pt x="3683413" y="935546"/>
                  </a:lnTo>
                  <a:lnTo>
                    <a:pt x="3683413" y="913162"/>
                  </a:lnTo>
                  <a:lnTo>
                    <a:pt x="3603784" y="913162"/>
                  </a:lnTo>
                  <a:lnTo>
                    <a:pt x="3603784" y="877729"/>
                  </a:lnTo>
                  <a:lnTo>
                    <a:pt x="3550253" y="877729"/>
                  </a:lnTo>
                  <a:lnTo>
                    <a:pt x="3550253" y="862965"/>
                  </a:lnTo>
                  <a:lnTo>
                    <a:pt x="3309557" y="862965"/>
                  </a:lnTo>
                  <a:lnTo>
                    <a:pt x="3309557" y="846963"/>
                  </a:lnTo>
                  <a:lnTo>
                    <a:pt x="3287363" y="846963"/>
                  </a:lnTo>
                  <a:lnTo>
                    <a:pt x="3287363" y="828961"/>
                  </a:lnTo>
                  <a:lnTo>
                    <a:pt x="3125629" y="828961"/>
                  </a:lnTo>
                  <a:lnTo>
                    <a:pt x="3125629" y="812483"/>
                  </a:lnTo>
                  <a:lnTo>
                    <a:pt x="3090958" y="812483"/>
                  </a:lnTo>
                  <a:lnTo>
                    <a:pt x="3090958" y="795433"/>
                  </a:lnTo>
                  <a:lnTo>
                    <a:pt x="3074575" y="795433"/>
                  </a:lnTo>
                  <a:lnTo>
                    <a:pt x="3074575" y="783908"/>
                  </a:lnTo>
                  <a:lnTo>
                    <a:pt x="3056573" y="783908"/>
                  </a:lnTo>
                  <a:lnTo>
                    <a:pt x="3056573" y="768096"/>
                  </a:lnTo>
                  <a:lnTo>
                    <a:pt x="3012567" y="768096"/>
                  </a:lnTo>
                  <a:lnTo>
                    <a:pt x="3012567" y="756190"/>
                  </a:lnTo>
                  <a:lnTo>
                    <a:pt x="2976372" y="756190"/>
                  </a:lnTo>
                  <a:lnTo>
                    <a:pt x="2976372" y="738378"/>
                  </a:lnTo>
                  <a:lnTo>
                    <a:pt x="2945321" y="738378"/>
                  </a:lnTo>
                  <a:lnTo>
                    <a:pt x="2945321" y="723043"/>
                  </a:lnTo>
                  <a:lnTo>
                    <a:pt x="2870549" y="723043"/>
                  </a:lnTo>
                  <a:lnTo>
                    <a:pt x="2870549" y="711803"/>
                  </a:lnTo>
                  <a:lnTo>
                    <a:pt x="2768441" y="711803"/>
                  </a:lnTo>
                  <a:lnTo>
                    <a:pt x="2768441" y="695135"/>
                  </a:lnTo>
                  <a:lnTo>
                    <a:pt x="2742629" y="695135"/>
                  </a:lnTo>
                  <a:lnTo>
                    <a:pt x="2742629" y="682943"/>
                  </a:lnTo>
                  <a:lnTo>
                    <a:pt x="2576798" y="682943"/>
                  </a:lnTo>
                  <a:lnTo>
                    <a:pt x="2576798" y="671703"/>
                  </a:lnTo>
                  <a:lnTo>
                    <a:pt x="2499932" y="671703"/>
                  </a:lnTo>
                  <a:lnTo>
                    <a:pt x="2499932" y="633127"/>
                  </a:lnTo>
                  <a:lnTo>
                    <a:pt x="2361724" y="633127"/>
                  </a:lnTo>
                  <a:lnTo>
                    <a:pt x="2361724" y="615791"/>
                  </a:lnTo>
                  <a:lnTo>
                    <a:pt x="2300573" y="615791"/>
                  </a:lnTo>
                  <a:lnTo>
                    <a:pt x="2300573" y="598456"/>
                  </a:lnTo>
                  <a:lnTo>
                    <a:pt x="2247043" y="598456"/>
                  </a:lnTo>
                  <a:lnTo>
                    <a:pt x="2247043" y="574834"/>
                  </a:lnTo>
                  <a:lnTo>
                    <a:pt x="2198846" y="574834"/>
                  </a:lnTo>
                  <a:lnTo>
                    <a:pt x="2198846" y="563499"/>
                  </a:lnTo>
                  <a:lnTo>
                    <a:pt x="2173796" y="563499"/>
                  </a:lnTo>
                  <a:lnTo>
                    <a:pt x="2173796" y="543973"/>
                  </a:lnTo>
                  <a:lnTo>
                    <a:pt x="2101787" y="543973"/>
                  </a:lnTo>
                  <a:lnTo>
                    <a:pt x="2101787" y="530638"/>
                  </a:lnTo>
                  <a:lnTo>
                    <a:pt x="2072259" y="530638"/>
                  </a:lnTo>
                  <a:lnTo>
                    <a:pt x="2072259" y="518827"/>
                  </a:lnTo>
                  <a:lnTo>
                    <a:pt x="1921478" y="518827"/>
                  </a:lnTo>
                  <a:lnTo>
                    <a:pt x="1921478" y="510254"/>
                  </a:lnTo>
                  <a:lnTo>
                    <a:pt x="1866805" y="510254"/>
                  </a:lnTo>
                  <a:lnTo>
                    <a:pt x="1866805" y="483870"/>
                  </a:lnTo>
                  <a:lnTo>
                    <a:pt x="1809083" y="483870"/>
                  </a:lnTo>
                  <a:lnTo>
                    <a:pt x="1809083" y="472440"/>
                  </a:lnTo>
                  <a:lnTo>
                    <a:pt x="1761649" y="472440"/>
                  </a:lnTo>
                  <a:lnTo>
                    <a:pt x="1761649" y="460724"/>
                  </a:lnTo>
                  <a:lnTo>
                    <a:pt x="1727264" y="460724"/>
                  </a:lnTo>
                  <a:lnTo>
                    <a:pt x="1727264" y="445199"/>
                  </a:lnTo>
                  <a:lnTo>
                    <a:pt x="1702689" y="445199"/>
                  </a:lnTo>
                  <a:lnTo>
                    <a:pt x="1702689" y="431864"/>
                  </a:lnTo>
                  <a:lnTo>
                    <a:pt x="1673733" y="431864"/>
                  </a:lnTo>
                  <a:lnTo>
                    <a:pt x="1673733" y="402050"/>
                  </a:lnTo>
                  <a:lnTo>
                    <a:pt x="1646111" y="402050"/>
                  </a:lnTo>
                  <a:lnTo>
                    <a:pt x="1646111" y="389573"/>
                  </a:lnTo>
                  <a:lnTo>
                    <a:pt x="1615726" y="389573"/>
                  </a:lnTo>
                  <a:lnTo>
                    <a:pt x="1615726" y="377476"/>
                  </a:lnTo>
                  <a:lnTo>
                    <a:pt x="1591723" y="377476"/>
                  </a:lnTo>
                  <a:lnTo>
                    <a:pt x="1591723" y="365855"/>
                  </a:lnTo>
                  <a:lnTo>
                    <a:pt x="1578293" y="365855"/>
                  </a:lnTo>
                  <a:lnTo>
                    <a:pt x="1578293" y="350139"/>
                  </a:lnTo>
                  <a:lnTo>
                    <a:pt x="1531239" y="350139"/>
                  </a:lnTo>
                  <a:lnTo>
                    <a:pt x="1531239" y="340043"/>
                  </a:lnTo>
                  <a:lnTo>
                    <a:pt x="1432370" y="340043"/>
                  </a:lnTo>
                  <a:lnTo>
                    <a:pt x="1432370" y="330327"/>
                  </a:lnTo>
                  <a:lnTo>
                    <a:pt x="1415415" y="330327"/>
                  </a:lnTo>
                  <a:lnTo>
                    <a:pt x="1415415" y="312420"/>
                  </a:lnTo>
                  <a:lnTo>
                    <a:pt x="1401985" y="312420"/>
                  </a:lnTo>
                  <a:lnTo>
                    <a:pt x="1401985" y="297847"/>
                  </a:lnTo>
                  <a:lnTo>
                    <a:pt x="1338167" y="297847"/>
                  </a:lnTo>
                  <a:lnTo>
                    <a:pt x="1338167" y="280511"/>
                  </a:lnTo>
                  <a:lnTo>
                    <a:pt x="1309307" y="280511"/>
                  </a:lnTo>
                  <a:lnTo>
                    <a:pt x="1309307" y="282893"/>
                  </a:lnTo>
                  <a:lnTo>
                    <a:pt x="1246918" y="282893"/>
                  </a:lnTo>
                  <a:lnTo>
                    <a:pt x="1246918" y="267843"/>
                  </a:lnTo>
                  <a:lnTo>
                    <a:pt x="1100138" y="267843"/>
                  </a:lnTo>
                  <a:lnTo>
                    <a:pt x="1100138" y="250698"/>
                  </a:lnTo>
                  <a:lnTo>
                    <a:pt x="1065181" y="250698"/>
                  </a:lnTo>
                  <a:lnTo>
                    <a:pt x="1065181" y="237649"/>
                  </a:lnTo>
                  <a:lnTo>
                    <a:pt x="1052703" y="237649"/>
                  </a:lnTo>
                  <a:lnTo>
                    <a:pt x="1052703" y="218504"/>
                  </a:lnTo>
                  <a:lnTo>
                    <a:pt x="1044797" y="218504"/>
                  </a:lnTo>
                  <a:lnTo>
                    <a:pt x="1044797" y="208693"/>
                  </a:lnTo>
                  <a:lnTo>
                    <a:pt x="1026605" y="208693"/>
                  </a:lnTo>
                  <a:lnTo>
                    <a:pt x="1026605" y="203264"/>
                  </a:lnTo>
                  <a:lnTo>
                    <a:pt x="991934" y="203264"/>
                  </a:lnTo>
                  <a:lnTo>
                    <a:pt x="991934" y="192596"/>
                  </a:lnTo>
                  <a:lnTo>
                    <a:pt x="940880" y="192596"/>
                  </a:lnTo>
                  <a:lnTo>
                    <a:pt x="940880" y="187738"/>
                  </a:lnTo>
                  <a:lnTo>
                    <a:pt x="896493" y="187738"/>
                  </a:lnTo>
                  <a:lnTo>
                    <a:pt x="896493" y="175260"/>
                  </a:lnTo>
                  <a:lnTo>
                    <a:pt x="851154" y="175260"/>
                  </a:lnTo>
                  <a:lnTo>
                    <a:pt x="851154" y="159449"/>
                  </a:lnTo>
                  <a:lnTo>
                    <a:pt x="819531" y="159449"/>
                  </a:lnTo>
                  <a:lnTo>
                    <a:pt x="819531" y="148209"/>
                  </a:lnTo>
                  <a:lnTo>
                    <a:pt x="773049" y="148209"/>
                  </a:lnTo>
                  <a:lnTo>
                    <a:pt x="773049" y="140970"/>
                  </a:lnTo>
                  <a:lnTo>
                    <a:pt x="739616" y="140970"/>
                  </a:lnTo>
                  <a:lnTo>
                    <a:pt x="739616" y="130588"/>
                  </a:lnTo>
                  <a:lnTo>
                    <a:pt x="694944" y="130588"/>
                  </a:lnTo>
                  <a:lnTo>
                    <a:pt x="694944" y="124873"/>
                  </a:lnTo>
                  <a:lnTo>
                    <a:pt x="689134" y="124873"/>
                  </a:lnTo>
                  <a:lnTo>
                    <a:pt x="689134" y="113633"/>
                  </a:lnTo>
                  <a:lnTo>
                    <a:pt x="653606" y="113633"/>
                  </a:lnTo>
                  <a:lnTo>
                    <a:pt x="653606" y="108395"/>
                  </a:lnTo>
                  <a:lnTo>
                    <a:pt x="555117" y="108395"/>
                  </a:lnTo>
                  <a:lnTo>
                    <a:pt x="555117" y="98679"/>
                  </a:lnTo>
                  <a:lnTo>
                    <a:pt x="444437" y="98679"/>
                  </a:lnTo>
                  <a:lnTo>
                    <a:pt x="444437" y="92583"/>
                  </a:lnTo>
                  <a:lnTo>
                    <a:pt x="416433" y="92583"/>
                  </a:lnTo>
                  <a:lnTo>
                    <a:pt x="416433" y="85630"/>
                  </a:lnTo>
                  <a:lnTo>
                    <a:pt x="359950" y="85630"/>
                  </a:lnTo>
                  <a:lnTo>
                    <a:pt x="359950" y="81248"/>
                  </a:lnTo>
                  <a:lnTo>
                    <a:pt x="220694" y="81248"/>
                  </a:lnTo>
                  <a:lnTo>
                    <a:pt x="220694" y="68294"/>
                  </a:lnTo>
                  <a:lnTo>
                    <a:pt x="123730" y="68294"/>
                  </a:lnTo>
                  <a:lnTo>
                    <a:pt x="123730" y="61913"/>
                  </a:lnTo>
                  <a:lnTo>
                    <a:pt x="113062" y="61913"/>
                  </a:lnTo>
                  <a:lnTo>
                    <a:pt x="113062" y="51911"/>
                  </a:lnTo>
                  <a:lnTo>
                    <a:pt x="102775" y="51911"/>
                  </a:lnTo>
                  <a:lnTo>
                    <a:pt x="102775" y="46101"/>
                  </a:lnTo>
                  <a:lnTo>
                    <a:pt x="96393" y="46101"/>
                  </a:lnTo>
                  <a:lnTo>
                    <a:pt x="96393" y="36100"/>
                  </a:lnTo>
                  <a:lnTo>
                    <a:pt x="62579" y="36100"/>
                  </a:lnTo>
                  <a:lnTo>
                    <a:pt x="62579" y="25718"/>
                  </a:lnTo>
                  <a:lnTo>
                    <a:pt x="52864" y="25718"/>
                  </a:lnTo>
                  <a:lnTo>
                    <a:pt x="52864" y="0"/>
                  </a:lnTo>
                  <a:lnTo>
                    <a:pt x="0" y="0"/>
                  </a:lnTo>
                </a:path>
              </a:pathLst>
            </a:custGeom>
            <a:noFill/>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13" name="Group 612">
            <a:extLst>
              <a:ext uri="{FF2B5EF4-FFF2-40B4-BE49-F238E27FC236}">
                <a16:creationId xmlns:a16="http://schemas.microsoft.com/office/drawing/2014/main" id="{C2B77DB1-578C-2106-4A0D-B3C25F6E3F99}"/>
              </a:ext>
            </a:extLst>
          </p:cNvPr>
          <p:cNvGrpSpPr/>
          <p:nvPr/>
        </p:nvGrpSpPr>
        <p:grpSpPr bwMode="gray">
          <a:xfrm>
            <a:off x="636408" y="1640512"/>
            <a:ext cx="6852405" cy="1552384"/>
            <a:chOff x="3005137" y="2652712"/>
            <a:chExt cx="6177533" cy="1552384"/>
          </a:xfrm>
        </p:grpSpPr>
        <p:grpSp>
          <p:nvGrpSpPr>
            <p:cNvPr id="614" name="Graphic 2080">
              <a:extLst>
                <a:ext uri="{FF2B5EF4-FFF2-40B4-BE49-F238E27FC236}">
                  <a16:creationId xmlns:a16="http://schemas.microsoft.com/office/drawing/2014/main" id="{B0AA31EE-F611-0EFD-B018-3B0FA850C406}"/>
                </a:ext>
              </a:extLst>
            </p:cNvPr>
            <p:cNvGrpSpPr/>
            <p:nvPr/>
          </p:nvGrpSpPr>
          <p:grpSpPr bwMode="gray">
            <a:xfrm>
              <a:off x="3005137" y="2652712"/>
              <a:ext cx="6177533" cy="1552384"/>
              <a:chOff x="3005137" y="2652712"/>
              <a:chExt cx="6177533" cy="1552384"/>
            </a:xfrm>
          </p:grpSpPr>
          <p:grpSp>
            <p:nvGrpSpPr>
              <p:cNvPr id="616" name="Graphic 2080">
                <a:extLst>
                  <a:ext uri="{FF2B5EF4-FFF2-40B4-BE49-F238E27FC236}">
                    <a16:creationId xmlns:a16="http://schemas.microsoft.com/office/drawing/2014/main" id="{1DB49A4D-E2B3-47AC-7779-3169072E44F2}"/>
                  </a:ext>
                </a:extLst>
              </p:cNvPr>
              <p:cNvGrpSpPr/>
              <p:nvPr/>
            </p:nvGrpSpPr>
            <p:grpSpPr bwMode="gray">
              <a:xfrm>
                <a:off x="9098470" y="4129372"/>
                <a:ext cx="75723" cy="75723"/>
                <a:chOff x="9098470" y="4129372"/>
                <a:chExt cx="75723" cy="75723"/>
              </a:xfrm>
            </p:grpSpPr>
            <p:sp>
              <p:nvSpPr>
                <p:cNvPr id="1160" name="Freeform: Shape 6567">
                  <a:extLst>
                    <a:ext uri="{FF2B5EF4-FFF2-40B4-BE49-F238E27FC236}">
                      <a16:creationId xmlns:a16="http://schemas.microsoft.com/office/drawing/2014/main" id="{9CD9DFFF-DF9A-978A-5D15-B3EED31FE6CC}"/>
                    </a:ext>
                  </a:extLst>
                </p:cNvPr>
                <p:cNvSpPr/>
                <p:nvPr/>
              </p:nvSpPr>
              <p:spPr bwMode="gray">
                <a:xfrm>
                  <a:off x="9136379"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61" name="Freeform: Shape 6568">
                  <a:extLst>
                    <a:ext uri="{FF2B5EF4-FFF2-40B4-BE49-F238E27FC236}">
                      <a16:creationId xmlns:a16="http://schemas.microsoft.com/office/drawing/2014/main" id="{05FC070C-9391-30B5-81A3-7D4FD697290C}"/>
                    </a:ext>
                  </a:extLst>
                </p:cNvPr>
                <p:cNvSpPr/>
                <p:nvPr/>
              </p:nvSpPr>
              <p:spPr bwMode="gray">
                <a:xfrm>
                  <a:off x="9098470"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17" name="Graphic 2080">
                <a:extLst>
                  <a:ext uri="{FF2B5EF4-FFF2-40B4-BE49-F238E27FC236}">
                    <a16:creationId xmlns:a16="http://schemas.microsoft.com/office/drawing/2014/main" id="{26EC3A01-D978-7280-2797-BFBB94AE096F}"/>
                  </a:ext>
                </a:extLst>
              </p:cNvPr>
              <p:cNvGrpSpPr/>
              <p:nvPr/>
            </p:nvGrpSpPr>
            <p:grpSpPr bwMode="gray">
              <a:xfrm>
                <a:off x="9107042" y="4129372"/>
                <a:ext cx="75628" cy="75723"/>
                <a:chOff x="9107042" y="4129372"/>
                <a:chExt cx="75628" cy="75723"/>
              </a:xfrm>
            </p:grpSpPr>
            <p:sp>
              <p:nvSpPr>
                <p:cNvPr id="1158" name="Freeform: Shape 6565">
                  <a:extLst>
                    <a:ext uri="{FF2B5EF4-FFF2-40B4-BE49-F238E27FC236}">
                      <a16:creationId xmlns:a16="http://schemas.microsoft.com/office/drawing/2014/main" id="{867D0D03-A3E1-53C0-D645-64E60CB7D893}"/>
                    </a:ext>
                  </a:extLst>
                </p:cNvPr>
                <p:cNvSpPr/>
                <p:nvPr/>
              </p:nvSpPr>
              <p:spPr bwMode="gray">
                <a:xfrm>
                  <a:off x="9144856"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9" name="Freeform: Shape 6566">
                  <a:extLst>
                    <a:ext uri="{FF2B5EF4-FFF2-40B4-BE49-F238E27FC236}">
                      <a16:creationId xmlns:a16="http://schemas.microsoft.com/office/drawing/2014/main" id="{768F52E6-4D79-3AA4-5AD8-E1DD3ED8873D}"/>
                    </a:ext>
                  </a:extLst>
                </p:cNvPr>
                <p:cNvSpPr/>
                <p:nvPr/>
              </p:nvSpPr>
              <p:spPr bwMode="gray">
                <a:xfrm>
                  <a:off x="9107042"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18" name="Graphic 2080">
                <a:extLst>
                  <a:ext uri="{FF2B5EF4-FFF2-40B4-BE49-F238E27FC236}">
                    <a16:creationId xmlns:a16="http://schemas.microsoft.com/office/drawing/2014/main" id="{9438202C-02B9-EA9A-4975-63BC2B8F29D5}"/>
                  </a:ext>
                </a:extLst>
              </p:cNvPr>
              <p:cNvGrpSpPr/>
              <p:nvPr/>
            </p:nvGrpSpPr>
            <p:grpSpPr bwMode="gray">
              <a:xfrm>
                <a:off x="9061989" y="4129372"/>
                <a:ext cx="75723" cy="75723"/>
                <a:chOff x="9061989" y="4129372"/>
                <a:chExt cx="75723" cy="75723"/>
              </a:xfrm>
            </p:grpSpPr>
            <p:sp>
              <p:nvSpPr>
                <p:cNvPr id="1156" name="Freeform: Shape 6563">
                  <a:extLst>
                    <a:ext uri="{FF2B5EF4-FFF2-40B4-BE49-F238E27FC236}">
                      <a16:creationId xmlns:a16="http://schemas.microsoft.com/office/drawing/2014/main" id="{998D6769-48F6-82F5-5570-753D00ABFD21}"/>
                    </a:ext>
                  </a:extLst>
                </p:cNvPr>
                <p:cNvSpPr/>
                <p:nvPr/>
              </p:nvSpPr>
              <p:spPr bwMode="gray">
                <a:xfrm>
                  <a:off x="909989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7" name="Freeform: Shape 6564">
                  <a:extLst>
                    <a:ext uri="{FF2B5EF4-FFF2-40B4-BE49-F238E27FC236}">
                      <a16:creationId xmlns:a16="http://schemas.microsoft.com/office/drawing/2014/main" id="{290A9C71-3C49-6197-CCD5-6E33C706FFE7}"/>
                    </a:ext>
                  </a:extLst>
                </p:cNvPr>
                <p:cNvSpPr/>
                <p:nvPr/>
              </p:nvSpPr>
              <p:spPr bwMode="gray">
                <a:xfrm>
                  <a:off x="9061989"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19" name="Graphic 2080">
                <a:extLst>
                  <a:ext uri="{FF2B5EF4-FFF2-40B4-BE49-F238E27FC236}">
                    <a16:creationId xmlns:a16="http://schemas.microsoft.com/office/drawing/2014/main" id="{B76340F1-8FCD-6D90-297E-733249C97264}"/>
                  </a:ext>
                </a:extLst>
              </p:cNvPr>
              <p:cNvGrpSpPr/>
              <p:nvPr/>
            </p:nvGrpSpPr>
            <p:grpSpPr bwMode="gray">
              <a:xfrm>
                <a:off x="8818816" y="4129372"/>
                <a:ext cx="75723" cy="75723"/>
                <a:chOff x="8818816" y="4129372"/>
                <a:chExt cx="75723" cy="75723"/>
              </a:xfrm>
            </p:grpSpPr>
            <p:sp>
              <p:nvSpPr>
                <p:cNvPr id="1154" name="Freeform: Shape 6561">
                  <a:extLst>
                    <a:ext uri="{FF2B5EF4-FFF2-40B4-BE49-F238E27FC236}">
                      <a16:creationId xmlns:a16="http://schemas.microsoft.com/office/drawing/2014/main" id="{6D3FAA2D-891D-BBA6-4B52-5A6ABF2AA644}"/>
                    </a:ext>
                  </a:extLst>
                </p:cNvPr>
                <p:cNvSpPr/>
                <p:nvPr/>
              </p:nvSpPr>
              <p:spPr bwMode="gray">
                <a:xfrm>
                  <a:off x="8856725"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5" name="Freeform: Shape 6562">
                  <a:extLst>
                    <a:ext uri="{FF2B5EF4-FFF2-40B4-BE49-F238E27FC236}">
                      <a16:creationId xmlns:a16="http://schemas.microsoft.com/office/drawing/2014/main" id="{09DD8B11-35B3-4EB4-4E70-456DA3735960}"/>
                    </a:ext>
                  </a:extLst>
                </p:cNvPr>
                <p:cNvSpPr/>
                <p:nvPr/>
              </p:nvSpPr>
              <p:spPr bwMode="gray">
                <a:xfrm>
                  <a:off x="8818816"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0" name="Graphic 2080">
                <a:extLst>
                  <a:ext uri="{FF2B5EF4-FFF2-40B4-BE49-F238E27FC236}">
                    <a16:creationId xmlns:a16="http://schemas.microsoft.com/office/drawing/2014/main" id="{20D78C8D-6838-495F-132E-A7E7642A56D0}"/>
                  </a:ext>
                </a:extLst>
              </p:cNvPr>
              <p:cNvGrpSpPr/>
              <p:nvPr/>
            </p:nvGrpSpPr>
            <p:grpSpPr bwMode="gray">
              <a:xfrm>
                <a:off x="8781001" y="4129372"/>
                <a:ext cx="75723" cy="75723"/>
                <a:chOff x="8781001" y="4129372"/>
                <a:chExt cx="75723" cy="75723"/>
              </a:xfrm>
            </p:grpSpPr>
            <p:sp>
              <p:nvSpPr>
                <p:cNvPr id="1152" name="Freeform: Shape 6559">
                  <a:extLst>
                    <a:ext uri="{FF2B5EF4-FFF2-40B4-BE49-F238E27FC236}">
                      <a16:creationId xmlns:a16="http://schemas.microsoft.com/office/drawing/2014/main" id="{97DDE880-7F03-CB41-82DE-AEEC18CCBB9D}"/>
                    </a:ext>
                  </a:extLst>
                </p:cNvPr>
                <p:cNvSpPr/>
                <p:nvPr/>
              </p:nvSpPr>
              <p:spPr bwMode="gray">
                <a:xfrm>
                  <a:off x="8818816"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3" name="Freeform: Shape 6560">
                  <a:extLst>
                    <a:ext uri="{FF2B5EF4-FFF2-40B4-BE49-F238E27FC236}">
                      <a16:creationId xmlns:a16="http://schemas.microsoft.com/office/drawing/2014/main" id="{853D9722-45F5-6305-F74A-4FC132F1DA8C}"/>
                    </a:ext>
                  </a:extLst>
                </p:cNvPr>
                <p:cNvSpPr/>
                <p:nvPr/>
              </p:nvSpPr>
              <p:spPr bwMode="gray">
                <a:xfrm>
                  <a:off x="8781001"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1" name="Graphic 2080">
                <a:extLst>
                  <a:ext uri="{FF2B5EF4-FFF2-40B4-BE49-F238E27FC236}">
                    <a16:creationId xmlns:a16="http://schemas.microsoft.com/office/drawing/2014/main" id="{04F4286D-40FF-450E-F1C7-9D8936CF4853}"/>
                  </a:ext>
                </a:extLst>
              </p:cNvPr>
              <p:cNvGrpSpPr/>
              <p:nvPr/>
            </p:nvGrpSpPr>
            <p:grpSpPr bwMode="gray">
              <a:xfrm>
                <a:off x="8755570" y="4129372"/>
                <a:ext cx="75723" cy="75723"/>
                <a:chOff x="8755570" y="4129372"/>
                <a:chExt cx="75723" cy="75723"/>
              </a:xfrm>
            </p:grpSpPr>
            <p:sp>
              <p:nvSpPr>
                <p:cNvPr id="1150" name="Freeform: Shape 6557">
                  <a:extLst>
                    <a:ext uri="{FF2B5EF4-FFF2-40B4-BE49-F238E27FC236}">
                      <a16:creationId xmlns:a16="http://schemas.microsoft.com/office/drawing/2014/main" id="{FB6DC023-B9DA-3F1A-CDE4-38824F219C6E}"/>
                    </a:ext>
                  </a:extLst>
                </p:cNvPr>
                <p:cNvSpPr/>
                <p:nvPr/>
              </p:nvSpPr>
              <p:spPr bwMode="gray">
                <a:xfrm>
                  <a:off x="8793479"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51" name="Freeform: Shape 6558">
                  <a:extLst>
                    <a:ext uri="{FF2B5EF4-FFF2-40B4-BE49-F238E27FC236}">
                      <a16:creationId xmlns:a16="http://schemas.microsoft.com/office/drawing/2014/main" id="{2FB1726B-8F9C-05B1-0DD2-ACCF703011DE}"/>
                    </a:ext>
                  </a:extLst>
                </p:cNvPr>
                <p:cNvSpPr/>
                <p:nvPr/>
              </p:nvSpPr>
              <p:spPr bwMode="gray">
                <a:xfrm>
                  <a:off x="8755570"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2" name="Graphic 2080">
                <a:extLst>
                  <a:ext uri="{FF2B5EF4-FFF2-40B4-BE49-F238E27FC236}">
                    <a16:creationId xmlns:a16="http://schemas.microsoft.com/office/drawing/2014/main" id="{5F7C3EBA-CC4F-7F82-4DBC-1A4F60C86C33}"/>
                  </a:ext>
                </a:extLst>
              </p:cNvPr>
              <p:cNvGrpSpPr/>
              <p:nvPr/>
            </p:nvGrpSpPr>
            <p:grpSpPr bwMode="gray">
              <a:xfrm>
                <a:off x="8631268" y="4129372"/>
                <a:ext cx="75723" cy="75723"/>
                <a:chOff x="8631268" y="4129372"/>
                <a:chExt cx="75723" cy="75723"/>
              </a:xfrm>
            </p:grpSpPr>
            <p:sp>
              <p:nvSpPr>
                <p:cNvPr id="1148" name="Freeform: Shape 6555">
                  <a:extLst>
                    <a:ext uri="{FF2B5EF4-FFF2-40B4-BE49-F238E27FC236}">
                      <a16:creationId xmlns:a16="http://schemas.microsoft.com/office/drawing/2014/main" id="{2FC7A12C-944B-76CB-673E-8683E653A73F}"/>
                    </a:ext>
                  </a:extLst>
                </p:cNvPr>
                <p:cNvSpPr/>
                <p:nvPr/>
              </p:nvSpPr>
              <p:spPr bwMode="gray">
                <a:xfrm>
                  <a:off x="8669083"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9" name="Freeform: Shape 6556">
                  <a:extLst>
                    <a:ext uri="{FF2B5EF4-FFF2-40B4-BE49-F238E27FC236}">
                      <a16:creationId xmlns:a16="http://schemas.microsoft.com/office/drawing/2014/main" id="{F39FFE81-AF14-CF80-1CAE-A1F866B559B5}"/>
                    </a:ext>
                  </a:extLst>
                </p:cNvPr>
                <p:cNvSpPr/>
                <p:nvPr/>
              </p:nvSpPr>
              <p:spPr bwMode="gray">
                <a:xfrm>
                  <a:off x="8631268"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3" name="Graphic 2080">
                <a:extLst>
                  <a:ext uri="{FF2B5EF4-FFF2-40B4-BE49-F238E27FC236}">
                    <a16:creationId xmlns:a16="http://schemas.microsoft.com/office/drawing/2014/main" id="{713D93CA-967C-FC7C-6F17-11540279D4B7}"/>
                  </a:ext>
                </a:extLst>
              </p:cNvPr>
              <p:cNvGrpSpPr/>
              <p:nvPr/>
            </p:nvGrpSpPr>
            <p:grpSpPr bwMode="gray">
              <a:xfrm>
                <a:off x="8606313" y="4129372"/>
                <a:ext cx="75723" cy="75723"/>
                <a:chOff x="8606313" y="4129372"/>
                <a:chExt cx="75723" cy="75723"/>
              </a:xfrm>
            </p:grpSpPr>
            <p:sp>
              <p:nvSpPr>
                <p:cNvPr id="1146" name="Freeform: Shape 6553">
                  <a:extLst>
                    <a:ext uri="{FF2B5EF4-FFF2-40B4-BE49-F238E27FC236}">
                      <a16:creationId xmlns:a16="http://schemas.microsoft.com/office/drawing/2014/main" id="{34C624FD-CF15-25A2-E573-C72F08BFF7A6}"/>
                    </a:ext>
                  </a:extLst>
                </p:cNvPr>
                <p:cNvSpPr/>
                <p:nvPr/>
              </p:nvSpPr>
              <p:spPr bwMode="gray">
                <a:xfrm>
                  <a:off x="8644222"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7" name="Freeform: Shape 6554">
                  <a:extLst>
                    <a:ext uri="{FF2B5EF4-FFF2-40B4-BE49-F238E27FC236}">
                      <a16:creationId xmlns:a16="http://schemas.microsoft.com/office/drawing/2014/main" id="{20C21E65-3F1C-23F7-5FF8-2DA2C3B2A3CD}"/>
                    </a:ext>
                  </a:extLst>
                </p:cNvPr>
                <p:cNvSpPr/>
                <p:nvPr/>
              </p:nvSpPr>
              <p:spPr bwMode="gray">
                <a:xfrm>
                  <a:off x="8606313"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4" name="Graphic 2080">
                <a:extLst>
                  <a:ext uri="{FF2B5EF4-FFF2-40B4-BE49-F238E27FC236}">
                    <a16:creationId xmlns:a16="http://schemas.microsoft.com/office/drawing/2014/main" id="{7B4A6260-1D81-694A-6251-99FC56564CDF}"/>
                  </a:ext>
                </a:extLst>
              </p:cNvPr>
              <p:cNvGrpSpPr/>
              <p:nvPr/>
            </p:nvGrpSpPr>
            <p:grpSpPr bwMode="gray">
              <a:xfrm>
                <a:off x="8576595" y="4129372"/>
                <a:ext cx="75628" cy="75723"/>
                <a:chOff x="8576595" y="4129372"/>
                <a:chExt cx="75628" cy="75723"/>
              </a:xfrm>
            </p:grpSpPr>
            <p:sp>
              <p:nvSpPr>
                <p:cNvPr id="1144" name="Freeform: Shape 6551">
                  <a:extLst>
                    <a:ext uri="{FF2B5EF4-FFF2-40B4-BE49-F238E27FC236}">
                      <a16:creationId xmlns:a16="http://schemas.microsoft.com/office/drawing/2014/main" id="{FD8C1EBB-90AD-40F5-FEFA-AD66203F6700}"/>
                    </a:ext>
                  </a:extLst>
                </p:cNvPr>
                <p:cNvSpPr/>
                <p:nvPr/>
              </p:nvSpPr>
              <p:spPr bwMode="gray">
                <a:xfrm>
                  <a:off x="8614409"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5" name="Freeform: Shape 6552">
                  <a:extLst>
                    <a:ext uri="{FF2B5EF4-FFF2-40B4-BE49-F238E27FC236}">
                      <a16:creationId xmlns:a16="http://schemas.microsoft.com/office/drawing/2014/main" id="{4573E8FC-6270-4036-2A3A-1A88461F9046}"/>
                    </a:ext>
                  </a:extLst>
                </p:cNvPr>
                <p:cNvSpPr/>
                <p:nvPr/>
              </p:nvSpPr>
              <p:spPr bwMode="gray">
                <a:xfrm>
                  <a:off x="8576595"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5" name="Graphic 2080">
                <a:extLst>
                  <a:ext uri="{FF2B5EF4-FFF2-40B4-BE49-F238E27FC236}">
                    <a16:creationId xmlns:a16="http://schemas.microsoft.com/office/drawing/2014/main" id="{221A570A-8B1E-E888-56AE-68A07467D834}"/>
                  </a:ext>
                </a:extLst>
              </p:cNvPr>
              <p:cNvGrpSpPr/>
              <p:nvPr/>
            </p:nvGrpSpPr>
            <p:grpSpPr bwMode="gray">
              <a:xfrm>
                <a:off x="8508110" y="4129372"/>
                <a:ext cx="75723" cy="75723"/>
                <a:chOff x="8508110" y="4129372"/>
                <a:chExt cx="75723" cy="75723"/>
              </a:xfrm>
            </p:grpSpPr>
            <p:sp>
              <p:nvSpPr>
                <p:cNvPr id="1142" name="Freeform: Shape 6549">
                  <a:extLst>
                    <a:ext uri="{FF2B5EF4-FFF2-40B4-BE49-F238E27FC236}">
                      <a16:creationId xmlns:a16="http://schemas.microsoft.com/office/drawing/2014/main" id="{CA4CFAD2-F988-1B2C-B4A3-5862DA9A8A4F}"/>
                    </a:ext>
                  </a:extLst>
                </p:cNvPr>
                <p:cNvSpPr/>
                <p:nvPr/>
              </p:nvSpPr>
              <p:spPr bwMode="gray">
                <a:xfrm>
                  <a:off x="8546020"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3" name="Freeform: Shape 6550">
                  <a:extLst>
                    <a:ext uri="{FF2B5EF4-FFF2-40B4-BE49-F238E27FC236}">
                      <a16:creationId xmlns:a16="http://schemas.microsoft.com/office/drawing/2014/main" id="{1F79A8C6-710F-77D6-9500-4D6B84743E91}"/>
                    </a:ext>
                  </a:extLst>
                </p:cNvPr>
                <p:cNvSpPr/>
                <p:nvPr/>
              </p:nvSpPr>
              <p:spPr bwMode="gray">
                <a:xfrm>
                  <a:off x="8508110"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6" name="Graphic 2080">
                <a:extLst>
                  <a:ext uri="{FF2B5EF4-FFF2-40B4-BE49-F238E27FC236}">
                    <a16:creationId xmlns:a16="http://schemas.microsoft.com/office/drawing/2014/main" id="{661A05F4-960A-F95F-AEA6-4A04091FB7BF}"/>
                  </a:ext>
                </a:extLst>
              </p:cNvPr>
              <p:cNvGrpSpPr/>
              <p:nvPr/>
            </p:nvGrpSpPr>
            <p:grpSpPr bwMode="gray">
              <a:xfrm>
                <a:off x="8182545" y="4129372"/>
                <a:ext cx="75723" cy="75723"/>
                <a:chOff x="8182545" y="4129372"/>
                <a:chExt cx="75723" cy="75723"/>
              </a:xfrm>
            </p:grpSpPr>
            <p:sp>
              <p:nvSpPr>
                <p:cNvPr id="1140" name="Freeform: Shape 6547">
                  <a:extLst>
                    <a:ext uri="{FF2B5EF4-FFF2-40B4-BE49-F238E27FC236}">
                      <a16:creationId xmlns:a16="http://schemas.microsoft.com/office/drawing/2014/main" id="{AA003389-BD46-AB07-A814-F4C71B0A7FCD}"/>
                    </a:ext>
                  </a:extLst>
                </p:cNvPr>
                <p:cNvSpPr/>
                <p:nvPr/>
              </p:nvSpPr>
              <p:spPr bwMode="gray">
                <a:xfrm>
                  <a:off x="8220455"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41" name="Freeform: Shape 6548">
                  <a:extLst>
                    <a:ext uri="{FF2B5EF4-FFF2-40B4-BE49-F238E27FC236}">
                      <a16:creationId xmlns:a16="http://schemas.microsoft.com/office/drawing/2014/main" id="{3F4CAF06-3436-9D7D-373F-0F43976C2345}"/>
                    </a:ext>
                  </a:extLst>
                </p:cNvPr>
                <p:cNvSpPr/>
                <p:nvPr/>
              </p:nvSpPr>
              <p:spPr bwMode="gray">
                <a:xfrm>
                  <a:off x="8182545"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7" name="Graphic 2080">
                <a:extLst>
                  <a:ext uri="{FF2B5EF4-FFF2-40B4-BE49-F238E27FC236}">
                    <a16:creationId xmlns:a16="http://schemas.microsoft.com/office/drawing/2014/main" id="{0129843A-1BBC-5657-1507-C5A684B5DE8A}"/>
                  </a:ext>
                </a:extLst>
              </p:cNvPr>
              <p:cNvGrpSpPr/>
              <p:nvPr/>
            </p:nvGrpSpPr>
            <p:grpSpPr bwMode="gray">
              <a:xfrm>
                <a:off x="8068912" y="4129372"/>
                <a:ext cx="75628" cy="75723"/>
                <a:chOff x="8068912" y="4129372"/>
                <a:chExt cx="75628" cy="75723"/>
              </a:xfrm>
            </p:grpSpPr>
            <p:sp>
              <p:nvSpPr>
                <p:cNvPr id="1138" name="Freeform: Shape 6545">
                  <a:extLst>
                    <a:ext uri="{FF2B5EF4-FFF2-40B4-BE49-F238E27FC236}">
                      <a16:creationId xmlns:a16="http://schemas.microsoft.com/office/drawing/2014/main" id="{10283A70-F921-9180-39CD-CB5F0E40AFBF}"/>
                    </a:ext>
                  </a:extLst>
                </p:cNvPr>
                <p:cNvSpPr/>
                <p:nvPr/>
              </p:nvSpPr>
              <p:spPr bwMode="gray">
                <a:xfrm>
                  <a:off x="8106727"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9" name="Freeform: Shape 6546">
                  <a:extLst>
                    <a:ext uri="{FF2B5EF4-FFF2-40B4-BE49-F238E27FC236}">
                      <a16:creationId xmlns:a16="http://schemas.microsoft.com/office/drawing/2014/main" id="{0BE7DEB9-0782-FEE2-C802-B05368D1DCCA}"/>
                    </a:ext>
                  </a:extLst>
                </p:cNvPr>
                <p:cNvSpPr/>
                <p:nvPr/>
              </p:nvSpPr>
              <p:spPr bwMode="gray">
                <a:xfrm>
                  <a:off x="8068912" y="41672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8" name="Graphic 2080">
                <a:extLst>
                  <a:ext uri="{FF2B5EF4-FFF2-40B4-BE49-F238E27FC236}">
                    <a16:creationId xmlns:a16="http://schemas.microsoft.com/office/drawing/2014/main" id="{2597ACBC-0BD7-78CB-F28A-87A37CF59B7F}"/>
                  </a:ext>
                </a:extLst>
              </p:cNvPr>
              <p:cNvGrpSpPr/>
              <p:nvPr/>
            </p:nvGrpSpPr>
            <p:grpSpPr bwMode="gray">
              <a:xfrm>
                <a:off x="7880984" y="4129372"/>
                <a:ext cx="75723" cy="75723"/>
                <a:chOff x="7880984" y="4129372"/>
                <a:chExt cx="75723" cy="75723"/>
              </a:xfrm>
            </p:grpSpPr>
            <p:sp>
              <p:nvSpPr>
                <p:cNvPr id="1136" name="Freeform: Shape 6543">
                  <a:extLst>
                    <a:ext uri="{FF2B5EF4-FFF2-40B4-BE49-F238E27FC236}">
                      <a16:creationId xmlns:a16="http://schemas.microsoft.com/office/drawing/2014/main" id="{6761B30A-E99B-611A-84E3-9DCC417BA5FB}"/>
                    </a:ext>
                  </a:extLst>
                </p:cNvPr>
                <p:cNvSpPr/>
                <p:nvPr/>
              </p:nvSpPr>
              <p:spPr bwMode="gray">
                <a:xfrm>
                  <a:off x="7918894"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7" name="Freeform: Shape 6544">
                  <a:extLst>
                    <a:ext uri="{FF2B5EF4-FFF2-40B4-BE49-F238E27FC236}">
                      <a16:creationId xmlns:a16="http://schemas.microsoft.com/office/drawing/2014/main" id="{552BB536-F893-4B4E-305C-E8B85F00C90E}"/>
                    </a:ext>
                  </a:extLst>
                </p:cNvPr>
                <p:cNvSpPr/>
                <p:nvPr/>
              </p:nvSpPr>
              <p:spPr bwMode="gray">
                <a:xfrm>
                  <a:off x="7880984"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29" name="Graphic 2080">
                <a:extLst>
                  <a:ext uri="{FF2B5EF4-FFF2-40B4-BE49-F238E27FC236}">
                    <a16:creationId xmlns:a16="http://schemas.microsoft.com/office/drawing/2014/main" id="{7A968F55-773C-7745-9824-BEDCD6E1E0D5}"/>
                  </a:ext>
                </a:extLst>
              </p:cNvPr>
              <p:cNvGrpSpPr/>
              <p:nvPr/>
            </p:nvGrpSpPr>
            <p:grpSpPr bwMode="gray">
              <a:xfrm>
                <a:off x="7911464" y="4129372"/>
                <a:ext cx="75628" cy="75723"/>
                <a:chOff x="7911464" y="4129372"/>
                <a:chExt cx="75628" cy="75723"/>
              </a:xfrm>
            </p:grpSpPr>
            <p:sp>
              <p:nvSpPr>
                <p:cNvPr id="1134" name="Freeform: Shape 6541">
                  <a:extLst>
                    <a:ext uri="{FF2B5EF4-FFF2-40B4-BE49-F238E27FC236}">
                      <a16:creationId xmlns:a16="http://schemas.microsoft.com/office/drawing/2014/main" id="{04222498-E052-A9C2-5BAC-D45E33F9DF58}"/>
                    </a:ext>
                  </a:extLst>
                </p:cNvPr>
                <p:cNvSpPr/>
                <p:nvPr/>
              </p:nvSpPr>
              <p:spPr bwMode="gray">
                <a:xfrm>
                  <a:off x="794927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5" name="Freeform: Shape 6542">
                  <a:extLst>
                    <a:ext uri="{FF2B5EF4-FFF2-40B4-BE49-F238E27FC236}">
                      <a16:creationId xmlns:a16="http://schemas.microsoft.com/office/drawing/2014/main" id="{130669D1-48E8-A496-7ACE-E43AA5E5594C}"/>
                    </a:ext>
                  </a:extLst>
                </p:cNvPr>
                <p:cNvSpPr/>
                <p:nvPr/>
              </p:nvSpPr>
              <p:spPr bwMode="gray">
                <a:xfrm>
                  <a:off x="7911464"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0" name="Graphic 2080">
                <a:extLst>
                  <a:ext uri="{FF2B5EF4-FFF2-40B4-BE49-F238E27FC236}">
                    <a16:creationId xmlns:a16="http://schemas.microsoft.com/office/drawing/2014/main" id="{AA661391-A625-6261-FFD1-0A3BCC1391A8}"/>
                  </a:ext>
                </a:extLst>
              </p:cNvPr>
              <p:cNvGrpSpPr/>
              <p:nvPr/>
            </p:nvGrpSpPr>
            <p:grpSpPr bwMode="gray">
              <a:xfrm>
                <a:off x="7920894" y="4129372"/>
                <a:ext cx="75628" cy="75723"/>
                <a:chOff x="7920894" y="4129372"/>
                <a:chExt cx="75628" cy="75723"/>
              </a:xfrm>
            </p:grpSpPr>
            <p:sp>
              <p:nvSpPr>
                <p:cNvPr id="1132" name="Freeform: Shape 6539">
                  <a:extLst>
                    <a:ext uri="{FF2B5EF4-FFF2-40B4-BE49-F238E27FC236}">
                      <a16:creationId xmlns:a16="http://schemas.microsoft.com/office/drawing/2014/main" id="{0D45DF30-5FE2-0373-61F7-A771F1B82281}"/>
                    </a:ext>
                  </a:extLst>
                </p:cNvPr>
                <p:cNvSpPr/>
                <p:nvPr/>
              </p:nvSpPr>
              <p:spPr bwMode="gray">
                <a:xfrm>
                  <a:off x="795870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3" name="Freeform: Shape 6540">
                  <a:extLst>
                    <a:ext uri="{FF2B5EF4-FFF2-40B4-BE49-F238E27FC236}">
                      <a16:creationId xmlns:a16="http://schemas.microsoft.com/office/drawing/2014/main" id="{9488B44D-9CF4-A307-066D-28847F4A3509}"/>
                    </a:ext>
                  </a:extLst>
                </p:cNvPr>
                <p:cNvSpPr/>
                <p:nvPr/>
              </p:nvSpPr>
              <p:spPr bwMode="gray">
                <a:xfrm>
                  <a:off x="7920894" y="41672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1" name="Graphic 2080">
                <a:extLst>
                  <a:ext uri="{FF2B5EF4-FFF2-40B4-BE49-F238E27FC236}">
                    <a16:creationId xmlns:a16="http://schemas.microsoft.com/office/drawing/2014/main" id="{685CBA25-9732-837A-05DB-55906BA9FBC5}"/>
                  </a:ext>
                </a:extLst>
              </p:cNvPr>
              <p:cNvGrpSpPr/>
              <p:nvPr/>
            </p:nvGrpSpPr>
            <p:grpSpPr bwMode="gray">
              <a:xfrm>
                <a:off x="7808975" y="4077080"/>
                <a:ext cx="75723" cy="75723"/>
                <a:chOff x="7808975" y="4077080"/>
                <a:chExt cx="75723" cy="75723"/>
              </a:xfrm>
            </p:grpSpPr>
            <p:sp>
              <p:nvSpPr>
                <p:cNvPr id="1130" name="Freeform: Shape 6537">
                  <a:extLst>
                    <a:ext uri="{FF2B5EF4-FFF2-40B4-BE49-F238E27FC236}">
                      <a16:creationId xmlns:a16="http://schemas.microsoft.com/office/drawing/2014/main" id="{A8A016BC-C976-6150-35C4-D4F1907A8A46}"/>
                    </a:ext>
                  </a:extLst>
                </p:cNvPr>
                <p:cNvSpPr/>
                <p:nvPr/>
              </p:nvSpPr>
              <p:spPr bwMode="gray">
                <a:xfrm>
                  <a:off x="7846789"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31" name="Freeform: Shape 6538">
                  <a:extLst>
                    <a:ext uri="{FF2B5EF4-FFF2-40B4-BE49-F238E27FC236}">
                      <a16:creationId xmlns:a16="http://schemas.microsoft.com/office/drawing/2014/main" id="{D048867D-93D4-1185-0B91-AF4BAC41E63F}"/>
                    </a:ext>
                  </a:extLst>
                </p:cNvPr>
                <p:cNvSpPr/>
                <p:nvPr/>
              </p:nvSpPr>
              <p:spPr bwMode="gray">
                <a:xfrm>
                  <a:off x="7808975" y="41148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2" name="Graphic 2080">
                <a:extLst>
                  <a:ext uri="{FF2B5EF4-FFF2-40B4-BE49-F238E27FC236}">
                    <a16:creationId xmlns:a16="http://schemas.microsoft.com/office/drawing/2014/main" id="{78770228-642E-86FC-AC4A-5906C350BA2B}"/>
                  </a:ext>
                </a:extLst>
              </p:cNvPr>
              <p:cNvGrpSpPr/>
              <p:nvPr/>
            </p:nvGrpSpPr>
            <p:grpSpPr bwMode="gray">
              <a:xfrm>
                <a:off x="7619618" y="4077080"/>
                <a:ext cx="75628" cy="75723"/>
                <a:chOff x="7619618" y="4077080"/>
                <a:chExt cx="75628" cy="75723"/>
              </a:xfrm>
            </p:grpSpPr>
            <p:sp>
              <p:nvSpPr>
                <p:cNvPr id="1128" name="Freeform: Shape 6535">
                  <a:extLst>
                    <a:ext uri="{FF2B5EF4-FFF2-40B4-BE49-F238E27FC236}">
                      <a16:creationId xmlns:a16="http://schemas.microsoft.com/office/drawing/2014/main" id="{A89268FE-22EB-78B9-8B6B-97174497E12E}"/>
                    </a:ext>
                  </a:extLst>
                </p:cNvPr>
                <p:cNvSpPr/>
                <p:nvPr/>
              </p:nvSpPr>
              <p:spPr bwMode="gray">
                <a:xfrm>
                  <a:off x="7657432"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9" name="Freeform: Shape 6536">
                  <a:extLst>
                    <a:ext uri="{FF2B5EF4-FFF2-40B4-BE49-F238E27FC236}">
                      <a16:creationId xmlns:a16="http://schemas.microsoft.com/office/drawing/2014/main" id="{B4B776BD-1DCF-E871-50F4-CC345FC0D704}"/>
                    </a:ext>
                  </a:extLst>
                </p:cNvPr>
                <p:cNvSpPr/>
                <p:nvPr/>
              </p:nvSpPr>
              <p:spPr bwMode="gray">
                <a:xfrm>
                  <a:off x="7619618" y="41148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3" name="Graphic 2080">
                <a:extLst>
                  <a:ext uri="{FF2B5EF4-FFF2-40B4-BE49-F238E27FC236}">
                    <a16:creationId xmlns:a16="http://schemas.microsoft.com/office/drawing/2014/main" id="{D8D2B8E4-EA9F-B6C9-062F-A318BAF5C246}"/>
                  </a:ext>
                </a:extLst>
              </p:cNvPr>
              <p:cNvGrpSpPr/>
              <p:nvPr/>
            </p:nvGrpSpPr>
            <p:grpSpPr bwMode="gray">
              <a:xfrm>
                <a:off x="7411021" y="4039266"/>
                <a:ext cx="75723" cy="75628"/>
                <a:chOff x="7411021" y="4039266"/>
                <a:chExt cx="75723" cy="75628"/>
              </a:xfrm>
            </p:grpSpPr>
            <p:sp>
              <p:nvSpPr>
                <p:cNvPr id="1126" name="Freeform: Shape 6533">
                  <a:extLst>
                    <a:ext uri="{FF2B5EF4-FFF2-40B4-BE49-F238E27FC236}">
                      <a16:creationId xmlns:a16="http://schemas.microsoft.com/office/drawing/2014/main" id="{3C8B1E92-486D-5B54-614D-8D91A29F0E25}"/>
                    </a:ext>
                  </a:extLst>
                </p:cNvPr>
                <p:cNvSpPr/>
                <p:nvPr/>
              </p:nvSpPr>
              <p:spPr bwMode="gray">
                <a:xfrm>
                  <a:off x="7448930" y="403926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7" name="Freeform: Shape 6534">
                  <a:extLst>
                    <a:ext uri="{FF2B5EF4-FFF2-40B4-BE49-F238E27FC236}">
                      <a16:creationId xmlns:a16="http://schemas.microsoft.com/office/drawing/2014/main" id="{FFAC52BB-A86D-C733-3139-9E9FAC21DDB1}"/>
                    </a:ext>
                  </a:extLst>
                </p:cNvPr>
                <p:cNvSpPr/>
                <p:nvPr/>
              </p:nvSpPr>
              <p:spPr bwMode="gray">
                <a:xfrm>
                  <a:off x="7411021" y="40770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4" name="Graphic 2080">
                <a:extLst>
                  <a:ext uri="{FF2B5EF4-FFF2-40B4-BE49-F238E27FC236}">
                    <a16:creationId xmlns:a16="http://schemas.microsoft.com/office/drawing/2014/main" id="{05D09364-F931-392C-B42C-65CB19A5C24C}"/>
                  </a:ext>
                </a:extLst>
              </p:cNvPr>
              <p:cNvGrpSpPr/>
              <p:nvPr/>
            </p:nvGrpSpPr>
            <p:grpSpPr bwMode="gray">
              <a:xfrm>
                <a:off x="7353585" y="4004595"/>
                <a:ext cx="75723" cy="75628"/>
                <a:chOff x="7353585" y="4004595"/>
                <a:chExt cx="75723" cy="75628"/>
              </a:xfrm>
            </p:grpSpPr>
            <p:sp>
              <p:nvSpPr>
                <p:cNvPr id="1124" name="Freeform: Shape 6531">
                  <a:extLst>
                    <a:ext uri="{FF2B5EF4-FFF2-40B4-BE49-F238E27FC236}">
                      <a16:creationId xmlns:a16="http://schemas.microsoft.com/office/drawing/2014/main" id="{9B1D4D4F-C1AD-0BD4-FA5C-0A74DFCE9AF9}"/>
                    </a:ext>
                  </a:extLst>
                </p:cNvPr>
                <p:cNvSpPr/>
                <p:nvPr/>
              </p:nvSpPr>
              <p:spPr bwMode="gray">
                <a:xfrm>
                  <a:off x="7391399" y="40045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5" name="Freeform: Shape 6532">
                  <a:extLst>
                    <a:ext uri="{FF2B5EF4-FFF2-40B4-BE49-F238E27FC236}">
                      <a16:creationId xmlns:a16="http://schemas.microsoft.com/office/drawing/2014/main" id="{EA350FD1-4C9F-37F9-4441-A1DD64B5E276}"/>
                    </a:ext>
                  </a:extLst>
                </p:cNvPr>
                <p:cNvSpPr/>
                <p:nvPr/>
              </p:nvSpPr>
              <p:spPr bwMode="gray">
                <a:xfrm>
                  <a:off x="7353585" y="40424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5" name="Graphic 2080">
                <a:extLst>
                  <a:ext uri="{FF2B5EF4-FFF2-40B4-BE49-F238E27FC236}">
                    <a16:creationId xmlns:a16="http://schemas.microsoft.com/office/drawing/2014/main" id="{D48349C6-95CD-CAF8-7A01-556DFEB84223}"/>
                  </a:ext>
                </a:extLst>
              </p:cNvPr>
              <p:cNvGrpSpPr/>
              <p:nvPr/>
            </p:nvGrpSpPr>
            <p:grpSpPr bwMode="gray">
              <a:xfrm>
                <a:off x="7331106" y="4004595"/>
                <a:ext cx="75723" cy="75628"/>
                <a:chOff x="7331106" y="4004595"/>
                <a:chExt cx="75723" cy="75628"/>
              </a:xfrm>
            </p:grpSpPr>
            <p:sp>
              <p:nvSpPr>
                <p:cNvPr id="1122" name="Freeform: Shape 6529">
                  <a:extLst>
                    <a:ext uri="{FF2B5EF4-FFF2-40B4-BE49-F238E27FC236}">
                      <a16:creationId xmlns:a16="http://schemas.microsoft.com/office/drawing/2014/main" id="{A7001589-7583-6D28-A284-AB790B0FA846}"/>
                    </a:ext>
                  </a:extLst>
                </p:cNvPr>
                <p:cNvSpPr/>
                <p:nvPr/>
              </p:nvSpPr>
              <p:spPr bwMode="gray">
                <a:xfrm>
                  <a:off x="7368920" y="400459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3" name="Freeform: Shape 6530">
                  <a:extLst>
                    <a:ext uri="{FF2B5EF4-FFF2-40B4-BE49-F238E27FC236}">
                      <a16:creationId xmlns:a16="http://schemas.microsoft.com/office/drawing/2014/main" id="{72F4F2C5-57EF-28C3-F988-C4689BA05FCC}"/>
                    </a:ext>
                  </a:extLst>
                </p:cNvPr>
                <p:cNvSpPr/>
                <p:nvPr/>
              </p:nvSpPr>
              <p:spPr bwMode="gray">
                <a:xfrm>
                  <a:off x="7331106" y="40424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6" name="Graphic 2080">
                <a:extLst>
                  <a:ext uri="{FF2B5EF4-FFF2-40B4-BE49-F238E27FC236}">
                    <a16:creationId xmlns:a16="http://schemas.microsoft.com/office/drawing/2014/main" id="{898A7DB1-EF4F-A9DA-1937-045AD5FAF226}"/>
                  </a:ext>
                </a:extLst>
              </p:cNvPr>
              <p:cNvGrpSpPr/>
              <p:nvPr/>
            </p:nvGrpSpPr>
            <p:grpSpPr bwMode="gray">
              <a:xfrm>
                <a:off x="7223473" y="3971638"/>
                <a:ext cx="75723" cy="75723"/>
                <a:chOff x="7223473" y="3971638"/>
                <a:chExt cx="75723" cy="75723"/>
              </a:xfrm>
            </p:grpSpPr>
            <p:sp>
              <p:nvSpPr>
                <p:cNvPr id="1120" name="Freeform: Shape 6527">
                  <a:extLst>
                    <a:ext uri="{FF2B5EF4-FFF2-40B4-BE49-F238E27FC236}">
                      <a16:creationId xmlns:a16="http://schemas.microsoft.com/office/drawing/2014/main" id="{B27FFF77-47FA-49D1-3F19-6BCDEC395468}"/>
                    </a:ext>
                  </a:extLst>
                </p:cNvPr>
                <p:cNvSpPr/>
                <p:nvPr/>
              </p:nvSpPr>
              <p:spPr bwMode="gray">
                <a:xfrm>
                  <a:off x="7261383"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21" name="Freeform: Shape 6528">
                  <a:extLst>
                    <a:ext uri="{FF2B5EF4-FFF2-40B4-BE49-F238E27FC236}">
                      <a16:creationId xmlns:a16="http://schemas.microsoft.com/office/drawing/2014/main" id="{294959DB-BE37-0D18-6B29-9E9C0BC7A0A7}"/>
                    </a:ext>
                  </a:extLst>
                </p:cNvPr>
                <p:cNvSpPr/>
                <p:nvPr/>
              </p:nvSpPr>
              <p:spPr bwMode="gray">
                <a:xfrm>
                  <a:off x="7223473" y="40095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7" name="Graphic 2080">
                <a:extLst>
                  <a:ext uri="{FF2B5EF4-FFF2-40B4-BE49-F238E27FC236}">
                    <a16:creationId xmlns:a16="http://schemas.microsoft.com/office/drawing/2014/main" id="{73965623-D9B1-85A2-2A15-4BD8C6238A26}"/>
                  </a:ext>
                </a:extLst>
              </p:cNvPr>
              <p:cNvGrpSpPr/>
              <p:nvPr/>
            </p:nvGrpSpPr>
            <p:grpSpPr bwMode="gray">
              <a:xfrm>
                <a:off x="7189374" y="3948207"/>
                <a:ext cx="75628" cy="75723"/>
                <a:chOff x="7189374" y="3948207"/>
                <a:chExt cx="75628" cy="75723"/>
              </a:xfrm>
            </p:grpSpPr>
            <p:sp>
              <p:nvSpPr>
                <p:cNvPr id="1118" name="Freeform: Shape 6525">
                  <a:extLst>
                    <a:ext uri="{FF2B5EF4-FFF2-40B4-BE49-F238E27FC236}">
                      <a16:creationId xmlns:a16="http://schemas.microsoft.com/office/drawing/2014/main" id="{8C7CA98C-83A9-FE40-E764-D5B199F70B52}"/>
                    </a:ext>
                  </a:extLst>
                </p:cNvPr>
                <p:cNvSpPr/>
                <p:nvPr/>
              </p:nvSpPr>
              <p:spPr bwMode="gray">
                <a:xfrm>
                  <a:off x="7227188"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9" name="Freeform: Shape 6526">
                  <a:extLst>
                    <a:ext uri="{FF2B5EF4-FFF2-40B4-BE49-F238E27FC236}">
                      <a16:creationId xmlns:a16="http://schemas.microsoft.com/office/drawing/2014/main" id="{3D34F351-7DF4-BF67-2F60-E0D8FBB460B3}"/>
                    </a:ext>
                  </a:extLst>
                </p:cNvPr>
                <p:cNvSpPr/>
                <p:nvPr/>
              </p:nvSpPr>
              <p:spPr bwMode="gray">
                <a:xfrm>
                  <a:off x="7189374" y="39860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8" name="Graphic 2080">
                <a:extLst>
                  <a:ext uri="{FF2B5EF4-FFF2-40B4-BE49-F238E27FC236}">
                    <a16:creationId xmlns:a16="http://schemas.microsoft.com/office/drawing/2014/main" id="{D277A1A9-D832-5597-05AC-510EE1D15B57}"/>
                  </a:ext>
                </a:extLst>
              </p:cNvPr>
              <p:cNvGrpSpPr/>
              <p:nvPr/>
            </p:nvGrpSpPr>
            <p:grpSpPr bwMode="gray">
              <a:xfrm>
                <a:off x="7014685" y="3948207"/>
                <a:ext cx="75628" cy="75723"/>
                <a:chOff x="7014685" y="3948207"/>
                <a:chExt cx="75628" cy="75723"/>
              </a:xfrm>
            </p:grpSpPr>
            <p:sp>
              <p:nvSpPr>
                <p:cNvPr id="1116" name="Freeform: Shape 6523">
                  <a:extLst>
                    <a:ext uri="{FF2B5EF4-FFF2-40B4-BE49-F238E27FC236}">
                      <a16:creationId xmlns:a16="http://schemas.microsoft.com/office/drawing/2014/main" id="{9A6E6F6D-A91F-CAB0-9486-66942EF4F0B7}"/>
                    </a:ext>
                  </a:extLst>
                </p:cNvPr>
                <p:cNvSpPr/>
                <p:nvPr/>
              </p:nvSpPr>
              <p:spPr bwMode="gray">
                <a:xfrm>
                  <a:off x="7052500"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7" name="Freeform: Shape 6524">
                  <a:extLst>
                    <a:ext uri="{FF2B5EF4-FFF2-40B4-BE49-F238E27FC236}">
                      <a16:creationId xmlns:a16="http://schemas.microsoft.com/office/drawing/2014/main" id="{682905D7-D3C9-CFEC-F2F0-91618C70CEAC}"/>
                    </a:ext>
                  </a:extLst>
                </p:cNvPr>
                <p:cNvSpPr/>
                <p:nvPr/>
              </p:nvSpPr>
              <p:spPr bwMode="gray">
                <a:xfrm>
                  <a:off x="7014685" y="39860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39" name="Graphic 2080">
                <a:extLst>
                  <a:ext uri="{FF2B5EF4-FFF2-40B4-BE49-F238E27FC236}">
                    <a16:creationId xmlns:a16="http://schemas.microsoft.com/office/drawing/2014/main" id="{EE01BDBF-77D4-AD28-A481-6CCD00BCCC49}"/>
                  </a:ext>
                </a:extLst>
              </p:cNvPr>
              <p:cNvGrpSpPr/>
              <p:nvPr/>
            </p:nvGrpSpPr>
            <p:grpSpPr bwMode="gray">
              <a:xfrm>
                <a:off x="6986396" y="3923442"/>
                <a:ext cx="75628" cy="75723"/>
                <a:chOff x="6986396" y="3923442"/>
                <a:chExt cx="75628" cy="75723"/>
              </a:xfrm>
            </p:grpSpPr>
            <p:sp>
              <p:nvSpPr>
                <p:cNvPr id="1114" name="Freeform: Shape 6521">
                  <a:extLst>
                    <a:ext uri="{FF2B5EF4-FFF2-40B4-BE49-F238E27FC236}">
                      <a16:creationId xmlns:a16="http://schemas.microsoft.com/office/drawing/2014/main" id="{E7C163AD-18AC-AD9D-80C8-6109581E9D3F}"/>
                    </a:ext>
                  </a:extLst>
                </p:cNvPr>
                <p:cNvSpPr/>
                <p:nvPr/>
              </p:nvSpPr>
              <p:spPr bwMode="gray">
                <a:xfrm>
                  <a:off x="7024210" y="39234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5" name="Freeform: Shape 6522">
                  <a:extLst>
                    <a:ext uri="{FF2B5EF4-FFF2-40B4-BE49-F238E27FC236}">
                      <a16:creationId xmlns:a16="http://schemas.microsoft.com/office/drawing/2014/main" id="{337E2C78-AB0F-94C5-7CEC-DF358831CC67}"/>
                    </a:ext>
                  </a:extLst>
                </p:cNvPr>
                <p:cNvSpPr/>
                <p:nvPr/>
              </p:nvSpPr>
              <p:spPr bwMode="gray">
                <a:xfrm>
                  <a:off x="6986396" y="396135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0" name="Graphic 2080">
                <a:extLst>
                  <a:ext uri="{FF2B5EF4-FFF2-40B4-BE49-F238E27FC236}">
                    <a16:creationId xmlns:a16="http://schemas.microsoft.com/office/drawing/2014/main" id="{BCF27C5D-FC82-E5A6-08C9-A0FC198C1334}"/>
                  </a:ext>
                </a:extLst>
              </p:cNvPr>
              <p:cNvGrpSpPr/>
              <p:nvPr/>
            </p:nvGrpSpPr>
            <p:grpSpPr bwMode="gray">
              <a:xfrm>
                <a:off x="6926103" y="3923442"/>
                <a:ext cx="75723" cy="75723"/>
                <a:chOff x="6926103" y="3923442"/>
                <a:chExt cx="75723" cy="75723"/>
              </a:xfrm>
            </p:grpSpPr>
            <p:sp>
              <p:nvSpPr>
                <p:cNvPr id="1112" name="Freeform: Shape 6519">
                  <a:extLst>
                    <a:ext uri="{FF2B5EF4-FFF2-40B4-BE49-F238E27FC236}">
                      <a16:creationId xmlns:a16="http://schemas.microsoft.com/office/drawing/2014/main" id="{FF86E13C-4BDE-B143-678E-0911E951C4ED}"/>
                    </a:ext>
                  </a:extLst>
                </p:cNvPr>
                <p:cNvSpPr/>
                <p:nvPr/>
              </p:nvSpPr>
              <p:spPr bwMode="gray">
                <a:xfrm>
                  <a:off x="6963917" y="39234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3" name="Freeform: Shape 6520">
                  <a:extLst>
                    <a:ext uri="{FF2B5EF4-FFF2-40B4-BE49-F238E27FC236}">
                      <a16:creationId xmlns:a16="http://schemas.microsoft.com/office/drawing/2014/main" id="{F81DE35D-12C4-6BE1-6924-8C974F09B3E7}"/>
                    </a:ext>
                  </a:extLst>
                </p:cNvPr>
                <p:cNvSpPr/>
                <p:nvPr/>
              </p:nvSpPr>
              <p:spPr bwMode="gray">
                <a:xfrm>
                  <a:off x="6926103" y="39613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1" name="Graphic 2080">
                <a:extLst>
                  <a:ext uri="{FF2B5EF4-FFF2-40B4-BE49-F238E27FC236}">
                    <a16:creationId xmlns:a16="http://schemas.microsoft.com/office/drawing/2014/main" id="{A3BF3464-17DF-192A-1E6A-CF570FB58269}"/>
                  </a:ext>
                </a:extLst>
              </p:cNvPr>
              <p:cNvGrpSpPr/>
              <p:nvPr/>
            </p:nvGrpSpPr>
            <p:grpSpPr bwMode="gray">
              <a:xfrm>
                <a:off x="6903814" y="3923442"/>
                <a:ext cx="75723" cy="75723"/>
                <a:chOff x="6903814" y="3923442"/>
                <a:chExt cx="75723" cy="75723"/>
              </a:xfrm>
            </p:grpSpPr>
            <p:sp>
              <p:nvSpPr>
                <p:cNvPr id="1110" name="Freeform: Shape 6517">
                  <a:extLst>
                    <a:ext uri="{FF2B5EF4-FFF2-40B4-BE49-F238E27FC236}">
                      <a16:creationId xmlns:a16="http://schemas.microsoft.com/office/drawing/2014/main" id="{FBEA6625-D418-CEA6-B1D9-A22B83808EE5}"/>
                    </a:ext>
                  </a:extLst>
                </p:cNvPr>
                <p:cNvSpPr/>
                <p:nvPr/>
              </p:nvSpPr>
              <p:spPr bwMode="gray">
                <a:xfrm>
                  <a:off x="6941629" y="39234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11" name="Freeform: Shape 6518">
                  <a:extLst>
                    <a:ext uri="{FF2B5EF4-FFF2-40B4-BE49-F238E27FC236}">
                      <a16:creationId xmlns:a16="http://schemas.microsoft.com/office/drawing/2014/main" id="{05A60566-7AF8-F3EC-CF0E-B73C885825EC}"/>
                    </a:ext>
                  </a:extLst>
                </p:cNvPr>
                <p:cNvSpPr/>
                <p:nvPr/>
              </p:nvSpPr>
              <p:spPr bwMode="gray">
                <a:xfrm>
                  <a:off x="6903814" y="39613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2" name="Graphic 2080">
                <a:extLst>
                  <a:ext uri="{FF2B5EF4-FFF2-40B4-BE49-F238E27FC236}">
                    <a16:creationId xmlns:a16="http://schemas.microsoft.com/office/drawing/2014/main" id="{5DFADC9D-02B8-3901-5EF8-B1BE4187672D}"/>
                  </a:ext>
                </a:extLst>
              </p:cNvPr>
              <p:cNvGrpSpPr/>
              <p:nvPr/>
            </p:nvGrpSpPr>
            <p:grpSpPr bwMode="gray">
              <a:xfrm>
                <a:off x="6716172" y="3874293"/>
                <a:ext cx="75628" cy="75723"/>
                <a:chOff x="6716172" y="3874293"/>
                <a:chExt cx="75628" cy="75723"/>
              </a:xfrm>
            </p:grpSpPr>
            <p:sp>
              <p:nvSpPr>
                <p:cNvPr id="1108" name="Freeform: Shape 6515">
                  <a:extLst>
                    <a:ext uri="{FF2B5EF4-FFF2-40B4-BE49-F238E27FC236}">
                      <a16:creationId xmlns:a16="http://schemas.microsoft.com/office/drawing/2014/main" id="{5E113713-E532-76CD-BAD3-47C462FC0FDE}"/>
                    </a:ext>
                  </a:extLst>
                </p:cNvPr>
                <p:cNvSpPr/>
                <p:nvPr/>
              </p:nvSpPr>
              <p:spPr bwMode="gray">
                <a:xfrm>
                  <a:off x="6753986"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9" name="Freeform: Shape 6516">
                  <a:extLst>
                    <a:ext uri="{FF2B5EF4-FFF2-40B4-BE49-F238E27FC236}">
                      <a16:creationId xmlns:a16="http://schemas.microsoft.com/office/drawing/2014/main" id="{B08B8784-B0F4-A4BB-66DC-8A064B50BEA9}"/>
                    </a:ext>
                  </a:extLst>
                </p:cNvPr>
                <p:cNvSpPr/>
                <p:nvPr/>
              </p:nvSpPr>
              <p:spPr bwMode="gray">
                <a:xfrm>
                  <a:off x="6716172" y="391220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3" name="Graphic 2080">
                <a:extLst>
                  <a:ext uri="{FF2B5EF4-FFF2-40B4-BE49-F238E27FC236}">
                    <a16:creationId xmlns:a16="http://schemas.microsoft.com/office/drawing/2014/main" id="{7A6AB7C3-9484-4499-A3B8-C97D3DBB638A}"/>
                  </a:ext>
                </a:extLst>
              </p:cNvPr>
              <p:cNvGrpSpPr/>
              <p:nvPr/>
            </p:nvGrpSpPr>
            <p:grpSpPr bwMode="gray">
              <a:xfrm>
                <a:off x="6667309" y="3856576"/>
                <a:ext cx="75723" cy="75628"/>
                <a:chOff x="6667309" y="3856576"/>
                <a:chExt cx="75723" cy="75628"/>
              </a:xfrm>
            </p:grpSpPr>
            <p:sp>
              <p:nvSpPr>
                <p:cNvPr id="1106" name="Freeform: Shape 6513">
                  <a:extLst>
                    <a:ext uri="{FF2B5EF4-FFF2-40B4-BE49-F238E27FC236}">
                      <a16:creationId xmlns:a16="http://schemas.microsoft.com/office/drawing/2014/main" id="{3D610B46-3898-989E-2EED-14ED94D4F869}"/>
                    </a:ext>
                  </a:extLst>
                </p:cNvPr>
                <p:cNvSpPr/>
                <p:nvPr/>
              </p:nvSpPr>
              <p:spPr bwMode="gray">
                <a:xfrm>
                  <a:off x="6705218" y="385657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7" name="Freeform: Shape 6514">
                  <a:extLst>
                    <a:ext uri="{FF2B5EF4-FFF2-40B4-BE49-F238E27FC236}">
                      <a16:creationId xmlns:a16="http://schemas.microsoft.com/office/drawing/2014/main" id="{00DDA8A2-2E6D-23C3-FBE7-93C1D204F20A}"/>
                    </a:ext>
                  </a:extLst>
                </p:cNvPr>
                <p:cNvSpPr/>
                <p:nvPr/>
              </p:nvSpPr>
              <p:spPr bwMode="gray">
                <a:xfrm>
                  <a:off x="6667309" y="38943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4" name="Graphic 2080">
                <a:extLst>
                  <a:ext uri="{FF2B5EF4-FFF2-40B4-BE49-F238E27FC236}">
                    <a16:creationId xmlns:a16="http://schemas.microsoft.com/office/drawing/2014/main" id="{70BCD7D4-2ECF-3A0E-F0CB-C42926213D0B}"/>
                  </a:ext>
                </a:extLst>
              </p:cNvPr>
              <p:cNvGrpSpPr/>
              <p:nvPr/>
            </p:nvGrpSpPr>
            <p:grpSpPr bwMode="gray">
              <a:xfrm>
                <a:off x="6652640" y="3838860"/>
                <a:ext cx="75628" cy="75723"/>
                <a:chOff x="6652640" y="3838860"/>
                <a:chExt cx="75628" cy="75723"/>
              </a:xfrm>
            </p:grpSpPr>
            <p:sp>
              <p:nvSpPr>
                <p:cNvPr id="1104" name="Freeform: Shape 6511">
                  <a:extLst>
                    <a:ext uri="{FF2B5EF4-FFF2-40B4-BE49-F238E27FC236}">
                      <a16:creationId xmlns:a16="http://schemas.microsoft.com/office/drawing/2014/main" id="{767C82B8-4808-07DE-E3BA-AA6EE1C0A056}"/>
                    </a:ext>
                  </a:extLst>
                </p:cNvPr>
                <p:cNvSpPr/>
                <p:nvPr/>
              </p:nvSpPr>
              <p:spPr bwMode="gray">
                <a:xfrm>
                  <a:off x="6690454" y="38388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5" name="Freeform: Shape 6512">
                  <a:extLst>
                    <a:ext uri="{FF2B5EF4-FFF2-40B4-BE49-F238E27FC236}">
                      <a16:creationId xmlns:a16="http://schemas.microsoft.com/office/drawing/2014/main" id="{5843AAA7-9451-A16A-5241-2DC27B5068D6}"/>
                    </a:ext>
                  </a:extLst>
                </p:cNvPr>
                <p:cNvSpPr/>
                <p:nvPr/>
              </p:nvSpPr>
              <p:spPr bwMode="gray">
                <a:xfrm>
                  <a:off x="6652640" y="387676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5" name="Graphic 2080">
                <a:extLst>
                  <a:ext uri="{FF2B5EF4-FFF2-40B4-BE49-F238E27FC236}">
                    <a16:creationId xmlns:a16="http://schemas.microsoft.com/office/drawing/2014/main" id="{EF4F9D59-1AEE-81F5-36C0-C4948EB1A3DA}"/>
                  </a:ext>
                </a:extLst>
              </p:cNvPr>
              <p:cNvGrpSpPr/>
              <p:nvPr/>
            </p:nvGrpSpPr>
            <p:grpSpPr bwMode="gray">
              <a:xfrm>
                <a:off x="6588346" y="3784853"/>
                <a:ext cx="75723" cy="75723"/>
                <a:chOff x="6588346" y="3784853"/>
                <a:chExt cx="75723" cy="75723"/>
              </a:xfrm>
            </p:grpSpPr>
            <p:sp>
              <p:nvSpPr>
                <p:cNvPr id="1102" name="Freeform: Shape 6509">
                  <a:extLst>
                    <a:ext uri="{FF2B5EF4-FFF2-40B4-BE49-F238E27FC236}">
                      <a16:creationId xmlns:a16="http://schemas.microsoft.com/office/drawing/2014/main" id="{8F37CAFC-C3AE-77E5-1267-30CC9BB0C0C3}"/>
                    </a:ext>
                  </a:extLst>
                </p:cNvPr>
                <p:cNvSpPr/>
                <p:nvPr/>
              </p:nvSpPr>
              <p:spPr bwMode="gray">
                <a:xfrm>
                  <a:off x="6626161"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3" name="Freeform: Shape 6510">
                  <a:extLst>
                    <a:ext uri="{FF2B5EF4-FFF2-40B4-BE49-F238E27FC236}">
                      <a16:creationId xmlns:a16="http://schemas.microsoft.com/office/drawing/2014/main" id="{7E8C32D6-5221-28D7-F57C-F03C8D8A4B05}"/>
                    </a:ext>
                  </a:extLst>
                </p:cNvPr>
                <p:cNvSpPr/>
                <p:nvPr/>
              </p:nvSpPr>
              <p:spPr bwMode="gray">
                <a:xfrm>
                  <a:off x="6588346"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6" name="Graphic 2080">
                <a:extLst>
                  <a:ext uri="{FF2B5EF4-FFF2-40B4-BE49-F238E27FC236}">
                    <a16:creationId xmlns:a16="http://schemas.microsoft.com/office/drawing/2014/main" id="{D943F1E9-1AA6-F273-885E-20100D76F628}"/>
                  </a:ext>
                </a:extLst>
              </p:cNvPr>
              <p:cNvGrpSpPr/>
              <p:nvPr/>
            </p:nvGrpSpPr>
            <p:grpSpPr bwMode="gray">
              <a:xfrm>
                <a:off x="6485381" y="3784853"/>
                <a:ext cx="75723" cy="75723"/>
                <a:chOff x="6485381" y="3784853"/>
                <a:chExt cx="75723" cy="75723"/>
              </a:xfrm>
            </p:grpSpPr>
            <p:sp>
              <p:nvSpPr>
                <p:cNvPr id="1100" name="Freeform: Shape 6507">
                  <a:extLst>
                    <a:ext uri="{FF2B5EF4-FFF2-40B4-BE49-F238E27FC236}">
                      <a16:creationId xmlns:a16="http://schemas.microsoft.com/office/drawing/2014/main" id="{E66FCD13-C67E-00E6-A09A-9F9CB4671AD1}"/>
                    </a:ext>
                  </a:extLst>
                </p:cNvPr>
                <p:cNvSpPr/>
                <p:nvPr/>
              </p:nvSpPr>
              <p:spPr bwMode="gray">
                <a:xfrm>
                  <a:off x="6523291"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101" name="Freeform: Shape 6508">
                  <a:extLst>
                    <a:ext uri="{FF2B5EF4-FFF2-40B4-BE49-F238E27FC236}">
                      <a16:creationId xmlns:a16="http://schemas.microsoft.com/office/drawing/2014/main" id="{E55B97AA-E552-8CED-2C38-46B9DA3BD60B}"/>
                    </a:ext>
                  </a:extLst>
                </p:cNvPr>
                <p:cNvSpPr/>
                <p:nvPr/>
              </p:nvSpPr>
              <p:spPr bwMode="gray">
                <a:xfrm>
                  <a:off x="6485381"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7" name="Graphic 2080">
                <a:extLst>
                  <a:ext uri="{FF2B5EF4-FFF2-40B4-BE49-F238E27FC236}">
                    <a16:creationId xmlns:a16="http://schemas.microsoft.com/office/drawing/2014/main" id="{9ADF3772-E97B-1B11-5015-6817FE6FC239}"/>
                  </a:ext>
                </a:extLst>
              </p:cNvPr>
              <p:cNvGrpSpPr/>
              <p:nvPr/>
            </p:nvGrpSpPr>
            <p:grpSpPr bwMode="gray">
              <a:xfrm>
                <a:off x="6426612" y="3784853"/>
                <a:ext cx="75723" cy="75723"/>
                <a:chOff x="6426612" y="3784853"/>
                <a:chExt cx="75723" cy="75723"/>
              </a:xfrm>
            </p:grpSpPr>
            <p:sp>
              <p:nvSpPr>
                <p:cNvPr id="1098" name="Freeform: Shape 6505">
                  <a:extLst>
                    <a:ext uri="{FF2B5EF4-FFF2-40B4-BE49-F238E27FC236}">
                      <a16:creationId xmlns:a16="http://schemas.microsoft.com/office/drawing/2014/main" id="{EF8573A6-F23C-5DD5-FA98-1920A629D410}"/>
                    </a:ext>
                  </a:extLst>
                </p:cNvPr>
                <p:cNvSpPr/>
                <p:nvPr/>
              </p:nvSpPr>
              <p:spPr bwMode="gray">
                <a:xfrm>
                  <a:off x="6464521"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9" name="Freeform: Shape 6506">
                  <a:extLst>
                    <a:ext uri="{FF2B5EF4-FFF2-40B4-BE49-F238E27FC236}">
                      <a16:creationId xmlns:a16="http://schemas.microsoft.com/office/drawing/2014/main" id="{668E5BBF-5605-9878-6AC7-AE7C99D586F5}"/>
                    </a:ext>
                  </a:extLst>
                </p:cNvPr>
                <p:cNvSpPr/>
                <p:nvPr/>
              </p:nvSpPr>
              <p:spPr bwMode="gray">
                <a:xfrm>
                  <a:off x="6426612"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8" name="Graphic 2080">
                <a:extLst>
                  <a:ext uri="{FF2B5EF4-FFF2-40B4-BE49-F238E27FC236}">
                    <a16:creationId xmlns:a16="http://schemas.microsoft.com/office/drawing/2014/main" id="{F5D7CAF6-D0BC-0436-3CCF-B56827AD0F50}"/>
                  </a:ext>
                </a:extLst>
              </p:cNvPr>
              <p:cNvGrpSpPr/>
              <p:nvPr/>
            </p:nvGrpSpPr>
            <p:grpSpPr bwMode="gray">
              <a:xfrm>
                <a:off x="6343363" y="3768280"/>
                <a:ext cx="75723" cy="75628"/>
                <a:chOff x="6343363" y="3768280"/>
                <a:chExt cx="75723" cy="75628"/>
              </a:xfrm>
            </p:grpSpPr>
            <p:sp>
              <p:nvSpPr>
                <p:cNvPr id="1096" name="Freeform: Shape 6503">
                  <a:extLst>
                    <a:ext uri="{FF2B5EF4-FFF2-40B4-BE49-F238E27FC236}">
                      <a16:creationId xmlns:a16="http://schemas.microsoft.com/office/drawing/2014/main" id="{9394800E-4892-E619-BC2D-8F8508F4ACE7}"/>
                    </a:ext>
                  </a:extLst>
                </p:cNvPr>
                <p:cNvSpPr/>
                <p:nvPr/>
              </p:nvSpPr>
              <p:spPr bwMode="gray">
                <a:xfrm>
                  <a:off x="6381273" y="3768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7" name="Freeform: Shape 6504">
                  <a:extLst>
                    <a:ext uri="{FF2B5EF4-FFF2-40B4-BE49-F238E27FC236}">
                      <a16:creationId xmlns:a16="http://schemas.microsoft.com/office/drawing/2014/main" id="{3785653C-4F49-43FF-DBB4-8F9956DFB00C}"/>
                    </a:ext>
                  </a:extLst>
                </p:cNvPr>
                <p:cNvSpPr/>
                <p:nvPr/>
              </p:nvSpPr>
              <p:spPr bwMode="gray">
                <a:xfrm>
                  <a:off x="6343363" y="3806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49" name="Graphic 2080">
                <a:extLst>
                  <a:ext uri="{FF2B5EF4-FFF2-40B4-BE49-F238E27FC236}">
                    <a16:creationId xmlns:a16="http://schemas.microsoft.com/office/drawing/2014/main" id="{6E2B452F-B867-7C41-0745-E477F21725F1}"/>
                  </a:ext>
                </a:extLst>
              </p:cNvPr>
              <p:cNvGrpSpPr/>
              <p:nvPr/>
            </p:nvGrpSpPr>
            <p:grpSpPr bwMode="gray">
              <a:xfrm>
                <a:off x="6271164" y="3751897"/>
                <a:ext cx="75723" cy="75628"/>
                <a:chOff x="6271164" y="3751897"/>
                <a:chExt cx="75723" cy="75628"/>
              </a:xfrm>
            </p:grpSpPr>
            <p:sp>
              <p:nvSpPr>
                <p:cNvPr id="1094" name="Freeform: Shape 6501">
                  <a:extLst>
                    <a:ext uri="{FF2B5EF4-FFF2-40B4-BE49-F238E27FC236}">
                      <a16:creationId xmlns:a16="http://schemas.microsoft.com/office/drawing/2014/main" id="{0A173CEB-6F1B-D66F-8E4D-4C1E773256B4}"/>
                    </a:ext>
                  </a:extLst>
                </p:cNvPr>
                <p:cNvSpPr/>
                <p:nvPr/>
              </p:nvSpPr>
              <p:spPr bwMode="gray">
                <a:xfrm>
                  <a:off x="6309073" y="375189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5" name="Freeform: Shape 6502">
                  <a:extLst>
                    <a:ext uri="{FF2B5EF4-FFF2-40B4-BE49-F238E27FC236}">
                      <a16:creationId xmlns:a16="http://schemas.microsoft.com/office/drawing/2014/main" id="{58718280-542E-6A67-C9ED-81E96A6264FB}"/>
                    </a:ext>
                  </a:extLst>
                </p:cNvPr>
                <p:cNvSpPr/>
                <p:nvPr/>
              </p:nvSpPr>
              <p:spPr bwMode="gray">
                <a:xfrm>
                  <a:off x="6271164" y="3789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0" name="Graphic 2080">
                <a:extLst>
                  <a:ext uri="{FF2B5EF4-FFF2-40B4-BE49-F238E27FC236}">
                    <a16:creationId xmlns:a16="http://schemas.microsoft.com/office/drawing/2014/main" id="{2F3C2D76-5D80-5D4B-0918-746FA1C408C5}"/>
                  </a:ext>
                </a:extLst>
              </p:cNvPr>
              <p:cNvGrpSpPr/>
              <p:nvPr/>
            </p:nvGrpSpPr>
            <p:grpSpPr bwMode="gray">
              <a:xfrm>
                <a:off x="6253543" y="3751897"/>
                <a:ext cx="75723" cy="75628"/>
                <a:chOff x="6253543" y="3751897"/>
                <a:chExt cx="75723" cy="75628"/>
              </a:xfrm>
            </p:grpSpPr>
            <p:sp>
              <p:nvSpPr>
                <p:cNvPr id="1092" name="Freeform: Shape 6499">
                  <a:extLst>
                    <a:ext uri="{FF2B5EF4-FFF2-40B4-BE49-F238E27FC236}">
                      <a16:creationId xmlns:a16="http://schemas.microsoft.com/office/drawing/2014/main" id="{686C5390-21AE-BCA4-F8F0-3C46CF1BF715}"/>
                    </a:ext>
                  </a:extLst>
                </p:cNvPr>
                <p:cNvSpPr/>
                <p:nvPr/>
              </p:nvSpPr>
              <p:spPr bwMode="gray">
                <a:xfrm>
                  <a:off x="6291452" y="375189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3" name="Freeform: Shape 6500">
                  <a:extLst>
                    <a:ext uri="{FF2B5EF4-FFF2-40B4-BE49-F238E27FC236}">
                      <a16:creationId xmlns:a16="http://schemas.microsoft.com/office/drawing/2014/main" id="{D9674C35-B267-9BBA-5D15-27F2B4B357A3}"/>
                    </a:ext>
                  </a:extLst>
                </p:cNvPr>
                <p:cNvSpPr/>
                <p:nvPr/>
              </p:nvSpPr>
              <p:spPr bwMode="gray">
                <a:xfrm>
                  <a:off x="6253543" y="3789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1" name="Graphic 2080">
                <a:extLst>
                  <a:ext uri="{FF2B5EF4-FFF2-40B4-BE49-F238E27FC236}">
                    <a16:creationId xmlns:a16="http://schemas.microsoft.com/office/drawing/2014/main" id="{708F3D0C-83ED-F791-8207-D626A88534E9}"/>
                  </a:ext>
                </a:extLst>
              </p:cNvPr>
              <p:cNvGrpSpPr/>
              <p:nvPr/>
            </p:nvGrpSpPr>
            <p:grpSpPr bwMode="gray">
              <a:xfrm>
                <a:off x="6190582" y="3734180"/>
                <a:ext cx="75628" cy="75723"/>
                <a:chOff x="6190582" y="3734180"/>
                <a:chExt cx="75628" cy="75723"/>
              </a:xfrm>
            </p:grpSpPr>
            <p:sp>
              <p:nvSpPr>
                <p:cNvPr id="1090" name="Freeform: Shape 6497">
                  <a:extLst>
                    <a:ext uri="{FF2B5EF4-FFF2-40B4-BE49-F238E27FC236}">
                      <a16:creationId xmlns:a16="http://schemas.microsoft.com/office/drawing/2014/main" id="{59C620CA-892E-D6B9-6BEE-ABBEFE3085DE}"/>
                    </a:ext>
                  </a:extLst>
                </p:cNvPr>
                <p:cNvSpPr/>
                <p:nvPr/>
              </p:nvSpPr>
              <p:spPr bwMode="gray">
                <a:xfrm>
                  <a:off x="6228397" y="37341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91" name="Freeform: Shape 6498">
                  <a:extLst>
                    <a:ext uri="{FF2B5EF4-FFF2-40B4-BE49-F238E27FC236}">
                      <a16:creationId xmlns:a16="http://schemas.microsoft.com/office/drawing/2014/main" id="{638C4A59-C5B7-0518-7C96-B9D830AC376B}"/>
                    </a:ext>
                  </a:extLst>
                </p:cNvPr>
                <p:cNvSpPr/>
                <p:nvPr/>
              </p:nvSpPr>
              <p:spPr bwMode="gray">
                <a:xfrm>
                  <a:off x="6190582" y="377209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2" name="Graphic 2080">
                <a:extLst>
                  <a:ext uri="{FF2B5EF4-FFF2-40B4-BE49-F238E27FC236}">
                    <a16:creationId xmlns:a16="http://schemas.microsoft.com/office/drawing/2014/main" id="{E5597EFB-25C0-10F9-D7D5-AB4A26C34EF8}"/>
                  </a:ext>
                </a:extLst>
              </p:cNvPr>
              <p:cNvGrpSpPr/>
              <p:nvPr/>
            </p:nvGrpSpPr>
            <p:grpSpPr bwMode="gray">
              <a:xfrm>
                <a:off x="6182010" y="3734180"/>
                <a:ext cx="75723" cy="75723"/>
                <a:chOff x="6182010" y="3734180"/>
                <a:chExt cx="75723" cy="75723"/>
              </a:xfrm>
            </p:grpSpPr>
            <p:sp>
              <p:nvSpPr>
                <p:cNvPr id="1088" name="Freeform: Shape 6495">
                  <a:extLst>
                    <a:ext uri="{FF2B5EF4-FFF2-40B4-BE49-F238E27FC236}">
                      <a16:creationId xmlns:a16="http://schemas.microsoft.com/office/drawing/2014/main" id="{88D688D3-C858-747D-52E5-B6CA6A0925D2}"/>
                    </a:ext>
                  </a:extLst>
                </p:cNvPr>
                <p:cNvSpPr/>
                <p:nvPr/>
              </p:nvSpPr>
              <p:spPr bwMode="gray">
                <a:xfrm>
                  <a:off x="6219919" y="37341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9" name="Freeform: Shape 6496">
                  <a:extLst>
                    <a:ext uri="{FF2B5EF4-FFF2-40B4-BE49-F238E27FC236}">
                      <a16:creationId xmlns:a16="http://schemas.microsoft.com/office/drawing/2014/main" id="{03BF8B2F-54C8-E8EE-50A6-CE80EFE9AF02}"/>
                    </a:ext>
                  </a:extLst>
                </p:cNvPr>
                <p:cNvSpPr/>
                <p:nvPr/>
              </p:nvSpPr>
              <p:spPr bwMode="gray">
                <a:xfrm>
                  <a:off x="6182010" y="37720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3" name="Graphic 2080">
                <a:extLst>
                  <a:ext uri="{FF2B5EF4-FFF2-40B4-BE49-F238E27FC236}">
                    <a16:creationId xmlns:a16="http://schemas.microsoft.com/office/drawing/2014/main" id="{6508198C-1D77-8C83-F148-D8F1165F7026}"/>
                  </a:ext>
                </a:extLst>
              </p:cNvPr>
              <p:cNvGrpSpPr/>
              <p:nvPr/>
            </p:nvGrpSpPr>
            <p:grpSpPr bwMode="gray">
              <a:xfrm>
                <a:off x="6147529" y="3717511"/>
                <a:ext cx="75723" cy="75723"/>
                <a:chOff x="6147529" y="3717511"/>
                <a:chExt cx="75723" cy="75723"/>
              </a:xfrm>
            </p:grpSpPr>
            <p:sp>
              <p:nvSpPr>
                <p:cNvPr id="1086" name="Freeform: Shape 6493">
                  <a:extLst>
                    <a:ext uri="{FF2B5EF4-FFF2-40B4-BE49-F238E27FC236}">
                      <a16:creationId xmlns:a16="http://schemas.microsoft.com/office/drawing/2014/main" id="{2D1590EA-F8A8-744C-AAFA-ACB7F03DCC93}"/>
                    </a:ext>
                  </a:extLst>
                </p:cNvPr>
                <p:cNvSpPr/>
                <p:nvPr/>
              </p:nvSpPr>
              <p:spPr bwMode="gray">
                <a:xfrm>
                  <a:off x="6185439" y="371751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7" name="Freeform: Shape 6494">
                  <a:extLst>
                    <a:ext uri="{FF2B5EF4-FFF2-40B4-BE49-F238E27FC236}">
                      <a16:creationId xmlns:a16="http://schemas.microsoft.com/office/drawing/2014/main" id="{50C14B64-485C-B457-CA30-D06C7A9D3BA6}"/>
                    </a:ext>
                  </a:extLst>
                </p:cNvPr>
                <p:cNvSpPr/>
                <p:nvPr/>
              </p:nvSpPr>
              <p:spPr bwMode="gray">
                <a:xfrm>
                  <a:off x="6147529" y="37554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4" name="Graphic 2080">
                <a:extLst>
                  <a:ext uri="{FF2B5EF4-FFF2-40B4-BE49-F238E27FC236}">
                    <a16:creationId xmlns:a16="http://schemas.microsoft.com/office/drawing/2014/main" id="{F71CC107-1A45-44E8-8E00-63EFFB044432}"/>
                  </a:ext>
                </a:extLst>
              </p:cNvPr>
              <p:cNvGrpSpPr/>
              <p:nvPr/>
            </p:nvGrpSpPr>
            <p:grpSpPr bwMode="gray">
              <a:xfrm>
                <a:off x="6099238" y="3692556"/>
                <a:ext cx="75723" cy="75723"/>
                <a:chOff x="6099238" y="3692556"/>
                <a:chExt cx="75723" cy="75723"/>
              </a:xfrm>
            </p:grpSpPr>
            <p:sp>
              <p:nvSpPr>
                <p:cNvPr id="1084" name="Freeform: Shape 6491">
                  <a:extLst>
                    <a:ext uri="{FF2B5EF4-FFF2-40B4-BE49-F238E27FC236}">
                      <a16:creationId xmlns:a16="http://schemas.microsoft.com/office/drawing/2014/main" id="{BCC422CA-377C-07FC-3D03-E3F7268D01B6}"/>
                    </a:ext>
                  </a:extLst>
                </p:cNvPr>
                <p:cNvSpPr/>
                <p:nvPr/>
              </p:nvSpPr>
              <p:spPr bwMode="gray">
                <a:xfrm>
                  <a:off x="6137052" y="369255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5" name="Freeform: Shape 6492">
                  <a:extLst>
                    <a:ext uri="{FF2B5EF4-FFF2-40B4-BE49-F238E27FC236}">
                      <a16:creationId xmlns:a16="http://schemas.microsoft.com/office/drawing/2014/main" id="{F13A00A7-2101-324E-4DE1-73A445B93074}"/>
                    </a:ext>
                  </a:extLst>
                </p:cNvPr>
                <p:cNvSpPr/>
                <p:nvPr/>
              </p:nvSpPr>
              <p:spPr bwMode="gray">
                <a:xfrm>
                  <a:off x="6099238" y="37303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5" name="Graphic 2080">
                <a:extLst>
                  <a:ext uri="{FF2B5EF4-FFF2-40B4-BE49-F238E27FC236}">
                    <a16:creationId xmlns:a16="http://schemas.microsoft.com/office/drawing/2014/main" id="{4F9B0081-9536-3365-957D-3326873C63D6}"/>
                  </a:ext>
                </a:extLst>
              </p:cNvPr>
              <p:cNvGrpSpPr/>
              <p:nvPr/>
            </p:nvGrpSpPr>
            <p:grpSpPr bwMode="gray">
              <a:xfrm>
                <a:off x="6094951" y="3676173"/>
                <a:ext cx="75723" cy="75723"/>
                <a:chOff x="6094951" y="3676173"/>
                <a:chExt cx="75723" cy="75723"/>
              </a:xfrm>
            </p:grpSpPr>
            <p:sp>
              <p:nvSpPr>
                <p:cNvPr id="1082" name="Freeform: Shape 6489">
                  <a:extLst>
                    <a:ext uri="{FF2B5EF4-FFF2-40B4-BE49-F238E27FC236}">
                      <a16:creationId xmlns:a16="http://schemas.microsoft.com/office/drawing/2014/main" id="{5C47846E-547C-CB38-C4FE-6AADECC14804}"/>
                    </a:ext>
                  </a:extLst>
                </p:cNvPr>
                <p:cNvSpPr/>
                <p:nvPr/>
              </p:nvSpPr>
              <p:spPr bwMode="gray">
                <a:xfrm>
                  <a:off x="6132861" y="3676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3" name="Freeform: Shape 6490">
                  <a:extLst>
                    <a:ext uri="{FF2B5EF4-FFF2-40B4-BE49-F238E27FC236}">
                      <a16:creationId xmlns:a16="http://schemas.microsoft.com/office/drawing/2014/main" id="{01A49FE3-E937-2907-D2B9-1E84DE0032EC}"/>
                    </a:ext>
                  </a:extLst>
                </p:cNvPr>
                <p:cNvSpPr/>
                <p:nvPr/>
              </p:nvSpPr>
              <p:spPr bwMode="gray">
                <a:xfrm>
                  <a:off x="6094951" y="3713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6" name="Graphic 2080">
                <a:extLst>
                  <a:ext uri="{FF2B5EF4-FFF2-40B4-BE49-F238E27FC236}">
                    <a16:creationId xmlns:a16="http://schemas.microsoft.com/office/drawing/2014/main" id="{C6BDF700-6D90-2388-5AE4-8C81296D2626}"/>
                  </a:ext>
                </a:extLst>
              </p:cNvPr>
              <p:cNvGrpSpPr/>
              <p:nvPr/>
            </p:nvGrpSpPr>
            <p:grpSpPr bwMode="gray">
              <a:xfrm>
                <a:off x="6036277" y="3676173"/>
                <a:ext cx="75723" cy="75723"/>
                <a:chOff x="6036277" y="3676173"/>
                <a:chExt cx="75723" cy="75723"/>
              </a:xfrm>
            </p:grpSpPr>
            <p:sp>
              <p:nvSpPr>
                <p:cNvPr id="1080" name="Freeform: Shape 6487">
                  <a:extLst>
                    <a:ext uri="{FF2B5EF4-FFF2-40B4-BE49-F238E27FC236}">
                      <a16:creationId xmlns:a16="http://schemas.microsoft.com/office/drawing/2014/main" id="{964BB7BB-5AB9-6456-A262-BF4DFEF7745F}"/>
                    </a:ext>
                  </a:extLst>
                </p:cNvPr>
                <p:cNvSpPr/>
                <p:nvPr/>
              </p:nvSpPr>
              <p:spPr bwMode="gray">
                <a:xfrm>
                  <a:off x="6074187" y="3676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81" name="Freeform: Shape 6488">
                  <a:extLst>
                    <a:ext uri="{FF2B5EF4-FFF2-40B4-BE49-F238E27FC236}">
                      <a16:creationId xmlns:a16="http://schemas.microsoft.com/office/drawing/2014/main" id="{A89350C0-F515-6A60-55DA-1B52BAC6A7E9}"/>
                    </a:ext>
                  </a:extLst>
                </p:cNvPr>
                <p:cNvSpPr/>
                <p:nvPr/>
              </p:nvSpPr>
              <p:spPr bwMode="gray">
                <a:xfrm>
                  <a:off x="6036277" y="3713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7" name="Graphic 2080">
                <a:extLst>
                  <a:ext uri="{FF2B5EF4-FFF2-40B4-BE49-F238E27FC236}">
                    <a16:creationId xmlns:a16="http://schemas.microsoft.com/office/drawing/2014/main" id="{133A22FD-5B9F-3D68-9986-12C88203ADB1}"/>
                  </a:ext>
                </a:extLst>
              </p:cNvPr>
              <p:cNvGrpSpPr/>
              <p:nvPr/>
            </p:nvGrpSpPr>
            <p:grpSpPr bwMode="gray">
              <a:xfrm>
                <a:off x="6023514" y="3676173"/>
                <a:ext cx="75723" cy="75723"/>
                <a:chOff x="6023514" y="3676173"/>
                <a:chExt cx="75723" cy="75723"/>
              </a:xfrm>
            </p:grpSpPr>
            <p:sp>
              <p:nvSpPr>
                <p:cNvPr id="1078" name="Freeform: Shape 6485">
                  <a:extLst>
                    <a:ext uri="{FF2B5EF4-FFF2-40B4-BE49-F238E27FC236}">
                      <a16:creationId xmlns:a16="http://schemas.microsoft.com/office/drawing/2014/main" id="{ACB8E1C8-11D6-BA88-DF73-3A3395E82DA6}"/>
                    </a:ext>
                  </a:extLst>
                </p:cNvPr>
                <p:cNvSpPr/>
                <p:nvPr/>
              </p:nvSpPr>
              <p:spPr bwMode="gray">
                <a:xfrm>
                  <a:off x="6061423" y="3676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9" name="Freeform: Shape 6486">
                  <a:extLst>
                    <a:ext uri="{FF2B5EF4-FFF2-40B4-BE49-F238E27FC236}">
                      <a16:creationId xmlns:a16="http://schemas.microsoft.com/office/drawing/2014/main" id="{32D1F93C-E0B3-DCD0-A8C9-36D46C748841}"/>
                    </a:ext>
                  </a:extLst>
                </p:cNvPr>
                <p:cNvSpPr/>
                <p:nvPr/>
              </p:nvSpPr>
              <p:spPr bwMode="gray">
                <a:xfrm>
                  <a:off x="6023514" y="37139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8" name="Graphic 2080">
                <a:extLst>
                  <a:ext uri="{FF2B5EF4-FFF2-40B4-BE49-F238E27FC236}">
                    <a16:creationId xmlns:a16="http://schemas.microsoft.com/office/drawing/2014/main" id="{E7B0BBCA-EC13-46E5-3387-0B96C835DAD5}"/>
                  </a:ext>
                </a:extLst>
              </p:cNvPr>
              <p:cNvGrpSpPr/>
              <p:nvPr/>
            </p:nvGrpSpPr>
            <p:grpSpPr bwMode="gray">
              <a:xfrm>
                <a:off x="5964364" y="3666743"/>
                <a:ext cx="75723" cy="75723"/>
                <a:chOff x="5964364" y="3666743"/>
                <a:chExt cx="75723" cy="75723"/>
              </a:xfrm>
            </p:grpSpPr>
            <p:sp>
              <p:nvSpPr>
                <p:cNvPr id="1076" name="Freeform: Shape 6483">
                  <a:extLst>
                    <a:ext uri="{FF2B5EF4-FFF2-40B4-BE49-F238E27FC236}">
                      <a16:creationId xmlns:a16="http://schemas.microsoft.com/office/drawing/2014/main" id="{F902EABF-C3DD-7C15-5354-6839BAF94E00}"/>
                    </a:ext>
                  </a:extLst>
                </p:cNvPr>
                <p:cNvSpPr/>
                <p:nvPr/>
              </p:nvSpPr>
              <p:spPr bwMode="gray">
                <a:xfrm>
                  <a:off x="6002178" y="366674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7" name="Freeform: Shape 6484">
                  <a:extLst>
                    <a:ext uri="{FF2B5EF4-FFF2-40B4-BE49-F238E27FC236}">
                      <a16:creationId xmlns:a16="http://schemas.microsoft.com/office/drawing/2014/main" id="{51405302-3E42-5AE6-97AB-264EDCCD497C}"/>
                    </a:ext>
                  </a:extLst>
                </p:cNvPr>
                <p:cNvSpPr/>
                <p:nvPr/>
              </p:nvSpPr>
              <p:spPr bwMode="gray">
                <a:xfrm>
                  <a:off x="5964364" y="37045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59" name="Graphic 2080">
                <a:extLst>
                  <a:ext uri="{FF2B5EF4-FFF2-40B4-BE49-F238E27FC236}">
                    <a16:creationId xmlns:a16="http://schemas.microsoft.com/office/drawing/2014/main" id="{0A8F6BE6-B5BE-8815-6CBA-B7D26E656A18}"/>
                  </a:ext>
                </a:extLst>
              </p:cNvPr>
              <p:cNvGrpSpPr/>
              <p:nvPr/>
            </p:nvGrpSpPr>
            <p:grpSpPr bwMode="gray">
              <a:xfrm>
                <a:off x="5944933" y="3666743"/>
                <a:ext cx="75723" cy="75723"/>
                <a:chOff x="5944933" y="3666743"/>
                <a:chExt cx="75723" cy="75723"/>
              </a:xfrm>
            </p:grpSpPr>
            <p:sp>
              <p:nvSpPr>
                <p:cNvPr id="1074" name="Freeform: Shape 6481">
                  <a:extLst>
                    <a:ext uri="{FF2B5EF4-FFF2-40B4-BE49-F238E27FC236}">
                      <a16:creationId xmlns:a16="http://schemas.microsoft.com/office/drawing/2014/main" id="{FFF5B34E-0ED2-029D-9665-B2BFFC67A88F}"/>
                    </a:ext>
                  </a:extLst>
                </p:cNvPr>
                <p:cNvSpPr/>
                <p:nvPr/>
              </p:nvSpPr>
              <p:spPr bwMode="gray">
                <a:xfrm>
                  <a:off x="5982747" y="366674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5" name="Freeform: Shape 6482">
                  <a:extLst>
                    <a:ext uri="{FF2B5EF4-FFF2-40B4-BE49-F238E27FC236}">
                      <a16:creationId xmlns:a16="http://schemas.microsoft.com/office/drawing/2014/main" id="{B0D3FD11-2FC8-5D68-D854-31E541EC39E7}"/>
                    </a:ext>
                  </a:extLst>
                </p:cNvPr>
                <p:cNvSpPr/>
                <p:nvPr/>
              </p:nvSpPr>
              <p:spPr bwMode="gray">
                <a:xfrm>
                  <a:off x="5944933" y="37045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0" name="Graphic 2080">
                <a:extLst>
                  <a:ext uri="{FF2B5EF4-FFF2-40B4-BE49-F238E27FC236}">
                    <a16:creationId xmlns:a16="http://schemas.microsoft.com/office/drawing/2014/main" id="{16DBFF85-2AFB-9B45-88E6-F2A9E69C3351}"/>
                  </a:ext>
                </a:extLst>
              </p:cNvPr>
              <p:cNvGrpSpPr/>
              <p:nvPr/>
            </p:nvGrpSpPr>
            <p:grpSpPr bwMode="gray">
              <a:xfrm>
                <a:off x="5909309" y="3631596"/>
                <a:ext cx="75723" cy="75723"/>
                <a:chOff x="5909309" y="3631596"/>
                <a:chExt cx="75723" cy="75723"/>
              </a:xfrm>
            </p:grpSpPr>
            <p:sp>
              <p:nvSpPr>
                <p:cNvPr id="1072" name="Freeform: Shape 6479">
                  <a:extLst>
                    <a:ext uri="{FF2B5EF4-FFF2-40B4-BE49-F238E27FC236}">
                      <a16:creationId xmlns:a16="http://schemas.microsoft.com/office/drawing/2014/main" id="{FD01FB13-4577-D489-8B17-AF7728AB5DF4}"/>
                    </a:ext>
                  </a:extLst>
                </p:cNvPr>
                <p:cNvSpPr/>
                <p:nvPr/>
              </p:nvSpPr>
              <p:spPr bwMode="gray">
                <a:xfrm>
                  <a:off x="5947219" y="36315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3" name="Freeform: Shape 6480">
                  <a:extLst>
                    <a:ext uri="{FF2B5EF4-FFF2-40B4-BE49-F238E27FC236}">
                      <a16:creationId xmlns:a16="http://schemas.microsoft.com/office/drawing/2014/main" id="{37B75030-D342-F43B-1A08-CDF23F625638}"/>
                    </a:ext>
                  </a:extLst>
                </p:cNvPr>
                <p:cNvSpPr/>
                <p:nvPr/>
              </p:nvSpPr>
              <p:spPr bwMode="gray">
                <a:xfrm>
                  <a:off x="5909309" y="36695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1" name="Graphic 2080">
                <a:extLst>
                  <a:ext uri="{FF2B5EF4-FFF2-40B4-BE49-F238E27FC236}">
                    <a16:creationId xmlns:a16="http://schemas.microsoft.com/office/drawing/2014/main" id="{F3C9ABA2-BCDD-0522-4B7B-7E2907AADAE5}"/>
                  </a:ext>
                </a:extLst>
              </p:cNvPr>
              <p:cNvGrpSpPr/>
              <p:nvPr/>
            </p:nvGrpSpPr>
            <p:grpSpPr bwMode="gray">
              <a:xfrm>
                <a:off x="5876257" y="3631596"/>
                <a:ext cx="75628" cy="75723"/>
                <a:chOff x="5876257" y="3631596"/>
                <a:chExt cx="75628" cy="75723"/>
              </a:xfrm>
            </p:grpSpPr>
            <p:sp>
              <p:nvSpPr>
                <p:cNvPr id="1070" name="Freeform: Shape 6477">
                  <a:extLst>
                    <a:ext uri="{FF2B5EF4-FFF2-40B4-BE49-F238E27FC236}">
                      <a16:creationId xmlns:a16="http://schemas.microsoft.com/office/drawing/2014/main" id="{C55098FC-AFCB-A226-A664-A786770496CC}"/>
                    </a:ext>
                  </a:extLst>
                </p:cNvPr>
                <p:cNvSpPr/>
                <p:nvPr/>
              </p:nvSpPr>
              <p:spPr bwMode="gray">
                <a:xfrm>
                  <a:off x="5914072" y="36315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71" name="Freeform: Shape 6478">
                  <a:extLst>
                    <a:ext uri="{FF2B5EF4-FFF2-40B4-BE49-F238E27FC236}">
                      <a16:creationId xmlns:a16="http://schemas.microsoft.com/office/drawing/2014/main" id="{C73B3BE9-A809-7D80-9EF5-CA3FC09E37B4}"/>
                    </a:ext>
                  </a:extLst>
                </p:cNvPr>
                <p:cNvSpPr/>
                <p:nvPr/>
              </p:nvSpPr>
              <p:spPr bwMode="gray">
                <a:xfrm>
                  <a:off x="5876257" y="36695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2" name="Graphic 2080">
                <a:extLst>
                  <a:ext uri="{FF2B5EF4-FFF2-40B4-BE49-F238E27FC236}">
                    <a16:creationId xmlns:a16="http://schemas.microsoft.com/office/drawing/2014/main" id="{E3048E01-EB04-FCD1-BCFA-60B75A9FEA91}"/>
                  </a:ext>
                </a:extLst>
              </p:cNvPr>
              <p:cNvGrpSpPr/>
              <p:nvPr/>
            </p:nvGrpSpPr>
            <p:grpSpPr bwMode="gray">
              <a:xfrm>
                <a:off x="5857588" y="3594639"/>
                <a:ext cx="75628" cy="75723"/>
                <a:chOff x="5857588" y="3594639"/>
                <a:chExt cx="75628" cy="75723"/>
              </a:xfrm>
            </p:grpSpPr>
            <p:sp>
              <p:nvSpPr>
                <p:cNvPr id="1068" name="Freeform: Shape 6475">
                  <a:extLst>
                    <a:ext uri="{FF2B5EF4-FFF2-40B4-BE49-F238E27FC236}">
                      <a16:creationId xmlns:a16="http://schemas.microsoft.com/office/drawing/2014/main" id="{3EF8E482-8AD6-A931-DF8A-079322B7CAB2}"/>
                    </a:ext>
                  </a:extLst>
                </p:cNvPr>
                <p:cNvSpPr/>
                <p:nvPr/>
              </p:nvSpPr>
              <p:spPr bwMode="gray">
                <a:xfrm>
                  <a:off x="5895403" y="35946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9" name="Freeform: Shape 6476">
                  <a:extLst>
                    <a:ext uri="{FF2B5EF4-FFF2-40B4-BE49-F238E27FC236}">
                      <a16:creationId xmlns:a16="http://schemas.microsoft.com/office/drawing/2014/main" id="{64555448-00FE-BBA0-31AA-22A2EE3FAD85}"/>
                    </a:ext>
                  </a:extLst>
                </p:cNvPr>
                <p:cNvSpPr/>
                <p:nvPr/>
              </p:nvSpPr>
              <p:spPr bwMode="gray">
                <a:xfrm>
                  <a:off x="5857588" y="363254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3" name="Graphic 2080">
                <a:extLst>
                  <a:ext uri="{FF2B5EF4-FFF2-40B4-BE49-F238E27FC236}">
                    <a16:creationId xmlns:a16="http://schemas.microsoft.com/office/drawing/2014/main" id="{DFF99FC5-FD53-366B-79D8-062975E3B670}"/>
                  </a:ext>
                </a:extLst>
              </p:cNvPr>
              <p:cNvGrpSpPr/>
              <p:nvPr/>
            </p:nvGrpSpPr>
            <p:grpSpPr bwMode="gray">
              <a:xfrm>
                <a:off x="5845682" y="3594639"/>
                <a:ext cx="75723" cy="75723"/>
                <a:chOff x="5845682" y="3594639"/>
                <a:chExt cx="75723" cy="75723"/>
              </a:xfrm>
            </p:grpSpPr>
            <p:sp>
              <p:nvSpPr>
                <p:cNvPr id="1066" name="Freeform: Shape 6473">
                  <a:extLst>
                    <a:ext uri="{FF2B5EF4-FFF2-40B4-BE49-F238E27FC236}">
                      <a16:creationId xmlns:a16="http://schemas.microsoft.com/office/drawing/2014/main" id="{197A5C49-265B-FF9C-36A4-A85BF4939F9B}"/>
                    </a:ext>
                  </a:extLst>
                </p:cNvPr>
                <p:cNvSpPr/>
                <p:nvPr/>
              </p:nvSpPr>
              <p:spPr bwMode="gray">
                <a:xfrm>
                  <a:off x="5883592" y="35946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7" name="Freeform: Shape 6474">
                  <a:extLst>
                    <a:ext uri="{FF2B5EF4-FFF2-40B4-BE49-F238E27FC236}">
                      <a16:creationId xmlns:a16="http://schemas.microsoft.com/office/drawing/2014/main" id="{DEF2CA89-D81F-3446-46BD-8F1478C3ECE1}"/>
                    </a:ext>
                  </a:extLst>
                </p:cNvPr>
                <p:cNvSpPr/>
                <p:nvPr/>
              </p:nvSpPr>
              <p:spPr bwMode="gray">
                <a:xfrm>
                  <a:off x="5845682" y="36325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4" name="Graphic 2080">
                <a:extLst>
                  <a:ext uri="{FF2B5EF4-FFF2-40B4-BE49-F238E27FC236}">
                    <a16:creationId xmlns:a16="http://schemas.microsoft.com/office/drawing/2014/main" id="{C70D823B-5D69-7D6F-5AA8-153E0E6E47C1}"/>
                  </a:ext>
                </a:extLst>
              </p:cNvPr>
              <p:cNvGrpSpPr/>
              <p:nvPr/>
            </p:nvGrpSpPr>
            <p:grpSpPr bwMode="gray">
              <a:xfrm>
                <a:off x="5795295" y="3594639"/>
                <a:ext cx="75628" cy="75723"/>
                <a:chOff x="5795295" y="3594639"/>
                <a:chExt cx="75628" cy="75723"/>
              </a:xfrm>
            </p:grpSpPr>
            <p:sp>
              <p:nvSpPr>
                <p:cNvPr id="1064" name="Freeform: Shape 6471">
                  <a:extLst>
                    <a:ext uri="{FF2B5EF4-FFF2-40B4-BE49-F238E27FC236}">
                      <a16:creationId xmlns:a16="http://schemas.microsoft.com/office/drawing/2014/main" id="{F6C97CC4-1138-099B-8CF1-1EC5066A1BFA}"/>
                    </a:ext>
                  </a:extLst>
                </p:cNvPr>
                <p:cNvSpPr/>
                <p:nvPr/>
              </p:nvSpPr>
              <p:spPr bwMode="gray">
                <a:xfrm>
                  <a:off x="5833109" y="35946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5" name="Freeform: Shape 6472">
                  <a:extLst>
                    <a:ext uri="{FF2B5EF4-FFF2-40B4-BE49-F238E27FC236}">
                      <a16:creationId xmlns:a16="http://schemas.microsoft.com/office/drawing/2014/main" id="{BA708AF2-2050-924C-7B9D-447287F73414}"/>
                    </a:ext>
                  </a:extLst>
                </p:cNvPr>
                <p:cNvSpPr/>
                <p:nvPr/>
              </p:nvSpPr>
              <p:spPr bwMode="gray">
                <a:xfrm>
                  <a:off x="5795295" y="363254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5" name="Graphic 2080">
                <a:extLst>
                  <a:ext uri="{FF2B5EF4-FFF2-40B4-BE49-F238E27FC236}">
                    <a16:creationId xmlns:a16="http://schemas.microsoft.com/office/drawing/2014/main" id="{677E633B-FF06-47B6-6716-1BBD15363F95}"/>
                  </a:ext>
                </a:extLst>
              </p:cNvPr>
              <p:cNvGrpSpPr/>
              <p:nvPr/>
            </p:nvGrpSpPr>
            <p:grpSpPr bwMode="gray">
              <a:xfrm>
                <a:off x="5781865" y="3579304"/>
                <a:ext cx="75723" cy="75628"/>
                <a:chOff x="5781865" y="3579304"/>
                <a:chExt cx="75723" cy="75628"/>
              </a:xfrm>
            </p:grpSpPr>
            <p:sp>
              <p:nvSpPr>
                <p:cNvPr id="1062" name="Freeform: Shape 6469">
                  <a:extLst>
                    <a:ext uri="{FF2B5EF4-FFF2-40B4-BE49-F238E27FC236}">
                      <a16:creationId xmlns:a16="http://schemas.microsoft.com/office/drawing/2014/main" id="{13F7BB17-A165-F3AE-174C-F5409E612F17}"/>
                    </a:ext>
                  </a:extLst>
                </p:cNvPr>
                <p:cNvSpPr/>
                <p:nvPr/>
              </p:nvSpPr>
              <p:spPr bwMode="gray">
                <a:xfrm>
                  <a:off x="5819679" y="357930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3" name="Freeform: Shape 6470">
                  <a:extLst>
                    <a:ext uri="{FF2B5EF4-FFF2-40B4-BE49-F238E27FC236}">
                      <a16:creationId xmlns:a16="http://schemas.microsoft.com/office/drawing/2014/main" id="{1B4D8264-4501-DF96-0477-33FEC712B21E}"/>
                    </a:ext>
                  </a:extLst>
                </p:cNvPr>
                <p:cNvSpPr/>
                <p:nvPr/>
              </p:nvSpPr>
              <p:spPr bwMode="gray">
                <a:xfrm>
                  <a:off x="5781865" y="36171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6" name="Graphic 2080">
                <a:extLst>
                  <a:ext uri="{FF2B5EF4-FFF2-40B4-BE49-F238E27FC236}">
                    <a16:creationId xmlns:a16="http://schemas.microsoft.com/office/drawing/2014/main" id="{C650F03A-F75C-E258-A660-39F74B61401F}"/>
                  </a:ext>
                </a:extLst>
              </p:cNvPr>
              <p:cNvGrpSpPr/>
              <p:nvPr/>
            </p:nvGrpSpPr>
            <p:grpSpPr bwMode="gray">
              <a:xfrm>
                <a:off x="5764053" y="3571207"/>
                <a:ext cx="75723" cy="75628"/>
                <a:chOff x="5764053" y="3571207"/>
                <a:chExt cx="75723" cy="75628"/>
              </a:xfrm>
            </p:grpSpPr>
            <p:sp>
              <p:nvSpPr>
                <p:cNvPr id="1060" name="Freeform: Shape 6467">
                  <a:extLst>
                    <a:ext uri="{FF2B5EF4-FFF2-40B4-BE49-F238E27FC236}">
                      <a16:creationId xmlns:a16="http://schemas.microsoft.com/office/drawing/2014/main" id="{A1F4A23D-7127-CF9E-58ED-44A15378FBFB}"/>
                    </a:ext>
                  </a:extLst>
                </p:cNvPr>
                <p:cNvSpPr/>
                <p:nvPr/>
              </p:nvSpPr>
              <p:spPr bwMode="gray">
                <a:xfrm>
                  <a:off x="5801867" y="357120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61" name="Freeform: Shape 6468">
                  <a:extLst>
                    <a:ext uri="{FF2B5EF4-FFF2-40B4-BE49-F238E27FC236}">
                      <a16:creationId xmlns:a16="http://schemas.microsoft.com/office/drawing/2014/main" id="{6E514024-3606-3073-1F5A-1CE2447BF383}"/>
                    </a:ext>
                  </a:extLst>
                </p:cNvPr>
                <p:cNvSpPr/>
                <p:nvPr/>
              </p:nvSpPr>
              <p:spPr bwMode="gray">
                <a:xfrm>
                  <a:off x="5764053" y="36090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7" name="Graphic 2080">
                <a:extLst>
                  <a:ext uri="{FF2B5EF4-FFF2-40B4-BE49-F238E27FC236}">
                    <a16:creationId xmlns:a16="http://schemas.microsoft.com/office/drawing/2014/main" id="{B830BD0E-5BED-08FC-39BB-03190BEB8266}"/>
                  </a:ext>
                </a:extLst>
              </p:cNvPr>
              <p:cNvGrpSpPr/>
              <p:nvPr/>
            </p:nvGrpSpPr>
            <p:grpSpPr bwMode="gray">
              <a:xfrm>
                <a:off x="5731573" y="3555967"/>
                <a:ext cx="75723" cy="75628"/>
                <a:chOff x="5731573" y="3555967"/>
                <a:chExt cx="75723" cy="75628"/>
              </a:xfrm>
            </p:grpSpPr>
            <p:sp>
              <p:nvSpPr>
                <p:cNvPr id="1058" name="Freeform: Shape 6465">
                  <a:extLst>
                    <a:ext uri="{FF2B5EF4-FFF2-40B4-BE49-F238E27FC236}">
                      <a16:creationId xmlns:a16="http://schemas.microsoft.com/office/drawing/2014/main" id="{5AA3431C-3409-C2B0-B003-EB806B7A68F9}"/>
                    </a:ext>
                  </a:extLst>
                </p:cNvPr>
                <p:cNvSpPr/>
                <p:nvPr/>
              </p:nvSpPr>
              <p:spPr bwMode="gray">
                <a:xfrm>
                  <a:off x="5769482" y="355596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9" name="Freeform: Shape 6466">
                  <a:extLst>
                    <a:ext uri="{FF2B5EF4-FFF2-40B4-BE49-F238E27FC236}">
                      <a16:creationId xmlns:a16="http://schemas.microsoft.com/office/drawing/2014/main" id="{579806FB-4D05-B1BE-9E7D-B45162BB7B02}"/>
                    </a:ext>
                  </a:extLst>
                </p:cNvPr>
                <p:cNvSpPr/>
                <p:nvPr/>
              </p:nvSpPr>
              <p:spPr bwMode="gray">
                <a:xfrm>
                  <a:off x="5731573" y="35937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8" name="Graphic 2080">
                <a:extLst>
                  <a:ext uri="{FF2B5EF4-FFF2-40B4-BE49-F238E27FC236}">
                    <a16:creationId xmlns:a16="http://schemas.microsoft.com/office/drawing/2014/main" id="{02B953F8-76A5-92EA-52BA-91D7C4E0B164}"/>
                  </a:ext>
                </a:extLst>
              </p:cNvPr>
              <p:cNvGrpSpPr/>
              <p:nvPr/>
            </p:nvGrpSpPr>
            <p:grpSpPr bwMode="gray">
              <a:xfrm>
                <a:off x="5706141" y="3544633"/>
                <a:ext cx="75723" cy="75628"/>
                <a:chOff x="5706141" y="3544633"/>
                <a:chExt cx="75723" cy="75628"/>
              </a:xfrm>
            </p:grpSpPr>
            <p:sp>
              <p:nvSpPr>
                <p:cNvPr id="1056" name="Freeform: Shape 6463">
                  <a:extLst>
                    <a:ext uri="{FF2B5EF4-FFF2-40B4-BE49-F238E27FC236}">
                      <a16:creationId xmlns:a16="http://schemas.microsoft.com/office/drawing/2014/main" id="{56786D4E-CBFB-90A9-4F94-941479165CDC}"/>
                    </a:ext>
                  </a:extLst>
                </p:cNvPr>
                <p:cNvSpPr/>
                <p:nvPr/>
              </p:nvSpPr>
              <p:spPr bwMode="gray">
                <a:xfrm>
                  <a:off x="5744050" y="354463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7" name="Freeform: Shape 6464">
                  <a:extLst>
                    <a:ext uri="{FF2B5EF4-FFF2-40B4-BE49-F238E27FC236}">
                      <a16:creationId xmlns:a16="http://schemas.microsoft.com/office/drawing/2014/main" id="{6A6EF242-ADCE-1B25-CF7B-BD70CFD60065}"/>
                    </a:ext>
                  </a:extLst>
                </p:cNvPr>
                <p:cNvSpPr/>
                <p:nvPr/>
              </p:nvSpPr>
              <p:spPr bwMode="gray">
                <a:xfrm>
                  <a:off x="5706141" y="35824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69" name="Graphic 2080">
                <a:extLst>
                  <a:ext uri="{FF2B5EF4-FFF2-40B4-BE49-F238E27FC236}">
                    <a16:creationId xmlns:a16="http://schemas.microsoft.com/office/drawing/2014/main" id="{8A694A75-10E3-1E9C-5E37-A60E457EFC6D}"/>
                  </a:ext>
                </a:extLst>
              </p:cNvPr>
              <p:cNvGrpSpPr/>
              <p:nvPr/>
            </p:nvGrpSpPr>
            <p:grpSpPr bwMode="gray">
              <a:xfrm>
                <a:off x="5678899" y="3535298"/>
                <a:ext cx="75723" cy="75628"/>
                <a:chOff x="5678899" y="3535298"/>
                <a:chExt cx="75723" cy="75628"/>
              </a:xfrm>
            </p:grpSpPr>
            <p:sp>
              <p:nvSpPr>
                <p:cNvPr id="1054" name="Freeform: Shape 6461">
                  <a:extLst>
                    <a:ext uri="{FF2B5EF4-FFF2-40B4-BE49-F238E27FC236}">
                      <a16:creationId xmlns:a16="http://schemas.microsoft.com/office/drawing/2014/main" id="{58D963DD-6837-6BC7-04A3-D2C10C0BFF19}"/>
                    </a:ext>
                  </a:extLst>
                </p:cNvPr>
                <p:cNvSpPr/>
                <p:nvPr/>
              </p:nvSpPr>
              <p:spPr bwMode="gray">
                <a:xfrm>
                  <a:off x="5716809" y="353529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5" name="Freeform: Shape 6462">
                  <a:extLst>
                    <a:ext uri="{FF2B5EF4-FFF2-40B4-BE49-F238E27FC236}">
                      <a16:creationId xmlns:a16="http://schemas.microsoft.com/office/drawing/2014/main" id="{F511B799-246A-95BD-760F-05E98BE507F6}"/>
                    </a:ext>
                  </a:extLst>
                </p:cNvPr>
                <p:cNvSpPr/>
                <p:nvPr/>
              </p:nvSpPr>
              <p:spPr bwMode="gray">
                <a:xfrm>
                  <a:off x="5678899" y="35731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0" name="Graphic 2080">
                <a:extLst>
                  <a:ext uri="{FF2B5EF4-FFF2-40B4-BE49-F238E27FC236}">
                    <a16:creationId xmlns:a16="http://schemas.microsoft.com/office/drawing/2014/main" id="{6E1A0296-69DE-EF17-97F3-B5A7B2F51A65}"/>
                  </a:ext>
                </a:extLst>
              </p:cNvPr>
              <p:cNvGrpSpPr/>
              <p:nvPr/>
            </p:nvGrpSpPr>
            <p:grpSpPr bwMode="gray">
              <a:xfrm>
                <a:off x="5644895" y="3506723"/>
                <a:ext cx="75723" cy="75723"/>
                <a:chOff x="5644895" y="3506723"/>
                <a:chExt cx="75723" cy="75723"/>
              </a:xfrm>
            </p:grpSpPr>
            <p:sp>
              <p:nvSpPr>
                <p:cNvPr id="1052" name="Freeform: Shape 6459">
                  <a:extLst>
                    <a:ext uri="{FF2B5EF4-FFF2-40B4-BE49-F238E27FC236}">
                      <a16:creationId xmlns:a16="http://schemas.microsoft.com/office/drawing/2014/main" id="{5A07427A-AE1F-1672-324C-35A86F4B9875}"/>
                    </a:ext>
                  </a:extLst>
                </p:cNvPr>
                <p:cNvSpPr/>
                <p:nvPr/>
              </p:nvSpPr>
              <p:spPr bwMode="gray">
                <a:xfrm>
                  <a:off x="5682709" y="35067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3" name="Freeform: Shape 6460">
                  <a:extLst>
                    <a:ext uri="{FF2B5EF4-FFF2-40B4-BE49-F238E27FC236}">
                      <a16:creationId xmlns:a16="http://schemas.microsoft.com/office/drawing/2014/main" id="{47F7CE30-C8C3-14A1-7685-14D4FE321A0C}"/>
                    </a:ext>
                  </a:extLst>
                </p:cNvPr>
                <p:cNvSpPr/>
                <p:nvPr/>
              </p:nvSpPr>
              <p:spPr bwMode="gray">
                <a:xfrm>
                  <a:off x="5644895" y="35446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1" name="Graphic 2080">
                <a:extLst>
                  <a:ext uri="{FF2B5EF4-FFF2-40B4-BE49-F238E27FC236}">
                    <a16:creationId xmlns:a16="http://schemas.microsoft.com/office/drawing/2014/main" id="{DBCC29AA-20F9-C2A9-8EE3-0A9D165C8490}"/>
                  </a:ext>
                </a:extLst>
              </p:cNvPr>
              <p:cNvGrpSpPr/>
              <p:nvPr/>
            </p:nvGrpSpPr>
            <p:grpSpPr bwMode="gray">
              <a:xfrm>
                <a:off x="5614034" y="3492531"/>
                <a:ext cx="75723" cy="75723"/>
                <a:chOff x="5614034" y="3492531"/>
                <a:chExt cx="75723" cy="75723"/>
              </a:xfrm>
            </p:grpSpPr>
            <p:sp>
              <p:nvSpPr>
                <p:cNvPr id="1050" name="Freeform: Shape 6457">
                  <a:extLst>
                    <a:ext uri="{FF2B5EF4-FFF2-40B4-BE49-F238E27FC236}">
                      <a16:creationId xmlns:a16="http://schemas.microsoft.com/office/drawing/2014/main" id="{C9946FCC-C337-1EB3-DB17-CDBDD70DDF3F}"/>
                    </a:ext>
                  </a:extLst>
                </p:cNvPr>
                <p:cNvSpPr/>
                <p:nvPr/>
              </p:nvSpPr>
              <p:spPr bwMode="gray">
                <a:xfrm>
                  <a:off x="5651944" y="3492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51" name="Freeform: Shape 6458">
                  <a:extLst>
                    <a:ext uri="{FF2B5EF4-FFF2-40B4-BE49-F238E27FC236}">
                      <a16:creationId xmlns:a16="http://schemas.microsoft.com/office/drawing/2014/main" id="{56F5C490-109F-8B65-1AEE-8F128C6C5F6E}"/>
                    </a:ext>
                  </a:extLst>
                </p:cNvPr>
                <p:cNvSpPr/>
                <p:nvPr/>
              </p:nvSpPr>
              <p:spPr bwMode="gray">
                <a:xfrm>
                  <a:off x="5614034" y="3530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2" name="Graphic 2080">
                <a:extLst>
                  <a:ext uri="{FF2B5EF4-FFF2-40B4-BE49-F238E27FC236}">
                    <a16:creationId xmlns:a16="http://schemas.microsoft.com/office/drawing/2014/main" id="{6D07816B-1DF5-2C39-0564-27069253547A}"/>
                  </a:ext>
                </a:extLst>
              </p:cNvPr>
              <p:cNvGrpSpPr/>
              <p:nvPr/>
            </p:nvGrpSpPr>
            <p:grpSpPr bwMode="gray">
              <a:xfrm>
                <a:off x="5576220" y="3492531"/>
                <a:ext cx="75723" cy="75723"/>
                <a:chOff x="5576220" y="3492531"/>
                <a:chExt cx="75723" cy="75723"/>
              </a:xfrm>
            </p:grpSpPr>
            <p:sp>
              <p:nvSpPr>
                <p:cNvPr id="1048" name="Freeform: Shape 6455">
                  <a:extLst>
                    <a:ext uri="{FF2B5EF4-FFF2-40B4-BE49-F238E27FC236}">
                      <a16:creationId xmlns:a16="http://schemas.microsoft.com/office/drawing/2014/main" id="{4E441ABF-F57F-656F-0B56-4DAA8F346B41}"/>
                    </a:ext>
                  </a:extLst>
                </p:cNvPr>
                <p:cNvSpPr/>
                <p:nvPr/>
              </p:nvSpPr>
              <p:spPr bwMode="gray">
                <a:xfrm>
                  <a:off x="5614034" y="3492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9" name="Freeform: Shape 6456">
                  <a:extLst>
                    <a:ext uri="{FF2B5EF4-FFF2-40B4-BE49-F238E27FC236}">
                      <a16:creationId xmlns:a16="http://schemas.microsoft.com/office/drawing/2014/main" id="{2FCD2E9A-A32D-F8FF-2B85-63638F2F681B}"/>
                    </a:ext>
                  </a:extLst>
                </p:cNvPr>
                <p:cNvSpPr/>
                <p:nvPr/>
              </p:nvSpPr>
              <p:spPr bwMode="gray">
                <a:xfrm>
                  <a:off x="5576220" y="3530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3" name="Graphic 2080">
                <a:extLst>
                  <a:ext uri="{FF2B5EF4-FFF2-40B4-BE49-F238E27FC236}">
                    <a16:creationId xmlns:a16="http://schemas.microsoft.com/office/drawing/2014/main" id="{E9817F99-B1EA-03D9-034C-50B32DE89BDD}"/>
                  </a:ext>
                </a:extLst>
              </p:cNvPr>
              <p:cNvGrpSpPr/>
              <p:nvPr/>
            </p:nvGrpSpPr>
            <p:grpSpPr bwMode="gray">
              <a:xfrm>
                <a:off x="5556503" y="3492531"/>
                <a:ext cx="75723" cy="75723"/>
                <a:chOff x="5556503" y="3492531"/>
                <a:chExt cx="75723" cy="75723"/>
              </a:xfrm>
            </p:grpSpPr>
            <p:sp>
              <p:nvSpPr>
                <p:cNvPr id="1046" name="Freeform: Shape 6453">
                  <a:extLst>
                    <a:ext uri="{FF2B5EF4-FFF2-40B4-BE49-F238E27FC236}">
                      <a16:creationId xmlns:a16="http://schemas.microsoft.com/office/drawing/2014/main" id="{75DDE33F-A4C1-F13A-DB24-AF337B71BA59}"/>
                    </a:ext>
                  </a:extLst>
                </p:cNvPr>
                <p:cNvSpPr/>
                <p:nvPr/>
              </p:nvSpPr>
              <p:spPr bwMode="gray">
                <a:xfrm>
                  <a:off x="5594413" y="3492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7" name="Freeform: Shape 6454">
                  <a:extLst>
                    <a:ext uri="{FF2B5EF4-FFF2-40B4-BE49-F238E27FC236}">
                      <a16:creationId xmlns:a16="http://schemas.microsoft.com/office/drawing/2014/main" id="{CEAD4C18-6514-DE6E-FEB7-DBB8B286185E}"/>
                    </a:ext>
                  </a:extLst>
                </p:cNvPr>
                <p:cNvSpPr/>
                <p:nvPr/>
              </p:nvSpPr>
              <p:spPr bwMode="gray">
                <a:xfrm>
                  <a:off x="5556503" y="3530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4" name="Graphic 2080">
                <a:extLst>
                  <a:ext uri="{FF2B5EF4-FFF2-40B4-BE49-F238E27FC236}">
                    <a16:creationId xmlns:a16="http://schemas.microsoft.com/office/drawing/2014/main" id="{EFB769C4-AE4E-4F8D-5552-92BDFD1B184F}"/>
                  </a:ext>
                </a:extLst>
              </p:cNvPr>
              <p:cNvGrpSpPr/>
              <p:nvPr/>
            </p:nvGrpSpPr>
            <p:grpSpPr bwMode="gray">
              <a:xfrm>
                <a:off x="5542311" y="3492531"/>
                <a:ext cx="75723" cy="75723"/>
                <a:chOff x="5542311" y="3492531"/>
                <a:chExt cx="75723" cy="75723"/>
              </a:xfrm>
            </p:grpSpPr>
            <p:sp>
              <p:nvSpPr>
                <p:cNvPr id="1044" name="Freeform: Shape 6451">
                  <a:extLst>
                    <a:ext uri="{FF2B5EF4-FFF2-40B4-BE49-F238E27FC236}">
                      <a16:creationId xmlns:a16="http://schemas.microsoft.com/office/drawing/2014/main" id="{9A9CB49C-1BCF-C2C5-B788-EEEA957204AB}"/>
                    </a:ext>
                  </a:extLst>
                </p:cNvPr>
                <p:cNvSpPr/>
                <p:nvPr/>
              </p:nvSpPr>
              <p:spPr bwMode="gray">
                <a:xfrm>
                  <a:off x="5580220" y="3492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5" name="Freeform: Shape 6452">
                  <a:extLst>
                    <a:ext uri="{FF2B5EF4-FFF2-40B4-BE49-F238E27FC236}">
                      <a16:creationId xmlns:a16="http://schemas.microsoft.com/office/drawing/2014/main" id="{AF67AE8E-6C0F-2DF1-1605-05985ECF999A}"/>
                    </a:ext>
                  </a:extLst>
                </p:cNvPr>
                <p:cNvSpPr/>
                <p:nvPr/>
              </p:nvSpPr>
              <p:spPr bwMode="gray">
                <a:xfrm>
                  <a:off x="5542311" y="3530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5" name="Graphic 2080">
                <a:extLst>
                  <a:ext uri="{FF2B5EF4-FFF2-40B4-BE49-F238E27FC236}">
                    <a16:creationId xmlns:a16="http://schemas.microsoft.com/office/drawing/2014/main" id="{D5897AAE-0D26-1B96-54EE-0681F795D210}"/>
                  </a:ext>
                </a:extLst>
              </p:cNvPr>
              <p:cNvGrpSpPr/>
              <p:nvPr/>
            </p:nvGrpSpPr>
            <p:grpSpPr bwMode="gray">
              <a:xfrm>
                <a:off x="5532214" y="3492531"/>
                <a:ext cx="75723" cy="75723"/>
                <a:chOff x="5532214" y="3492531"/>
                <a:chExt cx="75723" cy="75723"/>
              </a:xfrm>
            </p:grpSpPr>
            <p:sp>
              <p:nvSpPr>
                <p:cNvPr id="1042" name="Freeform: Shape 6449">
                  <a:extLst>
                    <a:ext uri="{FF2B5EF4-FFF2-40B4-BE49-F238E27FC236}">
                      <a16:creationId xmlns:a16="http://schemas.microsoft.com/office/drawing/2014/main" id="{455BD183-3EFE-A04C-22E1-49AFA0506E21}"/>
                    </a:ext>
                  </a:extLst>
                </p:cNvPr>
                <p:cNvSpPr/>
                <p:nvPr/>
              </p:nvSpPr>
              <p:spPr bwMode="gray">
                <a:xfrm>
                  <a:off x="5570029" y="34925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3" name="Freeform: Shape 6450">
                  <a:extLst>
                    <a:ext uri="{FF2B5EF4-FFF2-40B4-BE49-F238E27FC236}">
                      <a16:creationId xmlns:a16="http://schemas.microsoft.com/office/drawing/2014/main" id="{DB5DFAD8-7EBD-113E-7298-F720972AC08B}"/>
                    </a:ext>
                  </a:extLst>
                </p:cNvPr>
                <p:cNvSpPr/>
                <p:nvPr/>
              </p:nvSpPr>
              <p:spPr bwMode="gray">
                <a:xfrm>
                  <a:off x="5532214" y="35304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6" name="Graphic 2080">
                <a:extLst>
                  <a:ext uri="{FF2B5EF4-FFF2-40B4-BE49-F238E27FC236}">
                    <a16:creationId xmlns:a16="http://schemas.microsoft.com/office/drawing/2014/main" id="{5E3E396F-365A-BC7E-ACDA-F02093DBE121}"/>
                  </a:ext>
                </a:extLst>
              </p:cNvPr>
              <p:cNvGrpSpPr/>
              <p:nvPr/>
            </p:nvGrpSpPr>
            <p:grpSpPr bwMode="gray">
              <a:xfrm>
                <a:off x="5483161" y="3475100"/>
                <a:ext cx="75723" cy="75723"/>
                <a:chOff x="5483161" y="3475100"/>
                <a:chExt cx="75723" cy="75723"/>
              </a:xfrm>
            </p:grpSpPr>
            <p:sp>
              <p:nvSpPr>
                <p:cNvPr id="1040" name="Freeform: Shape 6447">
                  <a:extLst>
                    <a:ext uri="{FF2B5EF4-FFF2-40B4-BE49-F238E27FC236}">
                      <a16:creationId xmlns:a16="http://schemas.microsoft.com/office/drawing/2014/main" id="{63FF8DA6-68EF-0F8C-B643-F5B9553C05FD}"/>
                    </a:ext>
                  </a:extLst>
                </p:cNvPr>
                <p:cNvSpPr/>
                <p:nvPr/>
              </p:nvSpPr>
              <p:spPr bwMode="gray">
                <a:xfrm>
                  <a:off x="5520975" y="34751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41" name="Freeform: Shape 6448">
                  <a:extLst>
                    <a:ext uri="{FF2B5EF4-FFF2-40B4-BE49-F238E27FC236}">
                      <a16:creationId xmlns:a16="http://schemas.microsoft.com/office/drawing/2014/main" id="{874361E9-82A3-9382-73DF-30D0A14B2D19}"/>
                    </a:ext>
                  </a:extLst>
                </p:cNvPr>
                <p:cNvSpPr/>
                <p:nvPr/>
              </p:nvSpPr>
              <p:spPr bwMode="gray">
                <a:xfrm>
                  <a:off x="5483161" y="35130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7" name="Graphic 2080">
                <a:extLst>
                  <a:ext uri="{FF2B5EF4-FFF2-40B4-BE49-F238E27FC236}">
                    <a16:creationId xmlns:a16="http://schemas.microsoft.com/office/drawing/2014/main" id="{D1DC8415-3109-BF75-A284-6B4F07BD0962}"/>
                  </a:ext>
                </a:extLst>
              </p:cNvPr>
              <p:cNvGrpSpPr/>
              <p:nvPr/>
            </p:nvGrpSpPr>
            <p:grpSpPr bwMode="gray">
              <a:xfrm>
                <a:off x="5513926" y="3475100"/>
                <a:ext cx="75723" cy="75723"/>
                <a:chOff x="5513926" y="3475100"/>
                <a:chExt cx="75723" cy="75723"/>
              </a:xfrm>
            </p:grpSpPr>
            <p:sp>
              <p:nvSpPr>
                <p:cNvPr id="1038" name="Freeform: Shape 6445">
                  <a:extLst>
                    <a:ext uri="{FF2B5EF4-FFF2-40B4-BE49-F238E27FC236}">
                      <a16:creationId xmlns:a16="http://schemas.microsoft.com/office/drawing/2014/main" id="{AA323276-D4EC-D881-06AD-34AEF113724C}"/>
                    </a:ext>
                  </a:extLst>
                </p:cNvPr>
                <p:cNvSpPr/>
                <p:nvPr/>
              </p:nvSpPr>
              <p:spPr bwMode="gray">
                <a:xfrm>
                  <a:off x="5551836" y="34751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9" name="Freeform: Shape 6446">
                  <a:extLst>
                    <a:ext uri="{FF2B5EF4-FFF2-40B4-BE49-F238E27FC236}">
                      <a16:creationId xmlns:a16="http://schemas.microsoft.com/office/drawing/2014/main" id="{84C33C60-7F34-F9F2-CF2A-F37D7F6A8FF4}"/>
                    </a:ext>
                  </a:extLst>
                </p:cNvPr>
                <p:cNvSpPr/>
                <p:nvPr/>
              </p:nvSpPr>
              <p:spPr bwMode="gray">
                <a:xfrm>
                  <a:off x="5513926" y="35130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8" name="Graphic 2080">
                <a:extLst>
                  <a:ext uri="{FF2B5EF4-FFF2-40B4-BE49-F238E27FC236}">
                    <a16:creationId xmlns:a16="http://schemas.microsoft.com/office/drawing/2014/main" id="{DCA604E3-35C0-630A-EE5C-201C079F26FE}"/>
                  </a:ext>
                </a:extLst>
              </p:cNvPr>
              <p:cNvGrpSpPr/>
              <p:nvPr/>
            </p:nvGrpSpPr>
            <p:grpSpPr bwMode="gray">
              <a:xfrm>
                <a:off x="5494400" y="3475100"/>
                <a:ext cx="75628" cy="75723"/>
                <a:chOff x="5494400" y="3475100"/>
                <a:chExt cx="75628" cy="75723"/>
              </a:xfrm>
            </p:grpSpPr>
            <p:sp>
              <p:nvSpPr>
                <p:cNvPr id="1036" name="Freeform: Shape 6443">
                  <a:extLst>
                    <a:ext uri="{FF2B5EF4-FFF2-40B4-BE49-F238E27FC236}">
                      <a16:creationId xmlns:a16="http://schemas.microsoft.com/office/drawing/2014/main" id="{00D5A59E-2178-465D-A2B5-BEF63A508FE2}"/>
                    </a:ext>
                  </a:extLst>
                </p:cNvPr>
                <p:cNvSpPr/>
                <p:nvPr/>
              </p:nvSpPr>
              <p:spPr bwMode="gray">
                <a:xfrm>
                  <a:off x="5532214" y="347510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7" name="Freeform: Shape 6444">
                  <a:extLst>
                    <a:ext uri="{FF2B5EF4-FFF2-40B4-BE49-F238E27FC236}">
                      <a16:creationId xmlns:a16="http://schemas.microsoft.com/office/drawing/2014/main" id="{F4465B4F-C3BE-DF90-DFF8-71D419A78278}"/>
                    </a:ext>
                  </a:extLst>
                </p:cNvPr>
                <p:cNvSpPr/>
                <p:nvPr/>
              </p:nvSpPr>
              <p:spPr bwMode="gray">
                <a:xfrm>
                  <a:off x="5494400" y="351301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79" name="Graphic 2080">
                <a:extLst>
                  <a:ext uri="{FF2B5EF4-FFF2-40B4-BE49-F238E27FC236}">
                    <a16:creationId xmlns:a16="http://schemas.microsoft.com/office/drawing/2014/main" id="{88A196E2-C824-6C70-B3E7-4363F5102656}"/>
                  </a:ext>
                </a:extLst>
              </p:cNvPr>
              <p:cNvGrpSpPr/>
              <p:nvPr/>
            </p:nvGrpSpPr>
            <p:grpSpPr bwMode="gray">
              <a:xfrm>
                <a:off x="5407437" y="3445573"/>
                <a:ext cx="75723" cy="75628"/>
                <a:chOff x="5407437" y="3445573"/>
                <a:chExt cx="75723" cy="75628"/>
              </a:xfrm>
            </p:grpSpPr>
            <p:sp>
              <p:nvSpPr>
                <p:cNvPr id="1034" name="Freeform: Shape 6441">
                  <a:extLst>
                    <a:ext uri="{FF2B5EF4-FFF2-40B4-BE49-F238E27FC236}">
                      <a16:creationId xmlns:a16="http://schemas.microsoft.com/office/drawing/2014/main" id="{C3CD6EF1-CA46-CB39-B2B0-CDA58F02B481}"/>
                    </a:ext>
                  </a:extLst>
                </p:cNvPr>
                <p:cNvSpPr/>
                <p:nvPr/>
              </p:nvSpPr>
              <p:spPr bwMode="gray">
                <a:xfrm>
                  <a:off x="5445346" y="344557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5" name="Freeform: Shape 6442">
                  <a:extLst>
                    <a:ext uri="{FF2B5EF4-FFF2-40B4-BE49-F238E27FC236}">
                      <a16:creationId xmlns:a16="http://schemas.microsoft.com/office/drawing/2014/main" id="{8272C148-3592-177D-4DF0-021E845B5050}"/>
                    </a:ext>
                  </a:extLst>
                </p:cNvPr>
                <p:cNvSpPr/>
                <p:nvPr/>
              </p:nvSpPr>
              <p:spPr bwMode="gray">
                <a:xfrm>
                  <a:off x="5407437" y="34833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0" name="Graphic 2080">
                <a:extLst>
                  <a:ext uri="{FF2B5EF4-FFF2-40B4-BE49-F238E27FC236}">
                    <a16:creationId xmlns:a16="http://schemas.microsoft.com/office/drawing/2014/main" id="{BF873807-A131-C21B-7FFD-020C57BC33DF}"/>
                  </a:ext>
                </a:extLst>
              </p:cNvPr>
              <p:cNvGrpSpPr/>
              <p:nvPr/>
            </p:nvGrpSpPr>
            <p:grpSpPr bwMode="gray">
              <a:xfrm>
                <a:off x="5347334" y="3416902"/>
                <a:ext cx="75723" cy="75628"/>
                <a:chOff x="5347334" y="3416902"/>
                <a:chExt cx="75723" cy="75628"/>
              </a:xfrm>
            </p:grpSpPr>
            <p:sp>
              <p:nvSpPr>
                <p:cNvPr id="1032" name="Freeform: Shape 6439">
                  <a:extLst>
                    <a:ext uri="{FF2B5EF4-FFF2-40B4-BE49-F238E27FC236}">
                      <a16:creationId xmlns:a16="http://schemas.microsoft.com/office/drawing/2014/main" id="{D8A1E560-90CD-206A-0531-8A78FE0DF0E2}"/>
                    </a:ext>
                  </a:extLst>
                </p:cNvPr>
                <p:cNvSpPr/>
                <p:nvPr/>
              </p:nvSpPr>
              <p:spPr bwMode="gray">
                <a:xfrm>
                  <a:off x="5385244" y="34169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3" name="Freeform: Shape 6440">
                  <a:extLst>
                    <a:ext uri="{FF2B5EF4-FFF2-40B4-BE49-F238E27FC236}">
                      <a16:creationId xmlns:a16="http://schemas.microsoft.com/office/drawing/2014/main" id="{4E38636C-D7DF-6B06-F24D-D1780D6CEF0C}"/>
                    </a:ext>
                  </a:extLst>
                </p:cNvPr>
                <p:cNvSpPr/>
                <p:nvPr/>
              </p:nvSpPr>
              <p:spPr bwMode="gray">
                <a:xfrm>
                  <a:off x="5347334" y="34547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1" name="Graphic 2080">
                <a:extLst>
                  <a:ext uri="{FF2B5EF4-FFF2-40B4-BE49-F238E27FC236}">
                    <a16:creationId xmlns:a16="http://schemas.microsoft.com/office/drawing/2014/main" id="{EF91C9E9-439F-4D11-7010-FAFD4F598C71}"/>
                  </a:ext>
                </a:extLst>
              </p:cNvPr>
              <p:cNvGrpSpPr/>
              <p:nvPr/>
            </p:nvGrpSpPr>
            <p:grpSpPr bwMode="gray">
              <a:xfrm>
                <a:off x="5316568" y="3405472"/>
                <a:ext cx="75723" cy="75723"/>
                <a:chOff x="5316568" y="3405472"/>
                <a:chExt cx="75723" cy="75723"/>
              </a:xfrm>
            </p:grpSpPr>
            <p:sp>
              <p:nvSpPr>
                <p:cNvPr id="1030" name="Freeform: Shape 6437">
                  <a:extLst>
                    <a:ext uri="{FF2B5EF4-FFF2-40B4-BE49-F238E27FC236}">
                      <a16:creationId xmlns:a16="http://schemas.microsoft.com/office/drawing/2014/main" id="{27974D6E-E516-7483-A301-040168B9A486}"/>
                    </a:ext>
                  </a:extLst>
                </p:cNvPr>
                <p:cNvSpPr/>
                <p:nvPr/>
              </p:nvSpPr>
              <p:spPr bwMode="gray">
                <a:xfrm>
                  <a:off x="5354383" y="34054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31" name="Freeform: Shape 6438">
                  <a:extLst>
                    <a:ext uri="{FF2B5EF4-FFF2-40B4-BE49-F238E27FC236}">
                      <a16:creationId xmlns:a16="http://schemas.microsoft.com/office/drawing/2014/main" id="{7091AE85-4A81-0B34-CAB4-91CA718EBE3D}"/>
                    </a:ext>
                  </a:extLst>
                </p:cNvPr>
                <p:cNvSpPr/>
                <p:nvPr/>
              </p:nvSpPr>
              <p:spPr bwMode="gray">
                <a:xfrm>
                  <a:off x="5316568" y="34433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2" name="Graphic 2080">
                <a:extLst>
                  <a:ext uri="{FF2B5EF4-FFF2-40B4-BE49-F238E27FC236}">
                    <a16:creationId xmlns:a16="http://schemas.microsoft.com/office/drawing/2014/main" id="{3948D001-6C77-AB72-AC2E-AADD992F01C9}"/>
                  </a:ext>
                </a:extLst>
              </p:cNvPr>
              <p:cNvGrpSpPr/>
              <p:nvPr/>
            </p:nvGrpSpPr>
            <p:grpSpPr bwMode="gray">
              <a:xfrm>
                <a:off x="5223319" y="3396995"/>
                <a:ext cx="75723" cy="75723"/>
                <a:chOff x="5223319" y="3396995"/>
                <a:chExt cx="75723" cy="75723"/>
              </a:xfrm>
            </p:grpSpPr>
            <p:sp>
              <p:nvSpPr>
                <p:cNvPr id="1028" name="Freeform: Shape 6435">
                  <a:extLst>
                    <a:ext uri="{FF2B5EF4-FFF2-40B4-BE49-F238E27FC236}">
                      <a16:creationId xmlns:a16="http://schemas.microsoft.com/office/drawing/2014/main" id="{47C7EC28-F1FE-F90C-B4E8-550553656A25}"/>
                    </a:ext>
                  </a:extLst>
                </p:cNvPr>
                <p:cNvSpPr/>
                <p:nvPr/>
              </p:nvSpPr>
              <p:spPr bwMode="gray">
                <a:xfrm>
                  <a:off x="5261228" y="33969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9" name="Freeform: Shape 6436">
                  <a:extLst>
                    <a:ext uri="{FF2B5EF4-FFF2-40B4-BE49-F238E27FC236}">
                      <a16:creationId xmlns:a16="http://schemas.microsoft.com/office/drawing/2014/main" id="{670B7892-F176-5B39-C753-B5AA24B6FC49}"/>
                    </a:ext>
                  </a:extLst>
                </p:cNvPr>
                <p:cNvSpPr/>
                <p:nvPr/>
              </p:nvSpPr>
              <p:spPr bwMode="gray">
                <a:xfrm>
                  <a:off x="5223319" y="3434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3" name="Graphic 2080">
                <a:extLst>
                  <a:ext uri="{FF2B5EF4-FFF2-40B4-BE49-F238E27FC236}">
                    <a16:creationId xmlns:a16="http://schemas.microsoft.com/office/drawing/2014/main" id="{500A1E3C-20E4-3737-655C-1B19532CF853}"/>
                  </a:ext>
                </a:extLst>
              </p:cNvPr>
              <p:cNvGrpSpPr/>
              <p:nvPr/>
            </p:nvGrpSpPr>
            <p:grpSpPr bwMode="gray">
              <a:xfrm>
                <a:off x="5194553" y="3384041"/>
                <a:ext cx="75723" cy="75723"/>
                <a:chOff x="5194553" y="3384041"/>
                <a:chExt cx="75723" cy="75723"/>
              </a:xfrm>
            </p:grpSpPr>
            <p:sp>
              <p:nvSpPr>
                <p:cNvPr id="1026" name="Freeform: Shape 6433">
                  <a:extLst>
                    <a:ext uri="{FF2B5EF4-FFF2-40B4-BE49-F238E27FC236}">
                      <a16:creationId xmlns:a16="http://schemas.microsoft.com/office/drawing/2014/main" id="{E08F31A2-B13F-81ED-374A-AFF65E7ED322}"/>
                    </a:ext>
                  </a:extLst>
                </p:cNvPr>
                <p:cNvSpPr/>
                <p:nvPr/>
              </p:nvSpPr>
              <p:spPr bwMode="gray">
                <a:xfrm>
                  <a:off x="5232463" y="33840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7" name="Freeform: Shape 6434">
                  <a:extLst>
                    <a:ext uri="{FF2B5EF4-FFF2-40B4-BE49-F238E27FC236}">
                      <a16:creationId xmlns:a16="http://schemas.microsoft.com/office/drawing/2014/main" id="{9CB21423-B1D9-B7BA-95D9-1E9D3EE826A0}"/>
                    </a:ext>
                  </a:extLst>
                </p:cNvPr>
                <p:cNvSpPr/>
                <p:nvPr/>
              </p:nvSpPr>
              <p:spPr bwMode="gray">
                <a:xfrm>
                  <a:off x="5194553" y="34218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4" name="Graphic 2080">
                <a:extLst>
                  <a:ext uri="{FF2B5EF4-FFF2-40B4-BE49-F238E27FC236}">
                    <a16:creationId xmlns:a16="http://schemas.microsoft.com/office/drawing/2014/main" id="{9831F0E4-0332-0D90-7190-7A1F9C6F0CDD}"/>
                  </a:ext>
                </a:extLst>
              </p:cNvPr>
              <p:cNvGrpSpPr/>
              <p:nvPr/>
            </p:nvGrpSpPr>
            <p:grpSpPr bwMode="gray">
              <a:xfrm>
                <a:off x="5167788" y="3359181"/>
                <a:ext cx="75723" cy="75628"/>
                <a:chOff x="5167788" y="3359181"/>
                <a:chExt cx="75723" cy="75628"/>
              </a:xfrm>
            </p:grpSpPr>
            <p:sp>
              <p:nvSpPr>
                <p:cNvPr id="1024" name="Freeform: Shape 6431">
                  <a:extLst>
                    <a:ext uri="{FF2B5EF4-FFF2-40B4-BE49-F238E27FC236}">
                      <a16:creationId xmlns:a16="http://schemas.microsoft.com/office/drawing/2014/main" id="{A04FFD88-8D37-32E9-9C7A-C112E92ABD36}"/>
                    </a:ext>
                  </a:extLst>
                </p:cNvPr>
                <p:cNvSpPr/>
                <p:nvPr/>
              </p:nvSpPr>
              <p:spPr bwMode="gray">
                <a:xfrm>
                  <a:off x="5205697" y="335918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5" name="Freeform: Shape 6432">
                  <a:extLst>
                    <a:ext uri="{FF2B5EF4-FFF2-40B4-BE49-F238E27FC236}">
                      <a16:creationId xmlns:a16="http://schemas.microsoft.com/office/drawing/2014/main" id="{18FF42A2-32F5-B1A7-E116-DECA021875F2}"/>
                    </a:ext>
                  </a:extLst>
                </p:cNvPr>
                <p:cNvSpPr/>
                <p:nvPr/>
              </p:nvSpPr>
              <p:spPr bwMode="gray">
                <a:xfrm>
                  <a:off x="5167788" y="33969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5" name="Graphic 2080">
                <a:extLst>
                  <a:ext uri="{FF2B5EF4-FFF2-40B4-BE49-F238E27FC236}">
                    <a16:creationId xmlns:a16="http://schemas.microsoft.com/office/drawing/2014/main" id="{9A05BA14-30D1-387D-EB56-91CB863213CD}"/>
                  </a:ext>
                </a:extLst>
              </p:cNvPr>
              <p:cNvGrpSpPr/>
              <p:nvPr/>
            </p:nvGrpSpPr>
            <p:grpSpPr bwMode="gray">
              <a:xfrm>
                <a:off x="5140642" y="3346227"/>
                <a:ext cx="75723" cy="75628"/>
                <a:chOff x="5140642" y="3346227"/>
                <a:chExt cx="75723" cy="75628"/>
              </a:xfrm>
            </p:grpSpPr>
            <p:sp>
              <p:nvSpPr>
                <p:cNvPr id="1022" name="Freeform: Shape 6429">
                  <a:extLst>
                    <a:ext uri="{FF2B5EF4-FFF2-40B4-BE49-F238E27FC236}">
                      <a16:creationId xmlns:a16="http://schemas.microsoft.com/office/drawing/2014/main" id="{B0833807-AB9D-F8DF-6551-F6B741FDEC28}"/>
                    </a:ext>
                  </a:extLst>
                </p:cNvPr>
                <p:cNvSpPr/>
                <p:nvPr/>
              </p:nvSpPr>
              <p:spPr bwMode="gray">
                <a:xfrm>
                  <a:off x="5178551" y="3346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3" name="Freeform: Shape 6430">
                  <a:extLst>
                    <a:ext uri="{FF2B5EF4-FFF2-40B4-BE49-F238E27FC236}">
                      <a16:creationId xmlns:a16="http://schemas.microsoft.com/office/drawing/2014/main" id="{8B2471B7-4690-5BFD-4081-161FD2375553}"/>
                    </a:ext>
                  </a:extLst>
                </p:cNvPr>
                <p:cNvSpPr/>
                <p:nvPr/>
              </p:nvSpPr>
              <p:spPr bwMode="gray">
                <a:xfrm>
                  <a:off x="5140642" y="3384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6" name="Graphic 2080">
                <a:extLst>
                  <a:ext uri="{FF2B5EF4-FFF2-40B4-BE49-F238E27FC236}">
                    <a16:creationId xmlns:a16="http://schemas.microsoft.com/office/drawing/2014/main" id="{A5A33838-5CF2-5AED-F6D8-96356FCDA36D}"/>
                  </a:ext>
                </a:extLst>
              </p:cNvPr>
              <p:cNvGrpSpPr/>
              <p:nvPr/>
            </p:nvGrpSpPr>
            <p:grpSpPr bwMode="gray">
              <a:xfrm>
                <a:off x="5129974" y="3346227"/>
                <a:ext cx="75723" cy="75628"/>
                <a:chOff x="5129974" y="3346227"/>
                <a:chExt cx="75723" cy="75628"/>
              </a:xfrm>
            </p:grpSpPr>
            <p:sp>
              <p:nvSpPr>
                <p:cNvPr id="1020" name="Freeform: Shape 6427">
                  <a:extLst>
                    <a:ext uri="{FF2B5EF4-FFF2-40B4-BE49-F238E27FC236}">
                      <a16:creationId xmlns:a16="http://schemas.microsoft.com/office/drawing/2014/main" id="{65BD2CC9-FC05-EC10-004E-0B4CCF017682}"/>
                    </a:ext>
                  </a:extLst>
                </p:cNvPr>
                <p:cNvSpPr/>
                <p:nvPr/>
              </p:nvSpPr>
              <p:spPr bwMode="gray">
                <a:xfrm>
                  <a:off x="5167788" y="3346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21" name="Freeform: Shape 6428">
                  <a:extLst>
                    <a:ext uri="{FF2B5EF4-FFF2-40B4-BE49-F238E27FC236}">
                      <a16:creationId xmlns:a16="http://schemas.microsoft.com/office/drawing/2014/main" id="{DCEC77A0-7D9B-437F-99DD-4F5FB4320306}"/>
                    </a:ext>
                  </a:extLst>
                </p:cNvPr>
                <p:cNvSpPr/>
                <p:nvPr/>
              </p:nvSpPr>
              <p:spPr bwMode="gray">
                <a:xfrm>
                  <a:off x="5129974" y="3384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7" name="Graphic 2080">
                <a:extLst>
                  <a:ext uri="{FF2B5EF4-FFF2-40B4-BE49-F238E27FC236}">
                    <a16:creationId xmlns:a16="http://schemas.microsoft.com/office/drawing/2014/main" id="{AD28D33D-70B2-6EE8-4859-974F7022B93B}"/>
                  </a:ext>
                </a:extLst>
              </p:cNvPr>
              <p:cNvGrpSpPr/>
              <p:nvPr/>
            </p:nvGrpSpPr>
            <p:grpSpPr bwMode="gray">
              <a:xfrm>
                <a:off x="5110638" y="3335273"/>
                <a:ext cx="75723" cy="75628"/>
                <a:chOff x="5110638" y="3335273"/>
                <a:chExt cx="75723" cy="75628"/>
              </a:xfrm>
            </p:grpSpPr>
            <p:sp>
              <p:nvSpPr>
                <p:cNvPr id="1018" name="Freeform: Shape 6425">
                  <a:extLst>
                    <a:ext uri="{FF2B5EF4-FFF2-40B4-BE49-F238E27FC236}">
                      <a16:creationId xmlns:a16="http://schemas.microsoft.com/office/drawing/2014/main" id="{EABF0BE2-3E2A-D3D4-404B-1B7507B6F7D1}"/>
                    </a:ext>
                  </a:extLst>
                </p:cNvPr>
                <p:cNvSpPr/>
                <p:nvPr/>
              </p:nvSpPr>
              <p:spPr bwMode="gray">
                <a:xfrm>
                  <a:off x="5148547" y="333527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9" name="Freeform: Shape 6426">
                  <a:extLst>
                    <a:ext uri="{FF2B5EF4-FFF2-40B4-BE49-F238E27FC236}">
                      <a16:creationId xmlns:a16="http://schemas.microsoft.com/office/drawing/2014/main" id="{73079658-A445-3D20-917A-18F620F7B7FB}"/>
                    </a:ext>
                  </a:extLst>
                </p:cNvPr>
                <p:cNvSpPr/>
                <p:nvPr/>
              </p:nvSpPr>
              <p:spPr bwMode="gray">
                <a:xfrm>
                  <a:off x="5110638" y="33730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8" name="Graphic 2080">
                <a:extLst>
                  <a:ext uri="{FF2B5EF4-FFF2-40B4-BE49-F238E27FC236}">
                    <a16:creationId xmlns:a16="http://schemas.microsoft.com/office/drawing/2014/main" id="{E3CADC0A-7692-0D87-4B25-F26167E785FB}"/>
                  </a:ext>
                </a:extLst>
              </p:cNvPr>
              <p:cNvGrpSpPr/>
              <p:nvPr/>
            </p:nvGrpSpPr>
            <p:grpSpPr bwMode="gray">
              <a:xfrm>
                <a:off x="5081491" y="3299554"/>
                <a:ext cx="75723" cy="75723"/>
                <a:chOff x="5081491" y="3299554"/>
                <a:chExt cx="75723" cy="75723"/>
              </a:xfrm>
            </p:grpSpPr>
            <p:sp>
              <p:nvSpPr>
                <p:cNvPr id="1016" name="Freeform: Shape 6423">
                  <a:extLst>
                    <a:ext uri="{FF2B5EF4-FFF2-40B4-BE49-F238E27FC236}">
                      <a16:creationId xmlns:a16="http://schemas.microsoft.com/office/drawing/2014/main" id="{9996CCA7-4317-35F0-8511-F0DC48E25127}"/>
                    </a:ext>
                  </a:extLst>
                </p:cNvPr>
                <p:cNvSpPr/>
                <p:nvPr/>
              </p:nvSpPr>
              <p:spPr bwMode="gray">
                <a:xfrm>
                  <a:off x="5119306" y="32995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7" name="Freeform: Shape 6424">
                  <a:extLst>
                    <a:ext uri="{FF2B5EF4-FFF2-40B4-BE49-F238E27FC236}">
                      <a16:creationId xmlns:a16="http://schemas.microsoft.com/office/drawing/2014/main" id="{0952BC6C-E22D-6890-5E72-F5BF28EBC76F}"/>
                    </a:ext>
                  </a:extLst>
                </p:cNvPr>
                <p:cNvSpPr/>
                <p:nvPr/>
              </p:nvSpPr>
              <p:spPr bwMode="gray">
                <a:xfrm>
                  <a:off x="5081491" y="33374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89" name="Graphic 2080">
                <a:extLst>
                  <a:ext uri="{FF2B5EF4-FFF2-40B4-BE49-F238E27FC236}">
                    <a16:creationId xmlns:a16="http://schemas.microsoft.com/office/drawing/2014/main" id="{6706CE39-544F-83FA-E5B7-48D238EBE52F}"/>
                  </a:ext>
                </a:extLst>
              </p:cNvPr>
              <p:cNvGrpSpPr/>
              <p:nvPr/>
            </p:nvGrpSpPr>
            <p:grpSpPr bwMode="gray">
              <a:xfrm>
                <a:off x="5048630" y="3299554"/>
                <a:ext cx="75723" cy="75723"/>
                <a:chOff x="5048630" y="3299554"/>
                <a:chExt cx="75723" cy="75723"/>
              </a:xfrm>
            </p:grpSpPr>
            <p:sp>
              <p:nvSpPr>
                <p:cNvPr id="1014" name="Freeform: Shape 6421">
                  <a:extLst>
                    <a:ext uri="{FF2B5EF4-FFF2-40B4-BE49-F238E27FC236}">
                      <a16:creationId xmlns:a16="http://schemas.microsoft.com/office/drawing/2014/main" id="{98FE42A9-5107-8848-6A5B-C3CA7F895BF0}"/>
                    </a:ext>
                  </a:extLst>
                </p:cNvPr>
                <p:cNvSpPr/>
                <p:nvPr/>
              </p:nvSpPr>
              <p:spPr bwMode="gray">
                <a:xfrm>
                  <a:off x="5086540" y="32995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5" name="Freeform: Shape 6422">
                  <a:extLst>
                    <a:ext uri="{FF2B5EF4-FFF2-40B4-BE49-F238E27FC236}">
                      <a16:creationId xmlns:a16="http://schemas.microsoft.com/office/drawing/2014/main" id="{4690EAA9-5569-58A7-7DB7-7F043C79120A}"/>
                    </a:ext>
                  </a:extLst>
                </p:cNvPr>
                <p:cNvSpPr/>
                <p:nvPr/>
              </p:nvSpPr>
              <p:spPr bwMode="gray">
                <a:xfrm>
                  <a:off x="5048630" y="33374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0" name="Graphic 2080">
                <a:extLst>
                  <a:ext uri="{FF2B5EF4-FFF2-40B4-BE49-F238E27FC236}">
                    <a16:creationId xmlns:a16="http://schemas.microsoft.com/office/drawing/2014/main" id="{EDF1B3CA-65DF-13B3-46BD-AFF6197B4E7F}"/>
                  </a:ext>
                </a:extLst>
              </p:cNvPr>
              <p:cNvGrpSpPr/>
              <p:nvPr/>
            </p:nvGrpSpPr>
            <p:grpSpPr bwMode="gray">
              <a:xfrm>
                <a:off x="4989099" y="3270503"/>
                <a:ext cx="75628" cy="75723"/>
                <a:chOff x="4989099" y="3270503"/>
                <a:chExt cx="75628" cy="75723"/>
              </a:xfrm>
            </p:grpSpPr>
            <p:sp>
              <p:nvSpPr>
                <p:cNvPr id="1012" name="Freeform: Shape 6419">
                  <a:extLst>
                    <a:ext uri="{FF2B5EF4-FFF2-40B4-BE49-F238E27FC236}">
                      <a16:creationId xmlns:a16="http://schemas.microsoft.com/office/drawing/2014/main" id="{47188070-640D-BC4A-2FFA-E45D6ABE806B}"/>
                    </a:ext>
                  </a:extLst>
                </p:cNvPr>
                <p:cNvSpPr/>
                <p:nvPr/>
              </p:nvSpPr>
              <p:spPr bwMode="gray">
                <a:xfrm>
                  <a:off x="5026913" y="32705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3" name="Freeform: Shape 6420">
                  <a:extLst>
                    <a:ext uri="{FF2B5EF4-FFF2-40B4-BE49-F238E27FC236}">
                      <a16:creationId xmlns:a16="http://schemas.microsoft.com/office/drawing/2014/main" id="{C2F3ABBC-5AD8-A768-4342-68D684859B13}"/>
                    </a:ext>
                  </a:extLst>
                </p:cNvPr>
                <p:cNvSpPr/>
                <p:nvPr/>
              </p:nvSpPr>
              <p:spPr bwMode="gray">
                <a:xfrm>
                  <a:off x="4989099" y="330831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1" name="Graphic 2080">
                <a:extLst>
                  <a:ext uri="{FF2B5EF4-FFF2-40B4-BE49-F238E27FC236}">
                    <a16:creationId xmlns:a16="http://schemas.microsoft.com/office/drawing/2014/main" id="{349C30EF-ADAF-92A4-B266-F7D094224C88}"/>
                  </a:ext>
                </a:extLst>
              </p:cNvPr>
              <p:cNvGrpSpPr/>
              <p:nvPr/>
            </p:nvGrpSpPr>
            <p:grpSpPr bwMode="gray">
              <a:xfrm>
                <a:off x="4953571" y="3248215"/>
                <a:ext cx="75723" cy="75723"/>
                <a:chOff x="4953571" y="3248215"/>
                <a:chExt cx="75723" cy="75723"/>
              </a:xfrm>
            </p:grpSpPr>
            <p:sp>
              <p:nvSpPr>
                <p:cNvPr id="1010" name="Freeform: Shape 6417">
                  <a:extLst>
                    <a:ext uri="{FF2B5EF4-FFF2-40B4-BE49-F238E27FC236}">
                      <a16:creationId xmlns:a16="http://schemas.microsoft.com/office/drawing/2014/main" id="{A9E398A2-D8C6-9F42-63C9-9A9210113119}"/>
                    </a:ext>
                  </a:extLst>
                </p:cNvPr>
                <p:cNvSpPr/>
                <p:nvPr/>
              </p:nvSpPr>
              <p:spPr bwMode="gray">
                <a:xfrm>
                  <a:off x="4991480" y="32482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11" name="Freeform: Shape 6418">
                  <a:extLst>
                    <a:ext uri="{FF2B5EF4-FFF2-40B4-BE49-F238E27FC236}">
                      <a16:creationId xmlns:a16="http://schemas.microsoft.com/office/drawing/2014/main" id="{14703B01-2A8E-6F11-F30F-4475F3A45B7F}"/>
                    </a:ext>
                  </a:extLst>
                </p:cNvPr>
                <p:cNvSpPr/>
                <p:nvPr/>
              </p:nvSpPr>
              <p:spPr bwMode="gray">
                <a:xfrm>
                  <a:off x="4953571" y="32860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2" name="Graphic 2080">
                <a:extLst>
                  <a:ext uri="{FF2B5EF4-FFF2-40B4-BE49-F238E27FC236}">
                    <a16:creationId xmlns:a16="http://schemas.microsoft.com/office/drawing/2014/main" id="{AEE1CEB0-33C9-145D-F5E5-64490EB0460F}"/>
                  </a:ext>
                </a:extLst>
              </p:cNvPr>
              <p:cNvGrpSpPr/>
              <p:nvPr/>
            </p:nvGrpSpPr>
            <p:grpSpPr bwMode="gray">
              <a:xfrm>
                <a:off x="4925948" y="3223926"/>
                <a:ext cx="75723" cy="75628"/>
                <a:chOff x="4925948" y="3223926"/>
                <a:chExt cx="75723" cy="75628"/>
              </a:xfrm>
            </p:grpSpPr>
            <p:sp>
              <p:nvSpPr>
                <p:cNvPr id="1008" name="Freeform: Shape 6415">
                  <a:extLst>
                    <a:ext uri="{FF2B5EF4-FFF2-40B4-BE49-F238E27FC236}">
                      <a16:creationId xmlns:a16="http://schemas.microsoft.com/office/drawing/2014/main" id="{75AEFFA2-AC48-7231-2690-7B4F5409D74D}"/>
                    </a:ext>
                  </a:extLst>
                </p:cNvPr>
                <p:cNvSpPr/>
                <p:nvPr/>
              </p:nvSpPr>
              <p:spPr bwMode="gray">
                <a:xfrm>
                  <a:off x="4963762" y="322392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9" name="Freeform: Shape 6416">
                  <a:extLst>
                    <a:ext uri="{FF2B5EF4-FFF2-40B4-BE49-F238E27FC236}">
                      <a16:creationId xmlns:a16="http://schemas.microsoft.com/office/drawing/2014/main" id="{F9212F3E-0AE3-854D-84E8-05BC51756668}"/>
                    </a:ext>
                  </a:extLst>
                </p:cNvPr>
                <p:cNvSpPr/>
                <p:nvPr/>
              </p:nvSpPr>
              <p:spPr bwMode="gray">
                <a:xfrm>
                  <a:off x="4925948" y="32617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3" name="Graphic 2080">
                <a:extLst>
                  <a:ext uri="{FF2B5EF4-FFF2-40B4-BE49-F238E27FC236}">
                    <a16:creationId xmlns:a16="http://schemas.microsoft.com/office/drawing/2014/main" id="{0659DD76-FA33-3AC2-EDF2-CB2CB4863C8C}"/>
                  </a:ext>
                </a:extLst>
              </p:cNvPr>
              <p:cNvGrpSpPr/>
              <p:nvPr/>
            </p:nvGrpSpPr>
            <p:grpSpPr bwMode="gray">
              <a:xfrm>
                <a:off x="4904041" y="3212305"/>
                <a:ext cx="75723" cy="75723"/>
                <a:chOff x="4904041" y="3212305"/>
                <a:chExt cx="75723" cy="75723"/>
              </a:xfrm>
            </p:grpSpPr>
            <p:sp>
              <p:nvSpPr>
                <p:cNvPr id="1006" name="Freeform: Shape 6413">
                  <a:extLst>
                    <a:ext uri="{FF2B5EF4-FFF2-40B4-BE49-F238E27FC236}">
                      <a16:creationId xmlns:a16="http://schemas.microsoft.com/office/drawing/2014/main" id="{1F08B3ED-0B17-461A-7832-5800FDE76B9B}"/>
                    </a:ext>
                  </a:extLst>
                </p:cNvPr>
                <p:cNvSpPr/>
                <p:nvPr/>
              </p:nvSpPr>
              <p:spPr bwMode="gray">
                <a:xfrm>
                  <a:off x="4941950" y="32123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7" name="Freeform: Shape 6414">
                  <a:extLst>
                    <a:ext uri="{FF2B5EF4-FFF2-40B4-BE49-F238E27FC236}">
                      <a16:creationId xmlns:a16="http://schemas.microsoft.com/office/drawing/2014/main" id="{CF675F73-4FEE-E564-CC08-236F24A4027B}"/>
                    </a:ext>
                  </a:extLst>
                </p:cNvPr>
                <p:cNvSpPr/>
                <p:nvPr/>
              </p:nvSpPr>
              <p:spPr bwMode="gray">
                <a:xfrm>
                  <a:off x="4904041" y="325021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4" name="Graphic 2080">
                <a:extLst>
                  <a:ext uri="{FF2B5EF4-FFF2-40B4-BE49-F238E27FC236}">
                    <a16:creationId xmlns:a16="http://schemas.microsoft.com/office/drawing/2014/main" id="{28FED913-70DE-55D0-3745-A7DEEAA212A2}"/>
                  </a:ext>
                </a:extLst>
              </p:cNvPr>
              <p:cNvGrpSpPr/>
              <p:nvPr/>
            </p:nvGrpSpPr>
            <p:grpSpPr bwMode="gray">
              <a:xfrm>
                <a:off x="4882990" y="3192493"/>
                <a:ext cx="75723" cy="75723"/>
                <a:chOff x="4882990" y="3192493"/>
                <a:chExt cx="75723" cy="75723"/>
              </a:xfrm>
            </p:grpSpPr>
            <p:sp>
              <p:nvSpPr>
                <p:cNvPr id="1004" name="Freeform: Shape 6411">
                  <a:extLst>
                    <a:ext uri="{FF2B5EF4-FFF2-40B4-BE49-F238E27FC236}">
                      <a16:creationId xmlns:a16="http://schemas.microsoft.com/office/drawing/2014/main" id="{6A74FDA0-6D52-48C7-12EF-E74CC50E8019}"/>
                    </a:ext>
                  </a:extLst>
                </p:cNvPr>
                <p:cNvSpPr/>
                <p:nvPr/>
              </p:nvSpPr>
              <p:spPr bwMode="gray">
                <a:xfrm>
                  <a:off x="4920805" y="31924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5" name="Freeform: Shape 6412">
                  <a:extLst>
                    <a:ext uri="{FF2B5EF4-FFF2-40B4-BE49-F238E27FC236}">
                      <a16:creationId xmlns:a16="http://schemas.microsoft.com/office/drawing/2014/main" id="{B2AA2FED-1FD2-6821-3D87-DBFBA8274E65}"/>
                    </a:ext>
                  </a:extLst>
                </p:cNvPr>
                <p:cNvSpPr/>
                <p:nvPr/>
              </p:nvSpPr>
              <p:spPr bwMode="gray">
                <a:xfrm>
                  <a:off x="4882990" y="32303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5" name="Graphic 2080">
                <a:extLst>
                  <a:ext uri="{FF2B5EF4-FFF2-40B4-BE49-F238E27FC236}">
                    <a16:creationId xmlns:a16="http://schemas.microsoft.com/office/drawing/2014/main" id="{F1C078F5-0C96-9712-5CB8-BFF574CC006F}"/>
                  </a:ext>
                </a:extLst>
              </p:cNvPr>
              <p:cNvGrpSpPr/>
              <p:nvPr/>
            </p:nvGrpSpPr>
            <p:grpSpPr bwMode="gray">
              <a:xfrm>
                <a:off x="4866226" y="3165347"/>
                <a:ext cx="75723" cy="75723"/>
                <a:chOff x="4866226" y="3165347"/>
                <a:chExt cx="75723" cy="75723"/>
              </a:xfrm>
            </p:grpSpPr>
            <p:sp>
              <p:nvSpPr>
                <p:cNvPr id="1002" name="Freeform: Shape 6409">
                  <a:extLst>
                    <a:ext uri="{FF2B5EF4-FFF2-40B4-BE49-F238E27FC236}">
                      <a16:creationId xmlns:a16="http://schemas.microsoft.com/office/drawing/2014/main" id="{23792CF7-668D-D4FD-BAFB-F5CCEA99CDB3}"/>
                    </a:ext>
                  </a:extLst>
                </p:cNvPr>
                <p:cNvSpPr/>
                <p:nvPr/>
              </p:nvSpPr>
              <p:spPr bwMode="gray">
                <a:xfrm>
                  <a:off x="4904041" y="31653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3" name="Freeform: Shape 6410">
                  <a:extLst>
                    <a:ext uri="{FF2B5EF4-FFF2-40B4-BE49-F238E27FC236}">
                      <a16:creationId xmlns:a16="http://schemas.microsoft.com/office/drawing/2014/main" id="{AA91F07F-4A84-9664-C7CC-B8EA3300E439}"/>
                    </a:ext>
                  </a:extLst>
                </p:cNvPr>
                <p:cNvSpPr/>
                <p:nvPr/>
              </p:nvSpPr>
              <p:spPr bwMode="gray">
                <a:xfrm>
                  <a:off x="4866226" y="3203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6" name="Graphic 2080">
                <a:extLst>
                  <a:ext uri="{FF2B5EF4-FFF2-40B4-BE49-F238E27FC236}">
                    <a16:creationId xmlns:a16="http://schemas.microsoft.com/office/drawing/2014/main" id="{F0FD7989-58D8-FFE7-781E-F06A4D669A35}"/>
                  </a:ext>
                </a:extLst>
              </p:cNvPr>
              <p:cNvGrpSpPr/>
              <p:nvPr/>
            </p:nvGrpSpPr>
            <p:grpSpPr bwMode="gray">
              <a:xfrm>
                <a:off x="4850224" y="3148202"/>
                <a:ext cx="75723" cy="75723"/>
                <a:chOff x="4850224" y="3148202"/>
                <a:chExt cx="75723" cy="75723"/>
              </a:xfrm>
            </p:grpSpPr>
            <p:sp>
              <p:nvSpPr>
                <p:cNvPr id="1000" name="Freeform: Shape 6407">
                  <a:extLst>
                    <a:ext uri="{FF2B5EF4-FFF2-40B4-BE49-F238E27FC236}">
                      <a16:creationId xmlns:a16="http://schemas.microsoft.com/office/drawing/2014/main" id="{BC787F53-13A3-6886-70B5-6C1B6835EDD1}"/>
                    </a:ext>
                  </a:extLst>
                </p:cNvPr>
                <p:cNvSpPr/>
                <p:nvPr/>
              </p:nvSpPr>
              <p:spPr bwMode="gray">
                <a:xfrm>
                  <a:off x="4888134" y="3148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001" name="Freeform: Shape 6408">
                  <a:extLst>
                    <a:ext uri="{FF2B5EF4-FFF2-40B4-BE49-F238E27FC236}">
                      <a16:creationId xmlns:a16="http://schemas.microsoft.com/office/drawing/2014/main" id="{086D9AE6-BCFF-8A20-EDF8-750C53FB94ED}"/>
                    </a:ext>
                  </a:extLst>
                </p:cNvPr>
                <p:cNvSpPr/>
                <p:nvPr/>
              </p:nvSpPr>
              <p:spPr bwMode="gray">
                <a:xfrm>
                  <a:off x="4850224" y="3186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7" name="Graphic 2080">
                <a:extLst>
                  <a:ext uri="{FF2B5EF4-FFF2-40B4-BE49-F238E27FC236}">
                    <a16:creationId xmlns:a16="http://schemas.microsoft.com/office/drawing/2014/main" id="{E74B238D-755F-DE25-4DF8-4BC408889995}"/>
                  </a:ext>
                </a:extLst>
              </p:cNvPr>
              <p:cNvGrpSpPr/>
              <p:nvPr/>
            </p:nvGrpSpPr>
            <p:grpSpPr bwMode="gray">
              <a:xfrm>
                <a:off x="4832698" y="3129152"/>
                <a:ext cx="75723" cy="75723"/>
                <a:chOff x="4832698" y="3129152"/>
                <a:chExt cx="75723" cy="75723"/>
              </a:xfrm>
            </p:grpSpPr>
            <p:sp>
              <p:nvSpPr>
                <p:cNvPr id="998" name="Freeform: Shape 6405">
                  <a:extLst>
                    <a:ext uri="{FF2B5EF4-FFF2-40B4-BE49-F238E27FC236}">
                      <a16:creationId xmlns:a16="http://schemas.microsoft.com/office/drawing/2014/main" id="{5A0950B4-215A-CAAD-49B3-970140F92779}"/>
                    </a:ext>
                  </a:extLst>
                </p:cNvPr>
                <p:cNvSpPr/>
                <p:nvPr/>
              </p:nvSpPr>
              <p:spPr bwMode="gray">
                <a:xfrm>
                  <a:off x="4870608" y="31291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9" name="Freeform: Shape 6406">
                  <a:extLst>
                    <a:ext uri="{FF2B5EF4-FFF2-40B4-BE49-F238E27FC236}">
                      <a16:creationId xmlns:a16="http://schemas.microsoft.com/office/drawing/2014/main" id="{1B0E1EDC-049D-59EB-ECD1-236D45CDA5E3}"/>
                    </a:ext>
                  </a:extLst>
                </p:cNvPr>
                <p:cNvSpPr/>
                <p:nvPr/>
              </p:nvSpPr>
              <p:spPr bwMode="gray">
                <a:xfrm>
                  <a:off x="4832698" y="31669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8" name="Graphic 2080">
                <a:extLst>
                  <a:ext uri="{FF2B5EF4-FFF2-40B4-BE49-F238E27FC236}">
                    <a16:creationId xmlns:a16="http://schemas.microsoft.com/office/drawing/2014/main" id="{7A1FEAF2-CF22-1643-354A-C16BB343681A}"/>
                  </a:ext>
                </a:extLst>
              </p:cNvPr>
              <p:cNvGrpSpPr/>
              <p:nvPr/>
            </p:nvGrpSpPr>
            <p:grpSpPr bwMode="gray">
              <a:xfrm>
                <a:off x="4801075" y="3114103"/>
                <a:ext cx="75723" cy="75723"/>
                <a:chOff x="4801075" y="3114103"/>
                <a:chExt cx="75723" cy="75723"/>
              </a:xfrm>
            </p:grpSpPr>
            <p:sp>
              <p:nvSpPr>
                <p:cNvPr id="996" name="Freeform: Shape 6403">
                  <a:extLst>
                    <a:ext uri="{FF2B5EF4-FFF2-40B4-BE49-F238E27FC236}">
                      <a16:creationId xmlns:a16="http://schemas.microsoft.com/office/drawing/2014/main" id="{0DC88AFA-8CC9-A1CD-E1E3-54342A456C5D}"/>
                    </a:ext>
                  </a:extLst>
                </p:cNvPr>
                <p:cNvSpPr/>
                <p:nvPr/>
              </p:nvSpPr>
              <p:spPr bwMode="gray">
                <a:xfrm>
                  <a:off x="4838985" y="31141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7" name="Freeform: Shape 6404">
                  <a:extLst>
                    <a:ext uri="{FF2B5EF4-FFF2-40B4-BE49-F238E27FC236}">
                      <a16:creationId xmlns:a16="http://schemas.microsoft.com/office/drawing/2014/main" id="{05816308-8454-9714-2BEC-8BB10CF28DD8}"/>
                    </a:ext>
                  </a:extLst>
                </p:cNvPr>
                <p:cNvSpPr/>
                <p:nvPr/>
              </p:nvSpPr>
              <p:spPr bwMode="gray">
                <a:xfrm>
                  <a:off x="4801075" y="315201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699" name="Graphic 2080">
                <a:extLst>
                  <a:ext uri="{FF2B5EF4-FFF2-40B4-BE49-F238E27FC236}">
                    <a16:creationId xmlns:a16="http://schemas.microsoft.com/office/drawing/2014/main" id="{899ECA38-4AA0-38B2-B6A7-D6243D99C858}"/>
                  </a:ext>
                </a:extLst>
              </p:cNvPr>
              <p:cNvGrpSpPr/>
              <p:nvPr/>
            </p:nvGrpSpPr>
            <p:grpSpPr bwMode="gray">
              <a:xfrm>
                <a:off x="4771548" y="3101911"/>
                <a:ext cx="75628" cy="75723"/>
                <a:chOff x="4771548" y="3101911"/>
                <a:chExt cx="75628" cy="75723"/>
              </a:xfrm>
            </p:grpSpPr>
            <p:sp>
              <p:nvSpPr>
                <p:cNvPr id="994" name="Freeform: Shape 6401">
                  <a:extLst>
                    <a:ext uri="{FF2B5EF4-FFF2-40B4-BE49-F238E27FC236}">
                      <a16:creationId xmlns:a16="http://schemas.microsoft.com/office/drawing/2014/main" id="{9E978EF4-3FEE-7DD3-D6E6-C10912D89D15}"/>
                    </a:ext>
                  </a:extLst>
                </p:cNvPr>
                <p:cNvSpPr/>
                <p:nvPr/>
              </p:nvSpPr>
              <p:spPr bwMode="gray">
                <a:xfrm>
                  <a:off x="4809362" y="310191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5" name="Freeform: Shape 6402">
                  <a:extLst>
                    <a:ext uri="{FF2B5EF4-FFF2-40B4-BE49-F238E27FC236}">
                      <a16:creationId xmlns:a16="http://schemas.microsoft.com/office/drawing/2014/main" id="{170F9F84-9D5B-15E6-1A4F-477B3A4318D2}"/>
                    </a:ext>
                  </a:extLst>
                </p:cNvPr>
                <p:cNvSpPr/>
                <p:nvPr/>
              </p:nvSpPr>
              <p:spPr bwMode="gray">
                <a:xfrm>
                  <a:off x="4771548" y="3139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0" name="Graphic 2080">
                <a:extLst>
                  <a:ext uri="{FF2B5EF4-FFF2-40B4-BE49-F238E27FC236}">
                    <a16:creationId xmlns:a16="http://schemas.microsoft.com/office/drawing/2014/main" id="{4381B8D2-F46F-39BD-7876-D2BE540F9C91}"/>
                  </a:ext>
                </a:extLst>
              </p:cNvPr>
              <p:cNvGrpSpPr/>
              <p:nvPr/>
            </p:nvGrpSpPr>
            <p:grpSpPr bwMode="gray">
              <a:xfrm>
                <a:off x="4745164" y="3085242"/>
                <a:ext cx="75723" cy="75723"/>
                <a:chOff x="4745164" y="3085242"/>
                <a:chExt cx="75723" cy="75723"/>
              </a:xfrm>
            </p:grpSpPr>
            <p:sp>
              <p:nvSpPr>
                <p:cNvPr id="992" name="Freeform: Shape 6399">
                  <a:extLst>
                    <a:ext uri="{FF2B5EF4-FFF2-40B4-BE49-F238E27FC236}">
                      <a16:creationId xmlns:a16="http://schemas.microsoft.com/office/drawing/2014/main" id="{3704DD36-D983-2829-21AC-BDCA1CAA6DAD}"/>
                    </a:ext>
                  </a:extLst>
                </p:cNvPr>
                <p:cNvSpPr/>
                <p:nvPr/>
              </p:nvSpPr>
              <p:spPr bwMode="gray">
                <a:xfrm>
                  <a:off x="4782978" y="30852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3" name="Freeform: Shape 6400">
                  <a:extLst>
                    <a:ext uri="{FF2B5EF4-FFF2-40B4-BE49-F238E27FC236}">
                      <a16:creationId xmlns:a16="http://schemas.microsoft.com/office/drawing/2014/main" id="{3410783F-2BAB-3B7C-3F49-769F030C696B}"/>
                    </a:ext>
                  </a:extLst>
                </p:cNvPr>
                <p:cNvSpPr/>
                <p:nvPr/>
              </p:nvSpPr>
              <p:spPr bwMode="gray">
                <a:xfrm>
                  <a:off x="4745164" y="312315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1" name="Graphic 2080">
                <a:extLst>
                  <a:ext uri="{FF2B5EF4-FFF2-40B4-BE49-F238E27FC236}">
                    <a16:creationId xmlns:a16="http://schemas.microsoft.com/office/drawing/2014/main" id="{63C90F20-9C1B-3EB0-D533-932258FA5B1C}"/>
                  </a:ext>
                </a:extLst>
              </p:cNvPr>
              <p:cNvGrpSpPr/>
              <p:nvPr/>
            </p:nvGrpSpPr>
            <p:grpSpPr bwMode="gray">
              <a:xfrm>
                <a:off x="4727352" y="3076288"/>
                <a:ext cx="75723" cy="75723"/>
                <a:chOff x="4727352" y="3076288"/>
                <a:chExt cx="75723" cy="75723"/>
              </a:xfrm>
            </p:grpSpPr>
            <p:sp>
              <p:nvSpPr>
                <p:cNvPr id="990" name="Freeform: Shape 6397">
                  <a:extLst>
                    <a:ext uri="{FF2B5EF4-FFF2-40B4-BE49-F238E27FC236}">
                      <a16:creationId xmlns:a16="http://schemas.microsoft.com/office/drawing/2014/main" id="{3A3085F1-3142-3BB1-B1F3-1D6358D66BD1}"/>
                    </a:ext>
                  </a:extLst>
                </p:cNvPr>
                <p:cNvSpPr/>
                <p:nvPr/>
              </p:nvSpPr>
              <p:spPr bwMode="gray">
                <a:xfrm>
                  <a:off x="4765166" y="30762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91" name="Freeform: Shape 6398">
                  <a:extLst>
                    <a:ext uri="{FF2B5EF4-FFF2-40B4-BE49-F238E27FC236}">
                      <a16:creationId xmlns:a16="http://schemas.microsoft.com/office/drawing/2014/main" id="{0953C0FD-753D-6D99-C200-D009B1F086EE}"/>
                    </a:ext>
                  </a:extLst>
                </p:cNvPr>
                <p:cNvSpPr/>
                <p:nvPr/>
              </p:nvSpPr>
              <p:spPr bwMode="gray">
                <a:xfrm>
                  <a:off x="4727352" y="31141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2" name="Graphic 2080">
                <a:extLst>
                  <a:ext uri="{FF2B5EF4-FFF2-40B4-BE49-F238E27FC236}">
                    <a16:creationId xmlns:a16="http://schemas.microsoft.com/office/drawing/2014/main" id="{00225265-A267-C204-4942-B40F9B50D589}"/>
                  </a:ext>
                </a:extLst>
              </p:cNvPr>
              <p:cNvGrpSpPr/>
              <p:nvPr/>
            </p:nvGrpSpPr>
            <p:grpSpPr bwMode="gray">
              <a:xfrm>
                <a:off x="4692109" y="3069430"/>
                <a:ext cx="75628" cy="75628"/>
                <a:chOff x="4692109" y="3069430"/>
                <a:chExt cx="75628" cy="75628"/>
              </a:xfrm>
            </p:grpSpPr>
            <p:sp>
              <p:nvSpPr>
                <p:cNvPr id="988" name="Freeform: Shape 6395">
                  <a:extLst>
                    <a:ext uri="{FF2B5EF4-FFF2-40B4-BE49-F238E27FC236}">
                      <a16:creationId xmlns:a16="http://schemas.microsoft.com/office/drawing/2014/main" id="{545A89D9-897D-F709-AAEE-CA23D60C3690}"/>
                    </a:ext>
                  </a:extLst>
                </p:cNvPr>
                <p:cNvSpPr/>
                <p:nvPr/>
              </p:nvSpPr>
              <p:spPr bwMode="gray">
                <a:xfrm>
                  <a:off x="4729924" y="306943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9" name="Freeform: Shape 6396">
                  <a:extLst>
                    <a:ext uri="{FF2B5EF4-FFF2-40B4-BE49-F238E27FC236}">
                      <a16:creationId xmlns:a16="http://schemas.microsoft.com/office/drawing/2014/main" id="{FD11A2D1-BC9C-8C36-B77E-B71B89162515}"/>
                    </a:ext>
                  </a:extLst>
                </p:cNvPr>
                <p:cNvSpPr/>
                <p:nvPr/>
              </p:nvSpPr>
              <p:spPr bwMode="gray">
                <a:xfrm>
                  <a:off x="4692109" y="31072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3" name="Graphic 2080">
                <a:extLst>
                  <a:ext uri="{FF2B5EF4-FFF2-40B4-BE49-F238E27FC236}">
                    <a16:creationId xmlns:a16="http://schemas.microsoft.com/office/drawing/2014/main" id="{9AD8E177-A6DF-EBEF-D618-4C8958C7D02C}"/>
                  </a:ext>
                </a:extLst>
              </p:cNvPr>
              <p:cNvGrpSpPr/>
              <p:nvPr/>
            </p:nvGrpSpPr>
            <p:grpSpPr bwMode="gray">
              <a:xfrm>
                <a:off x="4656391" y="3055810"/>
                <a:ext cx="75723" cy="75723"/>
                <a:chOff x="4656391" y="3055810"/>
                <a:chExt cx="75723" cy="75723"/>
              </a:xfrm>
            </p:grpSpPr>
            <p:sp>
              <p:nvSpPr>
                <p:cNvPr id="986" name="Freeform: Shape 6393">
                  <a:extLst>
                    <a:ext uri="{FF2B5EF4-FFF2-40B4-BE49-F238E27FC236}">
                      <a16:creationId xmlns:a16="http://schemas.microsoft.com/office/drawing/2014/main" id="{BEEAFEC7-5C3C-96ED-437F-A709B3947AA5}"/>
                    </a:ext>
                  </a:extLst>
                </p:cNvPr>
                <p:cNvSpPr/>
                <p:nvPr/>
              </p:nvSpPr>
              <p:spPr bwMode="gray">
                <a:xfrm>
                  <a:off x="4694300" y="30558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7" name="Freeform: Shape 6394">
                  <a:extLst>
                    <a:ext uri="{FF2B5EF4-FFF2-40B4-BE49-F238E27FC236}">
                      <a16:creationId xmlns:a16="http://schemas.microsoft.com/office/drawing/2014/main" id="{91D59BDD-81BD-8E6B-102B-69E7E0A3F8CD}"/>
                    </a:ext>
                  </a:extLst>
                </p:cNvPr>
                <p:cNvSpPr/>
                <p:nvPr/>
              </p:nvSpPr>
              <p:spPr bwMode="gray">
                <a:xfrm>
                  <a:off x="4656391" y="30936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4" name="Graphic 2080">
                <a:extLst>
                  <a:ext uri="{FF2B5EF4-FFF2-40B4-BE49-F238E27FC236}">
                    <a16:creationId xmlns:a16="http://schemas.microsoft.com/office/drawing/2014/main" id="{0CFF0DA8-6287-0291-2775-4ABA4E313090}"/>
                  </a:ext>
                </a:extLst>
              </p:cNvPr>
              <p:cNvGrpSpPr/>
              <p:nvPr/>
            </p:nvGrpSpPr>
            <p:grpSpPr bwMode="gray">
              <a:xfrm>
                <a:off x="4627625" y="3045618"/>
                <a:ext cx="75723" cy="75723"/>
                <a:chOff x="4627625" y="3045618"/>
                <a:chExt cx="75723" cy="75723"/>
              </a:xfrm>
            </p:grpSpPr>
            <p:sp>
              <p:nvSpPr>
                <p:cNvPr id="984" name="Freeform: Shape 6391">
                  <a:extLst>
                    <a:ext uri="{FF2B5EF4-FFF2-40B4-BE49-F238E27FC236}">
                      <a16:creationId xmlns:a16="http://schemas.microsoft.com/office/drawing/2014/main" id="{2D626A4B-278C-91EA-872C-7360367D02B4}"/>
                    </a:ext>
                  </a:extLst>
                </p:cNvPr>
                <p:cNvSpPr/>
                <p:nvPr/>
              </p:nvSpPr>
              <p:spPr bwMode="gray">
                <a:xfrm>
                  <a:off x="4665439" y="30456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5" name="Freeform: Shape 6392">
                  <a:extLst>
                    <a:ext uri="{FF2B5EF4-FFF2-40B4-BE49-F238E27FC236}">
                      <a16:creationId xmlns:a16="http://schemas.microsoft.com/office/drawing/2014/main" id="{DFCC8B8F-1813-E497-57ED-4EF3CB1A26B9}"/>
                    </a:ext>
                  </a:extLst>
                </p:cNvPr>
                <p:cNvSpPr/>
                <p:nvPr/>
              </p:nvSpPr>
              <p:spPr bwMode="gray">
                <a:xfrm>
                  <a:off x="4627625" y="30835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5" name="Graphic 2080">
                <a:extLst>
                  <a:ext uri="{FF2B5EF4-FFF2-40B4-BE49-F238E27FC236}">
                    <a16:creationId xmlns:a16="http://schemas.microsoft.com/office/drawing/2014/main" id="{1BE708D3-C212-D7E2-0CBB-0CD276A56C41}"/>
                  </a:ext>
                </a:extLst>
              </p:cNvPr>
              <p:cNvGrpSpPr/>
              <p:nvPr/>
            </p:nvGrpSpPr>
            <p:grpSpPr bwMode="gray">
              <a:xfrm>
                <a:off x="4594764" y="3026187"/>
                <a:ext cx="75723" cy="75723"/>
                <a:chOff x="4594764" y="3026187"/>
                <a:chExt cx="75723" cy="75723"/>
              </a:xfrm>
            </p:grpSpPr>
            <p:sp>
              <p:nvSpPr>
                <p:cNvPr id="982" name="Freeform: Shape 6389">
                  <a:extLst>
                    <a:ext uri="{FF2B5EF4-FFF2-40B4-BE49-F238E27FC236}">
                      <a16:creationId xmlns:a16="http://schemas.microsoft.com/office/drawing/2014/main" id="{C9283D03-FBEF-A782-54B7-A15E58A8DE79}"/>
                    </a:ext>
                  </a:extLst>
                </p:cNvPr>
                <p:cNvSpPr/>
                <p:nvPr/>
              </p:nvSpPr>
              <p:spPr bwMode="gray">
                <a:xfrm>
                  <a:off x="4632673" y="30261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3" name="Freeform: Shape 6390">
                  <a:extLst>
                    <a:ext uri="{FF2B5EF4-FFF2-40B4-BE49-F238E27FC236}">
                      <a16:creationId xmlns:a16="http://schemas.microsoft.com/office/drawing/2014/main" id="{B2C82F45-3F39-E860-1A0E-9932D0D19A2B}"/>
                    </a:ext>
                  </a:extLst>
                </p:cNvPr>
                <p:cNvSpPr/>
                <p:nvPr/>
              </p:nvSpPr>
              <p:spPr bwMode="gray">
                <a:xfrm>
                  <a:off x="4594764" y="3064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6" name="Graphic 2080">
                <a:extLst>
                  <a:ext uri="{FF2B5EF4-FFF2-40B4-BE49-F238E27FC236}">
                    <a16:creationId xmlns:a16="http://schemas.microsoft.com/office/drawing/2014/main" id="{F04C4641-6BF6-8341-58CB-0F4AC39D8A00}"/>
                  </a:ext>
                </a:extLst>
              </p:cNvPr>
              <p:cNvGrpSpPr/>
              <p:nvPr/>
            </p:nvGrpSpPr>
            <p:grpSpPr bwMode="gray">
              <a:xfrm>
                <a:off x="4540852" y="3026187"/>
                <a:ext cx="75723" cy="75723"/>
                <a:chOff x="4540852" y="3026187"/>
                <a:chExt cx="75723" cy="75723"/>
              </a:xfrm>
            </p:grpSpPr>
            <p:sp>
              <p:nvSpPr>
                <p:cNvPr id="980" name="Freeform: Shape 6387">
                  <a:extLst>
                    <a:ext uri="{FF2B5EF4-FFF2-40B4-BE49-F238E27FC236}">
                      <a16:creationId xmlns:a16="http://schemas.microsoft.com/office/drawing/2014/main" id="{889CD0E9-B219-B1D9-8C21-B8E7647B0584}"/>
                    </a:ext>
                  </a:extLst>
                </p:cNvPr>
                <p:cNvSpPr/>
                <p:nvPr/>
              </p:nvSpPr>
              <p:spPr bwMode="gray">
                <a:xfrm>
                  <a:off x="4578762" y="30261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81" name="Freeform: Shape 6388">
                  <a:extLst>
                    <a:ext uri="{FF2B5EF4-FFF2-40B4-BE49-F238E27FC236}">
                      <a16:creationId xmlns:a16="http://schemas.microsoft.com/office/drawing/2014/main" id="{7B0598EA-AD3F-4A9D-D667-4E94A60220EA}"/>
                    </a:ext>
                  </a:extLst>
                </p:cNvPr>
                <p:cNvSpPr/>
                <p:nvPr/>
              </p:nvSpPr>
              <p:spPr bwMode="gray">
                <a:xfrm>
                  <a:off x="4540852" y="3064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7" name="Graphic 2080">
                <a:extLst>
                  <a:ext uri="{FF2B5EF4-FFF2-40B4-BE49-F238E27FC236}">
                    <a16:creationId xmlns:a16="http://schemas.microsoft.com/office/drawing/2014/main" id="{9554E533-C468-36F3-BB7A-739763F61631}"/>
                  </a:ext>
                </a:extLst>
              </p:cNvPr>
              <p:cNvGrpSpPr/>
              <p:nvPr/>
            </p:nvGrpSpPr>
            <p:grpSpPr bwMode="gray">
              <a:xfrm>
                <a:off x="4511706" y="2996183"/>
                <a:ext cx="75723" cy="75723"/>
                <a:chOff x="4511706" y="2996183"/>
                <a:chExt cx="75723" cy="75723"/>
              </a:xfrm>
            </p:grpSpPr>
            <p:sp>
              <p:nvSpPr>
                <p:cNvPr id="978" name="Freeform: Shape 6385">
                  <a:extLst>
                    <a:ext uri="{FF2B5EF4-FFF2-40B4-BE49-F238E27FC236}">
                      <a16:creationId xmlns:a16="http://schemas.microsoft.com/office/drawing/2014/main" id="{2E244942-8629-0CC6-D10A-66539A52ED12}"/>
                    </a:ext>
                  </a:extLst>
                </p:cNvPr>
                <p:cNvSpPr/>
                <p:nvPr/>
              </p:nvSpPr>
              <p:spPr bwMode="gray">
                <a:xfrm>
                  <a:off x="4549520"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9" name="Freeform: Shape 6386">
                  <a:extLst>
                    <a:ext uri="{FF2B5EF4-FFF2-40B4-BE49-F238E27FC236}">
                      <a16:creationId xmlns:a16="http://schemas.microsoft.com/office/drawing/2014/main" id="{8D1F4AEA-2D45-EC21-BC5B-9E36BAF7328A}"/>
                    </a:ext>
                  </a:extLst>
                </p:cNvPr>
                <p:cNvSpPr/>
                <p:nvPr/>
              </p:nvSpPr>
              <p:spPr bwMode="gray">
                <a:xfrm>
                  <a:off x="4511706"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8" name="Graphic 2080">
                <a:extLst>
                  <a:ext uri="{FF2B5EF4-FFF2-40B4-BE49-F238E27FC236}">
                    <a16:creationId xmlns:a16="http://schemas.microsoft.com/office/drawing/2014/main" id="{5179ABCC-CFBB-BD65-58AD-9376A897DC48}"/>
                  </a:ext>
                </a:extLst>
              </p:cNvPr>
              <p:cNvGrpSpPr/>
              <p:nvPr/>
            </p:nvGrpSpPr>
            <p:grpSpPr bwMode="gray">
              <a:xfrm>
                <a:off x="4415218" y="2996183"/>
                <a:ext cx="75723" cy="75723"/>
                <a:chOff x="4415218" y="2996183"/>
                <a:chExt cx="75723" cy="75723"/>
              </a:xfrm>
            </p:grpSpPr>
            <p:sp>
              <p:nvSpPr>
                <p:cNvPr id="976" name="Freeform: Shape 6383">
                  <a:extLst>
                    <a:ext uri="{FF2B5EF4-FFF2-40B4-BE49-F238E27FC236}">
                      <a16:creationId xmlns:a16="http://schemas.microsoft.com/office/drawing/2014/main" id="{9AB8E428-23F6-CA5C-D754-61015AD6BC7C}"/>
                    </a:ext>
                  </a:extLst>
                </p:cNvPr>
                <p:cNvSpPr/>
                <p:nvPr/>
              </p:nvSpPr>
              <p:spPr bwMode="gray">
                <a:xfrm>
                  <a:off x="4453127"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7" name="Freeform: Shape 6384">
                  <a:extLst>
                    <a:ext uri="{FF2B5EF4-FFF2-40B4-BE49-F238E27FC236}">
                      <a16:creationId xmlns:a16="http://schemas.microsoft.com/office/drawing/2014/main" id="{5001F661-BB2B-0B2F-299A-A356F523CE5E}"/>
                    </a:ext>
                  </a:extLst>
                </p:cNvPr>
                <p:cNvSpPr/>
                <p:nvPr/>
              </p:nvSpPr>
              <p:spPr bwMode="gray">
                <a:xfrm>
                  <a:off x="4415218"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09" name="Graphic 2080">
                <a:extLst>
                  <a:ext uri="{FF2B5EF4-FFF2-40B4-BE49-F238E27FC236}">
                    <a16:creationId xmlns:a16="http://schemas.microsoft.com/office/drawing/2014/main" id="{03D106F4-14D1-1049-4AA5-E0A5BEA50ACB}"/>
                  </a:ext>
                </a:extLst>
              </p:cNvPr>
              <p:cNvGrpSpPr/>
              <p:nvPr/>
            </p:nvGrpSpPr>
            <p:grpSpPr bwMode="gray">
              <a:xfrm>
                <a:off x="4423790" y="2996183"/>
                <a:ext cx="75628" cy="75723"/>
                <a:chOff x="4423790" y="2996183"/>
                <a:chExt cx="75628" cy="75723"/>
              </a:xfrm>
            </p:grpSpPr>
            <p:sp>
              <p:nvSpPr>
                <p:cNvPr id="974" name="Freeform: Shape 6381">
                  <a:extLst>
                    <a:ext uri="{FF2B5EF4-FFF2-40B4-BE49-F238E27FC236}">
                      <a16:creationId xmlns:a16="http://schemas.microsoft.com/office/drawing/2014/main" id="{0806A98D-749D-D094-C9B8-3F5067E1B37A}"/>
                    </a:ext>
                  </a:extLst>
                </p:cNvPr>
                <p:cNvSpPr/>
                <p:nvPr/>
              </p:nvSpPr>
              <p:spPr bwMode="gray">
                <a:xfrm>
                  <a:off x="4461604"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5" name="Freeform: Shape 6382">
                  <a:extLst>
                    <a:ext uri="{FF2B5EF4-FFF2-40B4-BE49-F238E27FC236}">
                      <a16:creationId xmlns:a16="http://schemas.microsoft.com/office/drawing/2014/main" id="{0A75AD9C-4031-DF64-82F0-5C20D166E7A4}"/>
                    </a:ext>
                  </a:extLst>
                </p:cNvPr>
                <p:cNvSpPr/>
                <p:nvPr/>
              </p:nvSpPr>
              <p:spPr bwMode="gray">
                <a:xfrm>
                  <a:off x="4423790" y="3034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0" name="Graphic 2080">
                <a:extLst>
                  <a:ext uri="{FF2B5EF4-FFF2-40B4-BE49-F238E27FC236}">
                    <a16:creationId xmlns:a16="http://schemas.microsoft.com/office/drawing/2014/main" id="{EAA7D890-ACF1-55E6-2F1F-39C9D76F5D63}"/>
                  </a:ext>
                </a:extLst>
              </p:cNvPr>
              <p:cNvGrpSpPr/>
              <p:nvPr/>
            </p:nvGrpSpPr>
            <p:grpSpPr bwMode="gray">
              <a:xfrm>
                <a:off x="4495894" y="2996183"/>
                <a:ext cx="75723" cy="75723"/>
                <a:chOff x="4495894" y="2996183"/>
                <a:chExt cx="75723" cy="75723"/>
              </a:xfrm>
            </p:grpSpPr>
            <p:sp>
              <p:nvSpPr>
                <p:cNvPr id="972" name="Freeform: Shape 6379">
                  <a:extLst>
                    <a:ext uri="{FF2B5EF4-FFF2-40B4-BE49-F238E27FC236}">
                      <a16:creationId xmlns:a16="http://schemas.microsoft.com/office/drawing/2014/main" id="{7401C2F9-0647-CFDB-5706-AFC6E73CF017}"/>
                    </a:ext>
                  </a:extLst>
                </p:cNvPr>
                <p:cNvSpPr/>
                <p:nvPr/>
              </p:nvSpPr>
              <p:spPr bwMode="gray">
                <a:xfrm>
                  <a:off x="4533709"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3" name="Freeform: Shape 6380">
                  <a:extLst>
                    <a:ext uri="{FF2B5EF4-FFF2-40B4-BE49-F238E27FC236}">
                      <a16:creationId xmlns:a16="http://schemas.microsoft.com/office/drawing/2014/main" id="{8DE3759A-2AA9-855A-6F8D-F37CCC2D4428}"/>
                    </a:ext>
                  </a:extLst>
                </p:cNvPr>
                <p:cNvSpPr/>
                <p:nvPr/>
              </p:nvSpPr>
              <p:spPr bwMode="gray">
                <a:xfrm>
                  <a:off x="4495894"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1" name="Graphic 2080">
                <a:extLst>
                  <a:ext uri="{FF2B5EF4-FFF2-40B4-BE49-F238E27FC236}">
                    <a16:creationId xmlns:a16="http://schemas.microsoft.com/office/drawing/2014/main" id="{25B888EB-C8CC-38D0-2D47-A4D7B3928053}"/>
                  </a:ext>
                </a:extLst>
              </p:cNvPr>
              <p:cNvGrpSpPr/>
              <p:nvPr/>
            </p:nvGrpSpPr>
            <p:grpSpPr bwMode="gray">
              <a:xfrm>
                <a:off x="4482083" y="2996183"/>
                <a:ext cx="75723" cy="75723"/>
                <a:chOff x="4482083" y="2996183"/>
                <a:chExt cx="75723" cy="75723"/>
              </a:xfrm>
            </p:grpSpPr>
            <p:sp>
              <p:nvSpPr>
                <p:cNvPr id="970" name="Freeform: Shape 6377">
                  <a:extLst>
                    <a:ext uri="{FF2B5EF4-FFF2-40B4-BE49-F238E27FC236}">
                      <a16:creationId xmlns:a16="http://schemas.microsoft.com/office/drawing/2014/main" id="{9C132785-4252-8D89-61B1-F5AA09834A00}"/>
                    </a:ext>
                  </a:extLst>
                </p:cNvPr>
                <p:cNvSpPr/>
                <p:nvPr/>
              </p:nvSpPr>
              <p:spPr bwMode="gray">
                <a:xfrm>
                  <a:off x="4519993"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71" name="Freeform: Shape 6378">
                  <a:extLst>
                    <a:ext uri="{FF2B5EF4-FFF2-40B4-BE49-F238E27FC236}">
                      <a16:creationId xmlns:a16="http://schemas.microsoft.com/office/drawing/2014/main" id="{01C0EF74-BB33-6F02-7D92-F3F798F3D03B}"/>
                    </a:ext>
                  </a:extLst>
                </p:cNvPr>
                <p:cNvSpPr/>
                <p:nvPr/>
              </p:nvSpPr>
              <p:spPr bwMode="gray">
                <a:xfrm>
                  <a:off x="4482083"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2" name="Graphic 2080">
                <a:extLst>
                  <a:ext uri="{FF2B5EF4-FFF2-40B4-BE49-F238E27FC236}">
                    <a16:creationId xmlns:a16="http://schemas.microsoft.com/office/drawing/2014/main" id="{075DC393-6499-F02C-C867-4F9F9DAD84BC}"/>
                  </a:ext>
                </a:extLst>
              </p:cNvPr>
              <p:cNvGrpSpPr/>
              <p:nvPr/>
            </p:nvGrpSpPr>
            <p:grpSpPr bwMode="gray">
              <a:xfrm>
                <a:off x="4469129" y="2996183"/>
                <a:ext cx="75723" cy="75723"/>
                <a:chOff x="4469129" y="2996183"/>
                <a:chExt cx="75723" cy="75723"/>
              </a:xfrm>
            </p:grpSpPr>
            <p:sp>
              <p:nvSpPr>
                <p:cNvPr id="968" name="Freeform: Shape 6375">
                  <a:extLst>
                    <a:ext uri="{FF2B5EF4-FFF2-40B4-BE49-F238E27FC236}">
                      <a16:creationId xmlns:a16="http://schemas.microsoft.com/office/drawing/2014/main" id="{EA8A3C5D-BFAE-9BC7-D698-67F0F548BA76}"/>
                    </a:ext>
                  </a:extLst>
                </p:cNvPr>
                <p:cNvSpPr/>
                <p:nvPr/>
              </p:nvSpPr>
              <p:spPr bwMode="gray">
                <a:xfrm>
                  <a:off x="4507039"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9" name="Freeform: Shape 6376">
                  <a:extLst>
                    <a:ext uri="{FF2B5EF4-FFF2-40B4-BE49-F238E27FC236}">
                      <a16:creationId xmlns:a16="http://schemas.microsoft.com/office/drawing/2014/main" id="{7C55B0AF-F58D-F0E2-5EBA-4765DCCC6A90}"/>
                    </a:ext>
                  </a:extLst>
                </p:cNvPr>
                <p:cNvSpPr/>
                <p:nvPr/>
              </p:nvSpPr>
              <p:spPr bwMode="gray">
                <a:xfrm>
                  <a:off x="4469129"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3" name="Graphic 2080">
                <a:extLst>
                  <a:ext uri="{FF2B5EF4-FFF2-40B4-BE49-F238E27FC236}">
                    <a16:creationId xmlns:a16="http://schemas.microsoft.com/office/drawing/2014/main" id="{7DD0B40C-F889-EFE9-3732-590861138FD3}"/>
                  </a:ext>
                </a:extLst>
              </p:cNvPr>
              <p:cNvGrpSpPr/>
              <p:nvPr/>
            </p:nvGrpSpPr>
            <p:grpSpPr bwMode="gray">
              <a:xfrm>
                <a:off x="4451317" y="2996183"/>
                <a:ext cx="75723" cy="75723"/>
                <a:chOff x="4451317" y="2996183"/>
                <a:chExt cx="75723" cy="75723"/>
              </a:xfrm>
            </p:grpSpPr>
            <p:sp>
              <p:nvSpPr>
                <p:cNvPr id="966" name="Freeform: Shape 6373">
                  <a:extLst>
                    <a:ext uri="{FF2B5EF4-FFF2-40B4-BE49-F238E27FC236}">
                      <a16:creationId xmlns:a16="http://schemas.microsoft.com/office/drawing/2014/main" id="{783916F5-0B78-A80B-2F77-AA0DAF5E69BE}"/>
                    </a:ext>
                  </a:extLst>
                </p:cNvPr>
                <p:cNvSpPr/>
                <p:nvPr/>
              </p:nvSpPr>
              <p:spPr bwMode="gray">
                <a:xfrm>
                  <a:off x="4489132"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7" name="Freeform: Shape 6374">
                  <a:extLst>
                    <a:ext uri="{FF2B5EF4-FFF2-40B4-BE49-F238E27FC236}">
                      <a16:creationId xmlns:a16="http://schemas.microsoft.com/office/drawing/2014/main" id="{A05117A0-863E-6519-E0DA-1ED3E1204821}"/>
                    </a:ext>
                  </a:extLst>
                </p:cNvPr>
                <p:cNvSpPr/>
                <p:nvPr/>
              </p:nvSpPr>
              <p:spPr bwMode="gray">
                <a:xfrm>
                  <a:off x="4451317" y="30340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4" name="Graphic 2080">
                <a:extLst>
                  <a:ext uri="{FF2B5EF4-FFF2-40B4-BE49-F238E27FC236}">
                    <a16:creationId xmlns:a16="http://schemas.microsoft.com/office/drawing/2014/main" id="{4BC054F3-00DA-DD35-E3C4-EE7D0CAF7C59}"/>
                  </a:ext>
                </a:extLst>
              </p:cNvPr>
              <p:cNvGrpSpPr/>
              <p:nvPr/>
            </p:nvGrpSpPr>
            <p:grpSpPr bwMode="gray">
              <a:xfrm>
                <a:off x="4441221" y="2996183"/>
                <a:ext cx="75628" cy="75723"/>
                <a:chOff x="4441221" y="2996183"/>
                <a:chExt cx="75628" cy="75723"/>
              </a:xfrm>
            </p:grpSpPr>
            <p:sp>
              <p:nvSpPr>
                <p:cNvPr id="964" name="Freeform: Shape 6371">
                  <a:extLst>
                    <a:ext uri="{FF2B5EF4-FFF2-40B4-BE49-F238E27FC236}">
                      <a16:creationId xmlns:a16="http://schemas.microsoft.com/office/drawing/2014/main" id="{94796C26-4E30-1E84-CEDD-C27B6009DB73}"/>
                    </a:ext>
                  </a:extLst>
                </p:cNvPr>
                <p:cNvSpPr/>
                <p:nvPr/>
              </p:nvSpPr>
              <p:spPr bwMode="gray">
                <a:xfrm>
                  <a:off x="4479035" y="29961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5" name="Freeform: Shape 6372">
                  <a:extLst>
                    <a:ext uri="{FF2B5EF4-FFF2-40B4-BE49-F238E27FC236}">
                      <a16:creationId xmlns:a16="http://schemas.microsoft.com/office/drawing/2014/main" id="{E5B62087-15A5-EEB6-99D5-26C3F083AE9C}"/>
                    </a:ext>
                  </a:extLst>
                </p:cNvPr>
                <p:cNvSpPr/>
                <p:nvPr/>
              </p:nvSpPr>
              <p:spPr bwMode="gray">
                <a:xfrm>
                  <a:off x="4441221" y="30340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5" name="Graphic 2080">
                <a:extLst>
                  <a:ext uri="{FF2B5EF4-FFF2-40B4-BE49-F238E27FC236}">
                    <a16:creationId xmlns:a16="http://schemas.microsoft.com/office/drawing/2014/main" id="{2D9A94DD-EC32-E833-5783-87872CF37132}"/>
                  </a:ext>
                </a:extLst>
              </p:cNvPr>
              <p:cNvGrpSpPr/>
              <p:nvPr/>
            </p:nvGrpSpPr>
            <p:grpSpPr bwMode="gray">
              <a:xfrm>
                <a:off x="4389310" y="2975133"/>
                <a:ext cx="75723" cy="75723"/>
                <a:chOff x="4389310" y="2975133"/>
                <a:chExt cx="75723" cy="75723"/>
              </a:xfrm>
            </p:grpSpPr>
            <p:sp>
              <p:nvSpPr>
                <p:cNvPr id="962" name="Freeform: Shape 6369">
                  <a:extLst>
                    <a:ext uri="{FF2B5EF4-FFF2-40B4-BE49-F238E27FC236}">
                      <a16:creationId xmlns:a16="http://schemas.microsoft.com/office/drawing/2014/main" id="{8CB5959D-DA0A-6225-E3DF-35AA778499A1}"/>
                    </a:ext>
                  </a:extLst>
                </p:cNvPr>
                <p:cNvSpPr/>
                <p:nvPr/>
              </p:nvSpPr>
              <p:spPr bwMode="gray">
                <a:xfrm>
                  <a:off x="4427124" y="29751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3" name="Freeform: Shape 6370">
                  <a:extLst>
                    <a:ext uri="{FF2B5EF4-FFF2-40B4-BE49-F238E27FC236}">
                      <a16:creationId xmlns:a16="http://schemas.microsoft.com/office/drawing/2014/main" id="{DE82B86C-A889-E652-0730-669FD94D2796}"/>
                    </a:ext>
                  </a:extLst>
                </p:cNvPr>
                <p:cNvSpPr/>
                <p:nvPr/>
              </p:nvSpPr>
              <p:spPr bwMode="gray">
                <a:xfrm>
                  <a:off x="4389310" y="30129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6" name="Graphic 2080">
                <a:extLst>
                  <a:ext uri="{FF2B5EF4-FFF2-40B4-BE49-F238E27FC236}">
                    <a16:creationId xmlns:a16="http://schemas.microsoft.com/office/drawing/2014/main" id="{F7842F98-83DE-DDC9-68ED-9B915B94DC14}"/>
                  </a:ext>
                </a:extLst>
              </p:cNvPr>
              <p:cNvGrpSpPr/>
              <p:nvPr/>
            </p:nvGrpSpPr>
            <p:grpSpPr bwMode="gray">
              <a:xfrm>
                <a:off x="4365497" y="2958369"/>
                <a:ext cx="75723" cy="75723"/>
                <a:chOff x="4365497" y="2958369"/>
                <a:chExt cx="75723" cy="75723"/>
              </a:xfrm>
            </p:grpSpPr>
            <p:sp>
              <p:nvSpPr>
                <p:cNvPr id="960" name="Freeform: Shape 6367">
                  <a:extLst>
                    <a:ext uri="{FF2B5EF4-FFF2-40B4-BE49-F238E27FC236}">
                      <a16:creationId xmlns:a16="http://schemas.microsoft.com/office/drawing/2014/main" id="{0C22BDF1-1639-B332-919A-4EA0068B476D}"/>
                    </a:ext>
                  </a:extLst>
                </p:cNvPr>
                <p:cNvSpPr/>
                <p:nvPr/>
              </p:nvSpPr>
              <p:spPr bwMode="gray">
                <a:xfrm>
                  <a:off x="4403311" y="29583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61" name="Freeform: Shape 6368">
                  <a:extLst>
                    <a:ext uri="{FF2B5EF4-FFF2-40B4-BE49-F238E27FC236}">
                      <a16:creationId xmlns:a16="http://schemas.microsoft.com/office/drawing/2014/main" id="{EA477409-9730-8310-084D-EF769A0D2002}"/>
                    </a:ext>
                  </a:extLst>
                </p:cNvPr>
                <p:cNvSpPr/>
                <p:nvPr/>
              </p:nvSpPr>
              <p:spPr bwMode="gray">
                <a:xfrm>
                  <a:off x="4365497" y="299618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7" name="Graphic 2080">
                <a:extLst>
                  <a:ext uri="{FF2B5EF4-FFF2-40B4-BE49-F238E27FC236}">
                    <a16:creationId xmlns:a16="http://schemas.microsoft.com/office/drawing/2014/main" id="{886F085A-E407-84B6-0CAA-E1789F407ABD}"/>
                  </a:ext>
                </a:extLst>
              </p:cNvPr>
              <p:cNvGrpSpPr/>
              <p:nvPr/>
            </p:nvGrpSpPr>
            <p:grpSpPr bwMode="gray">
              <a:xfrm>
                <a:off x="4348066" y="2958369"/>
                <a:ext cx="75723" cy="75723"/>
                <a:chOff x="4348066" y="2958369"/>
                <a:chExt cx="75723" cy="75723"/>
              </a:xfrm>
            </p:grpSpPr>
            <p:sp>
              <p:nvSpPr>
                <p:cNvPr id="958" name="Freeform: Shape 6365">
                  <a:extLst>
                    <a:ext uri="{FF2B5EF4-FFF2-40B4-BE49-F238E27FC236}">
                      <a16:creationId xmlns:a16="http://schemas.microsoft.com/office/drawing/2014/main" id="{39D81FFC-EB84-5144-1629-C767F69E092A}"/>
                    </a:ext>
                  </a:extLst>
                </p:cNvPr>
                <p:cNvSpPr/>
                <p:nvPr/>
              </p:nvSpPr>
              <p:spPr bwMode="gray">
                <a:xfrm>
                  <a:off x="4385881" y="29583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9" name="Freeform: Shape 6366">
                  <a:extLst>
                    <a:ext uri="{FF2B5EF4-FFF2-40B4-BE49-F238E27FC236}">
                      <a16:creationId xmlns:a16="http://schemas.microsoft.com/office/drawing/2014/main" id="{EC362373-5717-AFC2-D014-0B9DCF26DCE2}"/>
                    </a:ext>
                  </a:extLst>
                </p:cNvPr>
                <p:cNvSpPr/>
                <p:nvPr/>
              </p:nvSpPr>
              <p:spPr bwMode="gray">
                <a:xfrm>
                  <a:off x="4348066" y="299618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8" name="Graphic 2080">
                <a:extLst>
                  <a:ext uri="{FF2B5EF4-FFF2-40B4-BE49-F238E27FC236}">
                    <a16:creationId xmlns:a16="http://schemas.microsoft.com/office/drawing/2014/main" id="{F2333650-440A-A267-0DAC-51D2B9D890A6}"/>
                  </a:ext>
                </a:extLst>
              </p:cNvPr>
              <p:cNvGrpSpPr/>
              <p:nvPr/>
            </p:nvGrpSpPr>
            <p:grpSpPr bwMode="gray">
              <a:xfrm>
                <a:off x="4333779" y="2958369"/>
                <a:ext cx="75723" cy="75723"/>
                <a:chOff x="4333779" y="2958369"/>
                <a:chExt cx="75723" cy="75723"/>
              </a:xfrm>
            </p:grpSpPr>
            <p:sp>
              <p:nvSpPr>
                <p:cNvPr id="956" name="Freeform: Shape 6363">
                  <a:extLst>
                    <a:ext uri="{FF2B5EF4-FFF2-40B4-BE49-F238E27FC236}">
                      <a16:creationId xmlns:a16="http://schemas.microsoft.com/office/drawing/2014/main" id="{E5FEB6B9-3AA2-B896-F84E-665F8D81C1B1}"/>
                    </a:ext>
                  </a:extLst>
                </p:cNvPr>
                <p:cNvSpPr/>
                <p:nvPr/>
              </p:nvSpPr>
              <p:spPr bwMode="gray">
                <a:xfrm>
                  <a:off x="4371593" y="295836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7" name="Freeform: Shape 6364">
                  <a:extLst>
                    <a:ext uri="{FF2B5EF4-FFF2-40B4-BE49-F238E27FC236}">
                      <a16:creationId xmlns:a16="http://schemas.microsoft.com/office/drawing/2014/main" id="{542BA7BF-37CB-7E65-13EF-718AB88ADE46}"/>
                    </a:ext>
                  </a:extLst>
                </p:cNvPr>
                <p:cNvSpPr/>
                <p:nvPr/>
              </p:nvSpPr>
              <p:spPr bwMode="gray">
                <a:xfrm>
                  <a:off x="4333779" y="299618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19" name="Graphic 2080">
                <a:extLst>
                  <a:ext uri="{FF2B5EF4-FFF2-40B4-BE49-F238E27FC236}">
                    <a16:creationId xmlns:a16="http://schemas.microsoft.com/office/drawing/2014/main" id="{A1762D17-8016-D588-B021-6310BFD441B0}"/>
                  </a:ext>
                </a:extLst>
              </p:cNvPr>
              <p:cNvGrpSpPr/>
              <p:nvPr/>
            </p:nvGrpSpPr>
            <p:grpSpPr bwMode="gray">
              <a:xfrm>
                <a:off x="4323206" y="2940557"/>
                <a:ext cx="75723" cy="75628"/>
                <a:chOff x="4323206" y="2940557"/>
                <a:chExt cx="75723" cy="75628"/>
              </a:xfrm>
            </p:grpSpPr>
            <p:sp>
              <p:nvSpPr>
                <p:cNvPr id="954" name="Freeform: Shape 6361">
                  <a:extLst>
                    <a:ext uri="{FF2B5EF4-FFF2-40B4-BE49-F238E27FC236}">
                      <a16:creationId xmlns:a16="http://schemas.microsoft.com/office/drawing/2014/main" id="{ACFC3479-A825-D7E6-39A6-5B8CB7910548}"/>
                    </a:ext>
                  </a:extLst>
                </p:cNvPr>
                <p:cNvSpPr/>
                <p:nvPr/>
              </p:nvSpPr>
              <p:spPr bwMode="gray">
                <a:xfrm>
                  <a:off x="4361116" y="29405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5" name="Freeform: Shape 6362">
                  <a:extLst>
                    <a:ext uri="{FF2B5EF4-FFF2-40B4-BE49-F238E27FC236}">
                      <a16:creationId xmlns:a16="http://schemas.microsoft.com/office/drawing/2014/main" id="{7D089D69-A9E4-1A81-6F25-E4A13E3B26B8}"/>
                    </a:ext>
                  </a:extLst>
                </p:cNvPr>
                <p:cNvSpPr/>
                <p:nvPr/>
              </p:nvSpPr>
              <p:spPr bwMode="gray">
                <a:xfrm>
                  <a:off x="4323206" y="29783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0" name="Graphic 2080">
                <a:extLst>
                  <a:ext uri="{FF2B5EF4-FFF2-40B4-BE49-F238E27FC236}">
                    <a16:creationId xmlns:a16="http://schemas.microsoft.com/office/drawing/2014/main" id="{A3B1B36C-7181-4F2E-29D1-FABA85AD36E8}"/>
                  </a:ext>
                </a:extLst>
              </p:cNvPr>
              <p:cNvGrpSpPr/>
              <p:nvPr/>
            </p:nvGrpSpPr>
            <p:grpSpPr bwMode="gray">
              <a:xfrm>
                <a:off x="4305775" y="2940557"/>
                <a:ext cx="75723" cy="75628"/>
                <a:chOff x="4305775" y="2940557"/>
                <a:chExt cx="75723" cy="75628"/>
              </a:xfrm>
            </p:grpSpPr>
            <p:sp>
              <p:nvSpPr>
                <p:cNvPr id="952" name="Freeform: Shape 6359">
                  <a:extLst>
                    <a:ext uri="{FF2B5EF4-FFF2-40B4-BE49-F238E27FC236}">
                      <a16:creationId xmlns:a16="http://schemas.microsoft.com/office/drawing/2014/main" id="{5C499033-E39B-8293-9BC9-E4363D1EFC55}"/>
                    </a:ext>
                  </a:extLst>
                </p:cNvPr>
                <p:cNvSpPr/>
                <p:nvPr/>
              </p:nvSpPr>
              <p:spPr bwMode="gray">
                <a:xfrm>
                  <a:off x="4343685" y="29405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3" name="Freeform: Shape 6360">
                  <a:extLst>
                    <a:ext uri="{FF2B5EF4-FFF2-40B4-BE49-F238E27FC236}">
                      <a16:creationId xmlns:a16="http://schemas.microsoft.com/office/drawing/2014/main" id="{A45B0D97-EABE-260B-B561-1A7F40A875BB}"/>
                    </a:ext>
                  </a:extLst>
                </p:cNvPr>
                <p:cNvSpPr/>
                <p:nvPr/>
              </p:nvSpPr>
              <p:spPr bwMode="gray">
                <a:xfrm>
                  <a:off x="4305775" y="29783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1" name="Graphic 2080">
                <a:extLst>
                  <a:ext uri="{FF2B5EF4-FFF2-40B4-BE49-F238E27FC236}">
                    <a16:creationId xmlns:a16="http://schemas.microsoft.com/office/drawing/2014/main" id="{120A9592-B34A-584B-9741-997D59AE3E6A}"/>
                  </a:ext>
                </a:extLst>
              </p:cNvPr>
              <p:cNvGrpSpPr/>
              <p:nvPr/>
            </p:nvGrpSpPr>
            <p:grpSpPr bwMode="gray">
              <a:xfrm>
                <a:off x="4291488" y="2940557"/>
                <a:ext cx="75723" cy="75628"/>
                <a:chOff x="4291488" y="2940557"/>
                <a:chExt cx="75723" cy="75628"/>
              </a:xfrm>
            </p:grpSpPr>
            <p:sp>
              <p:nvSpPr>
                <p:cNvPr id="950" name="Freeform: Shape 6357">
                  <a:extLst>
                    <a:ext uri="{FF2B5EF4-FFF2-40B4-BE49-F238E27FC236}">
                      <a16:creationId xmlns:a16="http://schemas.microsoft.com/office/drawing/2014/main" id="{E21C273A-330B-8B86-8018-B89E1D2CC197}"/>
                    </a:ext>
                  </a:extLst>
                </p:cNvPr>
                <p:cNvSpPr/>
                <p:nvPr/>
              </p:nvSpPr>
              <p:spPr bwMode="gray">
                <a:xfrm>
                  <a:off x="4329397" y="294055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51" name="Freeform: Shape 6358">
                  <a:extLst>
                    <a:ext uri="{FF2B5EF4-FFF2-40B4-BE49-F238E27FC236}">
                      <a16:creationId xmlns:a16="http://schemas.microsoft.com/office/drawing/2014/main" id="{9AB99E36-70B2-8A02-9042-28489A0E64F6}"/>
                    </a:ext>
                  </a:extLst>
                </p:cNvPr>
                <p:cNvSpPr/>
                <p:nvPr/>
              </p:nvSpPr>
              <p:spPr bwMode="gray">
                <a:xfrm>
                  <a:off x="4291488" y="297837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2" name="Graphic 2080">
                <a:extLst>
                  <a:ext uri="{FF2B5EF4-FFF2-40B4-BE49-F238E27FC236}">
                    <a16:creationId xmlns:a16="http://schemas.microsoft.com/office/drawing/2014/main" id="{A4915BF4-E232-E704-B164-273D88A86AE3}"/>
                  </a:ext>
                </a:extLst>
              </p:cNvPr>
              <p:cNvGrpSpPr/>
              <p:nvPr/>
            </p:nvGrpSpPr>
            <p:grpSpPr bwMode="gray">
              <a:xfrm>
                <a:off x="4240910" y="2931223"/>
                <a:ext cx="75723" cy="75723"/>
                <a:chOff x="4240910" y="2931223"/>
                <a:chExt cx="75723" cy="75723"/>
              </a:xfrm>
            </p:grpSpPr>
            <p:sp>
              <p:nvSpPr>
                <p:cNvPr id="948" name="Freeform: Shape 6355">
                  <a:extLst>
                    <a:ext uri="{FF2B5EF4-FFF2-40B4-BE49-F238E27FC236}">
                      <a16:creationId xmlns:a16="http://schemas.microsoft.com/office/drawing/2014/main" id="{B6FCDA97-FF31-79CE-ACBE-AEC0DC5F59FF}"/>
                    </a:ext>
                  </a:extLst>
                </p:cNvPr>
                <p:cNvSpPr/>
                <p:nvPr/>
              </p:nvSpPr>
              <p:spPr bwMode="gray">
                <a:xfrm>
                  <a:off x="4278820" y="29312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9" name="Freeform: Shape 6356">
                  <a:extLst>
                    <a:ext uri="{FF2B5EF4-FFF2-40B4-BE49-F238E27FC236}">
                      <a16:creationId xmlns:a16="http://schemas.microsoft.com/office/drawing/2014/main" id="{DCE518CA-E490-6620-FD05-6E3DF1ED884F}"/>
                    </a:ext>
                  </a:extLst>
                </p:cNvPr>
                <p:cNvSpPr/>
                <p:nvPr/>
              </p:nvSpPr>
              <p:spPr bwMode="gray">
                <a:xfrm>
                  <a:off x="4240910" y="29690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3" name="Graphic 2080">
                <a:extLst>
                  <a:ext uri="{FF2B5EF4-FFF2-40B4-BE49-F238E27FC236}">
                    <a16:creationId xmlns:a16="http://schemas.microsoft.com/office/drawing/2014/main" id="{39BF8DB6-78CA-CB9F-3D98-D0C165A0E660}"/>
                  </a:ext>
                </a:extLst>
              </p:cNvPr>
              <p:cNvGrpSpPr/>
              <p:nvPr/>
            </p:nvGrpSpPr>
            <p:grpSpPr bwMode="gray">
              <a:xfrm>
                <a:off x="4180236" y="2925508"/>
                <a:ext cx="75723" cy="75723"/>
                <a:chOff x="4180236" y="2925508"/>
                <a:chExt cx="75723" cy="75723"/>
              </a:xfrm>
            </p:grpSpPr>
            <p:sp>
              <p:nvSpPr>
                <p:cNvPr id="946" name="Freeform: Shape 6353">
                  <a:extLst>
                    <a:ext uri="{FF2B5EF4-FFF2-40B4-BE49-F238E27FC236}">
                      <a16:creationId xmlns:a16="http://schemas.microsoft.com/office/drawing/2014/main" id="{F4634D77-2ECD-2FE7-2AEC-649DEAAB401F}"/>
                    </a:ext>
                  </a:extLst>
                </p:cNvPr>
                <p:cNvSpPr/>
                <p:nvPr/>
              </p:nvSpPr>
              <p:spPr bwMode="gray">
                <a:xfrm>
                  <a:off x="4218145" y="292550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7" name="Freeform: Shape 6354">
                  <a:extLst>
                    <a:ext uri="{FF2B5EF4-FFF2-40B4-BE49-F238E27FC236}">
                      <a16:creationId xmlns:a16="http://schemas.microsoft.com/office/drawing/2014/main" id="{19DC8B16-A35B-7931-D55D-4FCF6718450E}"/>
                    </a:ext>
                  </a:extLst>
                </p:cNvPr>
                <p:cNvSpPr/>
                <p:nvPr/>
              </p:nvSpPr>
              <p:spPr bwMode="gray">
                <a:xfrm>
                  <a:off x="4180236" y="2963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4" name="Graphic 2080">
                <a:extLst>
                  <a:ext uri="{FF2B5EF4-FFF2-40B4-BE49-F238E27FC236}">
                    <a16:creationId xmlns:a16="http://schemas.microsoft.com/office/drawing/2014/main" id="{CDBDCB04-E51E-FC79-261C-43318DD8FA6C}"/>
                  </a:ext>
                </a:extLst>
              </p:cNvPr>
              <p:cNvGrpSpPr/>
              <p:nvPr/>
            </p:nvGrpSpPr>
            <p:grpSpPr bwMode="gray">
              <a:xfrm>
                <a:off x="3977925" y="2869215"/>
                <a:ext cx="75628" cy="75723"/>
                <a:chOff x="3977925" y="2869215"/>
                <a:chExt cx="75628" cy="75723"/>
              </a:xfrm>
            </p:grpSpPr>
            <p:sp>
              <p:nvSpPr>
                <p:cNvPr id="944" name="Freeform: Shape 6351">
                  <a:extLst>
                    <a:ext uri="{FF2B5EF4-FFF2-40B4-BE49-F238E27FC236}">
                      <a16:creationId xmlns:a16="http://schemas.microsoft.com/office/drawing/2014/main" id="{3A8D4FD5-7F1D-5CBB-2ED0-F0A36E33F808}"/>
                    </a:ext>
                  </a:extLst>
                </p:cNvPr>
                <p:cNvSpPr/>
                <p:nvPr/>
              </p:nvSpPr>
              <p:spPr bwMode="gray">
                <a:xfrm>
                  <a:off x="4015739" y="28692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5" name="Freeform: Shape 6352">
                  <a:extLst>
                    <a:ext uri="{FF2B5EF4-FFF2-40B4-BE49-F238E27FC236}">
                      <a16:creationId xmlns:a16="http://schemas.microsoft.com/office/drawing/2014/main" id="{A429AD6A-6106-B336-0B50-0B6BEFE3D3FE}"/>
                    </a:ext>
                  </a:extLst>
                </p:cNvPr>
                <p:cNvSpPr/>
                <p:nvPr/>
              </p:nvSpPr>
              <p:spPr bwMode="gray">
                <a:xfrm>
                  <a:off x="3977925" y="290702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5" name="Graphic 2080">
                <a:extLst>
                  <a:ext uri="{FF2B5EF4-FFF2-40B4-BE49-F238E27FC236}">
                    <a16:creationId xmlns:a16="http://schemas.microsoft.com/office/drawing/2014/main" id="{0D470F96-9F18-D5C2-2CA7-0A673847828E}"/>
                  </a:ext>
                </a:extLst>
              </p:cNvPr>
              <p:cNvGrpSpPr/>
              <p:nvPr/>
            </p:nvGrpSpPr>
            <p:grpSpPr bwMode="gray">
              <a:xfrm>
                <a:off x="3650360" y="2743104"/>
                <a:ext cx="75723" cy="75723"/>
                <a:chOff x="3650360" y="2743104"/>
                <a:chExt cx="75723" cy="75723"/>
              </a:xfrm>
            </p:grpSpPr>
            <p:sp>
              <p:nvSpPr>
                <p:cNvPr id="942" name="Freeform: Shape 6349">
                  <a:extLst>
                    <a:ext uri="{FF2B5EF4-FFF2-40B4-BE49-F238E27FC236}">
                      <a16:creationId xmlns:a16="http://schemas.microsoft.com/office/drawing/2014/main" id="{CC0051F4-1587-E5DF-9C74-A3034FD3D830}"/>
                    </a:ext>
                  </a:extLst>
                </p:cNvPr>
                <p:cNvSpPr/>
                <p:nvPr/>
              </p:nvSpPr>
              <p:spPr bwMode="gray">
                <a:xfrm>
                  <a:off x="3688270" y="2743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3" name="Freeform: Shape 6350">
                  <a:extLst>
                    <a:ext uri="{FF2B5EF4-FFF2-40B4-BE49-F238E27FC236}">
                      <a16:creationId xmlns:a16="http://schemas.microsoft.com/office/drawing/2014/main" id="{DC4F6427-953F-09BF-2743-B91154549B05}"/>
                    </a:ext>
                  </a:extLst>
                </p:cNvPr>
                <p:cNvSpPr/>
                <p:nvPr/>
              </p:nvSpPr>
              <p:spPr bwMode="gray">
                <a:xfrm>
                  <a:off x="3650360" y="27810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6" name="Graphic 2080">
                <a:extLst>
                  <a:ext uri="{FF2B5EF4-FFF2-40B4-BE49-F238E27FC236}">
                    <a16:creationId xmlns:a16="http://schemas.microsoft.com/office/drawing/2014/main" id="{3D803BB5-A7A9-D6C4-A286-DAC09CCD912B}"/>
                  </a:ext>
                </a:extLst>
              </p:cNvPr>
              <p:cNvGrpSpPr/>
              <p:nvPr/>
            </p:nvGrpSpPr>
            <p:grpSpPr bwMode="gray">
              <a:xfrm>
                <a:off x="3471671" y="2710719"/>
                <a:ext cx="75723" cy="75723"/>
                <a:chOff x="3471671" y="2710719"/>
                <a:chExt cx="75723" cy="75723"/>
              </a:xfrm>
            </p:grpSpPr>
            <p:sp>
              <p:nvSpPr>
                <p:cNvPr id="940" name="Freeform: Shape 6347">
                  <a:extLst>
                    <a:ext uri="{FF2B5EF4-FFF2-40B4-BE49-F238E27FC236}">
                      <a16:creationId xmlns:a16="http://schemas.microsoft.com/office/drawing/2014/main" id="{53E3607C-AF73-04DE-14EE-B41CEDD8CA7C}"/>
                    </a:ext>
                  </a:extLst>
                </p:cNvPr>
                <p:cNvSpPr/>
                <p:nvPr/>
              </p:nvSpPr>
              <p:spPr bwMode="gray">
                <a:xfrm>
                  <a:off x="3509485" y="27107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41" name="Freeform: Shape 6348">
                  <a:extLst>
                    <a:ext uri="{FF2B5EF4-FFF2-40B4-BE49-F238E27FC236}">
                      <a16:creationId xmlns:a16="http://schemas.microsoft.com/office/drawing/2014/main" id="{7BE6E36A-BA84-2F44-033C-5DBA49D23DE6}"/>
                    </a:ext>
                  </a:extLst>
                </p:cNvPr>
                <p:cNvSpPr/>
                <p:nvPr/>
              </p:nvSpPr>
              <p:spPr bwMode="gray">
                <a:xfrm>
                  <a:off x="3471671" y="2748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7" name="Graphic 2080">
                <a:extLst>
                  <a:ext uri="{FF2B5EF4-FFF2-40B4-BE49-F238E27FC236}">
                    <a16:creationId xmlns:a16="http://schemas.microsoft.com/office/drawing/2014/main" id="{075A5720-043D-750A-B983-A6C80D22222D}"/>
                  </a:ext>
                </a:extLst>
              </p:cNvPr>
              <p:cNvGrpSpPr/>
              <p:nvPr/>
            </p:nvGrpSpPr>
            <p:grpSpPr bwMode="gray">
              <a:xfrm>
                <a:off x="3317652" y="2688811"/>
                <a:ext cx="75723" cy="75723"/>
                <a:chOff x="3317652" y="2688811"/>
                <a:chExt cx="75723" cy="75723"/>
              </a:xfrm>
            </p:grpSpPr>
            <p:sp>
              <p:nvSpPr>
                <p:cNvPr id="938" name="Freeform: Shape 6345">
                  <a:extLst>
                    <a:ext uri="{FF2B5EF4-FFF2-40B4-BE49-F238E27FC236}">
                      <a16:creationId xmlns:a16="http://schemas.microsoft.com/office/drawing/2014/main" id="{28290336-B9C0-7C64-C393-4C05FFBD2C5C}"/>
                    </a:ext>
                  </a:extLst>
                </p:cNvPr>
                <p:cNvSpPr/>
                <p:nvPr/>
              </p:nvSpPr>
              <p:spPr bwMode="gray">
                <a:xfrm>
                  <a:off x="3355466" y="268881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9" name="Freeform: Shape 6346">
                  <a:extLst>
                    <a:ext uri="{FF2B5EF4-FFF2-40B4-BE49-F238E27FC236}">
                      <a16:creationId xmlns:a16="http://schemas.microsoft.com/office/drawing/2014/main" id="{18CF9658-D3CE-0F68-F361-72222F2C2AFE}"/>
                    </a:ext>
                  </a:extLst>
                </p:cNvPr>
                <p:cNvSpPr/>
                <p:nvPr/>
              </p:nvSpPr>
              <p:spPr bwMode="gray">
                <a:xfrm>
                  <a:off x="3317652" y="27267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8" name="Graphic 2080">
                <a:extLst>
                  <a:ext uri="{FF2B5EF4-FFF2-40B4-BE49-F238E27FC236}">
                    <a16:creationId xmlns:a16="http://schemas.microsoft.com/office/drawing/2014/main" id="{5D9F1FBC-0C5B-A058-75D2-77D54BE7B588}"/>
                  </a:ext>
                </a:extLst>
              </p:cNvPr>
              <p:cNvGrpSpPr/>
              <p:nvPr/>
            </p:nvGrpSpPr>
            <p:grpSpPr bwMode="gray">
              <a:xfrm>
                <a:off x="3107721" y="2670142"/>
                <a:ext cx="75628" cy="75723"/>
                <a:chOff x="3107721" y="2670142"/>
                <a:chExt cx="75628" cy="75723"/>
              </a:xfrm>
            </p:grpSpPr>
            <p:sp>
              <p:nvSpPr>
                <p:cNvPr id="936" name="Freeform: Shape 6343">
                  <a:extLst>
                    <a:ext uri="{FF2B5EF4-FFF2-40B4-BE49-F238E27FC236}">
                      <a16:creationId xmlns:a16="http://schemas.microsoft.com/office/drawing/2014/main" id="{F171A035-098C-8446-917F-2679CFA0521D}"/>
                    </a:ext>
                  </a:extLst>
                </p:cNvPr>
                <p:cNvSpPr/>
                <p:nvPr/>
              </p:nvSpPr>
              <p:spPr bwMode="gray">
                <a:xfrm>
                  <a:off x="3145535" y="26701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7" name="Freeform: Shape 6344">
                  <a:extLst>
                    <a:ext uri="{FF2B5EF4-FFF2-40B4-BE49-F238E27FC236}">
                      <a16:creationId xmlns:a16="http://schemas.microsoft.com/office/drawing/2014/main" id="{BF2BD663-1110-EE75-C91B-ADD9B094866A}"/>
                    </a:ext>
                  </a:extLst>
                </p:cNvPr>
                <p:cNvSpPr/>
                <p:nvPr/>
              </p:nvSpPr>
              <p:spPr bwMode="gray">
                <a:xfrm>
                  <a:off x="3107721" y="270805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29" name="Graphic 2080">
                <a:extLst>
                  <a:ext uri="{FF2B5EF4-FFF2-40B4-BE49-F238E27FC236}">
                    <a16:creationId xmlns:a16="http://schemas.microsoft.com/office/drawing/2014/main" id="{E42DEC31-DC98-1846-C504-A8868E468FA5}"/>
                  </a:ext>
                </a:extLst>
              </p:cNvPr>
              <p:cNvGrpSpPr/>
              <p:nvPr/>
            </p:nvGrpSpPr>
            <p:grpSpPr bwMode="gray">
              <a:xfrm>
                <a:off x="3056572" y="2652712"/>
                <a:ext cx="75723" cy="75723"/>
                <a:chOff x="3056572" y="2652712"/>
                <a:chExt cx="75723" cy="75723"/>
              </a:xfrm>
            </p:grpSpPr>
            <p:sp>
              <p:nvSpPr>
                <p:cNvPr id="934" name="Freeform: Shape 6341">
                  <a:extLst>
                    <a:ext uri="{FF2B5EF4-FFF2-40B4-BE49-F238E27FC236}">
                      <a16:creationId xmlns:a16="http://schemas.microsoft.com/office/drawing/2014/main" id="{AFEAB28C-2B5F-24AD-8FA1-C006BA4A4086}"/>
                    </a:ext>
                  </a:extLst>
                </p:cNvPr>
                <p:cNvSpPr/>
                <p:nvPr/>
              </p:nvSpPr>
              <p:spPr bwMode="gray">
                <a:xfrm>
                  <a:off x="3094481" y="2652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5" name="Freeform: Shape 6342">
                  <a:extLst>
                    <a:ext uri="{FF2B5EF4-FFF2-40B4-BE49-F238E27FC236}">
                      <a16:creationId xmlns:a16="http://schemas.microsoft.com/office/drawing/2014/main" id="{157FFB58-0C45-51D7-0193-35AFC4AFEA49}"/>
                    </a:ext>
                  </a:extLst>
                </p:cNvPr>
                <p:cNvSpPr/>
                <p:nvPr/>
              </p:nvSpPr>
              <p:spPr bwMode="gray">
                <a:xfrm>
                  <a:off x="3056572" y="26905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0" name="Graphic 2080">
                <a:extLst>
                  <a:ext uri="{FF2B5EF4-FFF2-40B4-BE49-F238E27FC236}">
                    <a16:creationId xmlns:a16="http://schemas.microsoft.com/office/drawing/2014/main" id="{BB451925-9F86-59F3-B6AE-12B5446A0433}"/>
                  </a:ext>
                </a:extLst>
              </p:cNvPr>
              <p:cNvGrpSpPr/>
              <p:nvPr/>
            </p:nvGrpSpPr>
            <p:grpSpPr bwMode="gray">
              <a:xfrm>
                <a:off x="3005137" y="2652712"/>
                <a:ext cx="75723" cy="75723"/>
                <a:chOff x="3005137" y="2652712"/>
                <a:chExt cx="75723" cy="75723"/>
              </a:xfrm>
            </p:grpSpPr>
            <p:sp>
              <p:nvSpPr>
                <p:cNvPr id="932" name="Freeform: Shape 6339">
                  <a:extLst>
                    <a:ext uri="{FF2B5EF4-FFF2-40B4-BE49-F238E27FC236}">
                      <a16:creationId xmlns:a16="http://schemas.microsoft.com/office/drawing/2014/main" id="{BF492C81-EBE0-2764-F049-3E3DBDF94DCD}"/>
                    </a:ext>
                  </a:extLst>
                </p:cNvPr>
                <p:cNvSpPr/>
                <p:nvPr/>
              </p:nvSpPr>
              <p:spPr bwMode="gray">
                <a:xfrm>
                  <a:off x="3042951" y="2652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3" name="Freeform: Shape 6340">
                  <a:extLst>
                    <a:ext uri="{FF2B5EF4-FFF2-40B4-BE49-F238E27FC236}">
                      <a16:creationId xmlns:a16="http://schemas.microsoft.com/office/drawing/2014/main" id="{A30F39FE-27E3-AEFF-EE05-946428B0FD96}"/>
                    </a:ext>
                  </a:extLst>
                </p:cNvPr>
                <p:cNvSpPr/>
                <p:nvPr/>
              </p:nvSpPr>
              <p:spPr bwMode="gray">
                <a:xfrm>
                  <a:off x="3005137" y="26905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1" name="Graphic 2080">
                <a:extLst>
                  <a:ext uri="{FF2B5EF4-FFF2-40B4-BE49-F238E27FC236}">
                    <a16:creationId xmlns:a16="http://schemas.microsoft.com/office/drawing/2014/main" id="{627BF34B-E719-23E9-D58E-3BAB9DDEE554}"/>
                  </a:ext>
                </a:extLst>
              </p:cNvPr>
              <p:cNvGrpSpPr/>
              <p:nvPr/>
            </p:nvGrpSpPr>
            <p:grpSpPr bwMode="gray">
              <a:xfrm>
                <a:off x="4079080" y="2893408"/>
                <a:ext cx="75723" cy="75628"/>
                <a:chOff x="4079080" y="2893408"/>
                <a:chExt cx="75723" cy="75628"/>
              </a:xfrm>
            </p:grpSpPr>
            <p:sp>
              <p:nvSpPr>
                <p:cNvPr id="930" name="Freeform: Shape 6337">
                  <a:extLst>
                    <a:ext uri="{FF2B5EF4-FFF2-40B4-BE49-F238E27FC236}">
                      <a16:creationId xmlns:a16="http://schemas.microsoft.com/office/drawing/2014/main" id="{BFC5C2A2-53B6-FB48-631E-A815E783FADD}"/>
                    </a:ext>
                  </a:extLst>
                </p:cNvPr>
                <p:cNvSpPr/>
                <p:nvPr/>
              </p:nvSpPr>
              <p:spPr bwMode="gray">
                <a:xfrm>
                  <a:off x="4116895"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31" name="Freeform: Shape 6338">
                  <a:extLst>
                    <a:ext uri="{FF2B5EF4-FFF2-40B4-BE49-F238E27FC236}">
                      <a16:creationId xmlns:a16="http://schemas.microsoft.com/office/drawing/2014/main" id="{77D5C863-D50C-FC06-D2F4-1A9C53A88C69}"/>
                    </a:ext>
                  </a:extLst>
                </p:cNvPr>
                <p:cNvSpPr/>
                <p:nvPr/>
              </p:nvSpPr>
              <p:spPr bwMode="gray">
                <a:xfrm>
                  <a:off x="4079080" y="29312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2" name="Graphic 2080">
                <a:extLst>
                  <a:ext uri="{FF2B5EF4-FFF2-40B4-BE49-F238E27FC236}">
                    <a16:creationId xmlns:a16="http://schemas.microsoft.com/office/drawing/2014/main" id="{BFAA4361-ADEA-F4B6-4E1E-5DB12A543C7F}"/>
                  </a:ext>
                </a:extLst>
              </p:cNvPr>
              <p:cNvGrpSpPr/>
              <p:nvPr/>
            </p:nvGrpSpPr>
            <p:grpSpPr bwMode="gray">
              <a:xfrm>
                <a:off x="4098321" y="2893408"/>
                <a:ext cx="75628" cy="75628"/>
                <a:chOff x="4098321" y="2893408"/>
                <a:chExt cx="75628" cy="75628"/>
              </a:xfrm>
            </p:grpSpPr>
            <p:sp>
              <p:nvSpPr>
                <p:cNvPr id="928" name="Freeform: Shape 6335">
                  <a:extLst>
                    <a:ext uri="{FF2B5EF4-FFF2-40B4-BE49-F238E27FC236}">
                      <a16:creationId xmlns:a16="http://schemas.microsoft.com/office/drawing/2014/main" id="{9870ECD9-AFDB-0F74-954B-182B7E0A7326}"/>
                    </a:ext>
                  </a:extLst>
                </p:cNvPr>
                <p:cNvSpPr/>
                <p:nvPr/>
              </p:nvSpPr>
              <p:spPr bwMode="gray">
                <a:xfrm>
                  <a:off x="4136135"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9" name="Freeform: Shape 6336">
                  <a:extLst>
                    <a:ext uri="{FF2B5EF4-FFF2-40B4-BE49-F238E27FC236}">
                      <a16:creationId xmlns:a16="http://schemas.microsoft.com/office/drawing/2014/main" id="{7F58E1EC-2975-FC94-8A27-4FE0CEDA8945}"/>
                    </a:ext>
                  </a:extLst>
                </p:cNvPr>
                <p:cNvSpPr/>
                <p:nvPr/>
              </p:nvSpPr>
              <p:spPr bwMode="gray">
                <a:xfrm>
                  <a:off x="4098321" y="29312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3" name="Graphic 2080">
                <a:extLst>
                  <a:ext uri="{FF2B5EF4-FFF2-40B4-BE49-F238E27FC236}">
                    <a16:creationId xmlns:a16="http://schemas.microsoft.com/office/drawing/2014/main" id="{8798C2CC-C773-EAF3-459A-2CC06FD733EA}"/>
                  </a:ext>
                </a:extLst>
              </p:cNvPr>
              <p:cNvGrpSpPr/>
              <p:nvPr/>
            </p:nvGrpSpPr>
            <p:grpSpPr bwMode="gray">
              <a:xfrm>
                <a:off x="4126896" y="2893408"/>
                <a:ext cx="75628" cy="75628"/>
                <a:chOff x="4126896" y="2893408"/>
                <a:chExt cx="75628" cy="75628"/>
              </a:xfrm>
            </p:grpSpPr>
            <p:sp>
              <p:nvSpPr>
                <p:cNvPr id="926" name="Freeform: Shape 6333">
                  <a:extLst>
                    <a:ext uri="{FF2B5EF4-FFF2-40B4-BE49-F238E27FC236}">
                      <a16:creationId xmlns:a16="http://schemas.microsoft.com/office/drawing/2014/main" id="{F70969D7-6DD1-14CF-E2F2-A6D6FC63AC0F}"/>
                    </a:ext>
                  </a:extLst>
                </p:cNvPr>
                <p:cNvSpPr/>
                <p:nvPr/>
              </p:nvSpPr>
              <p:spPr bwMode="gray">
                <a:xfrm>
                  <a:off x="4164710"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7" name="Freeform: Shape 6334">
                  <a:extLst>
                    <a:ext uri="{FF2B5EF4-FFF2-40B4-BE49-F238E27FC236}">
                      <a16:creationId xmlns:a16="http://schemas.microsoft.com/office/drawing/2014/main" id="{B7574E85-683E-A526-DBF3-857E5FFBA51E}"/>
                    </a:ext>
                  </a:extLst>
                </p:cNvPr>
                <p:cNvSpPr/>
                <p:nvPr/>
              </p:nvSpPr>
              <p:spPr bwMode="gray">
                <a:xfrm>
                  <a:off x="4126896" y="29312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4" name="Graphic 2080">
                <a:extLst>
                  <a:ext uri="{FF2B5EF4-FFF2-40B4-BE49-F238E27FC236}">
                    <a16:creationId xmlns:a16="http://schemas.microsoft.com/office/drawing/2014/main" id="{808FD2ED-E509-F034-9FFF-36E5442D25B2}"/>
                  </a:ext>
                </a:extLst>
              </p:cNvPr>
              <p:cNvGrpSpPr/>
              <p:nvPr/>
            </p:nvGrpSpPr>
            <p:grpSpPr bwMode="gray">
              <a:xfrm>
                <a:off x="4116895" y="2893408"/>
                <a:ext cx="75723" cy="75628"/>
                <a:chOff x="4116895" y="2893408"/>
                <a:chExt cx="75723" cy="75628"/>
              </a:xfrm>
            </p:grpSpPr>
            <p:sp>
              <p:nvSpPr>
                <p:cNvPr id="924" name="Freeform: Shape 6331">
                  <a:extLst>
                    <a:ext uri="{FF2B5EF4-FFF2-40B4-BE49-F238E27FC236}">
                      <a16:creationId xmlns:a16="http://schemas.microsoft.com/office/drawing/2014/main" id="{FE960F4E-634D-25B0-6B65-BE407D54ECAD}"/>
                    </a:ext>
                  </a:extLst>
                </p:cNvPr>
                <p:cNvSpPr/>
                <p:nvPr/>
              </p:nvSpPr>
              <p:spPr bwMode="gray">
                <a:xfrm>
                  <a:off x="4154804"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5" name="Freeform: Shape 6332">
                  <a:extLst>
                    <a:ext uri="{FF2B5EF4-FFF2-40B4-BE49-F238E27FC236}">
                      <a16:creationId xmlns:a16="http://schemas.microsoft.com/office/drawing/2014/main" id="{61ECE087-F1D7-123C-62D8-D5AC6F8E7688}"/>
                    </a:ext>
                  </a:extLst>
                </p:cNvPr>
                <p:cNvSpPr/>
                <p:nvPr/>
              </p:nvSpPr>
              <p:spPr bwMode="gray">
                <a:xfrm>
                  <a:off x="4116895" y="29312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5" name="Graphic 2080">
                <a:extLst>
                  <a:ext uri="{FF2B5EF4-FFF2-40B4-BE49-F238E27FC236}">
                    <a16:creationId xmlns:a16="http://schemas.microsoft.com/office/drawing/2014/main" id="{A5854DAE-E601-FD81-560F-EA33AC6E0F93}"/>
                  </a:ext>
                </a:extLst>
              </p:cNvPr>
              <p:cNvGrpSpPr/>
              <p:nvPr/>
            </p:nvGrpSpPr>
            <p:grpSpPr bwMode="gray">
              <a:xfrm>
                <a:off x="4170044" y="2893408"/>
                <a:ext cx="75628" cy="75628"/>
                <a:chOff x="4170044" y="2893408"/>
                <a:chExt cx="75628" cy="75628"/>
              </a:xfrm>
            </p:grpSpPr>
            <p:sp>
              <p:nvSpPr>
                <p:cNvPr id="922" name="Freeform: Shape 6329">
                  <a:extLst>
                    <a:ext uri="{FF2B5EF4-FFF2-40B4-BE49-F238E27FC236}">
                      <a16:creationId xmlns:a16="http://schemas.microsoft.com/office/drawing/2014/main" id="{AA7F382B-C742-22F2-1784-B9D9BF12B6A6}"/>
                    </a:ext>
                  </a:extLst>
                </p:cNvPr>
                <p:cNvSpPr/>
                <p:nvPr/>
              </p:nvSpPr>
              <p:spPr bwMode="gray">
                <a:xfrm>
                  <a:off x="4207858"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3" name="Freeform: Shape 6330">
                  <a:extLst>
                    <a:ext uri="{FF2B5EF4-FFF2-40B4-BE49-F238E27FC236}">
                      <a16:creationId xmlns:a16="http://schemas.microsoft.com/office/drawing/2014/main" id="{FC664CAC-ADCE-8089-C61D-7450E95ADDF9}"/>
                    </a:ext>
                  </a:extLst>
                </p:cNvPr>
                <p:cNvSpPr/>
                <p:nvPr/>
              </p:nvSpPr>
              <p:spPr bwMode="gray">
                <a:xfrm>
                  <a:off x="4170044" y="29312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6" name="Graphic 2080">
                <a:extLst>
                  <a:ext uri="{FF2B5EF4-FFF2-40B4-BE49-F238E27FC236}">
                    <a16:creationId xmlns:a16="http://schemas.microsoft.com/office/drawing/2014/main" id="{D39D59C5-250D-7989-492A-11B0FAAE6583}"/>
                  </a:ext>
                </a:extLst>
              </p:cNvPr>
              <p:cNvGrpSpPr/>
              <p:nvPr/>
            </p:nvGrpSpPr>
            <p:grpSpPr bwMode="gray">
              <a:xfrm>
                <a:off x="4157185" y="2893408"/>
                <a:ext cx="75723" cy="75628"/>
                <a:chOff x="4157185" y="2893408"/>
                <a:chExt cx="75723" cy="75628"/>
              </a:xfrm>
            </p:grpSpPr>
            <p:sp>
              <p:nvSpPr>
                <p:cNvPr id="920" name="Freeform: Shape 6327">
                  <a:extLst>
                    <a:ext uri="{FF2B5EF4-FFF2-40B4-BE49-F238E27FC236}">
                      <a16:creationId xmlns:a16="http://schemas.microsoft.com/office/drawing/2014/main" id="{BAC6AC19-41C7-59CE-EA72-C0E40C7663DB}"/>
                    </a:ext>
                  </a:extLst>
                </p:cNvPr>
                <p:cNvSpPr/>
                <p:nvPr/>
              </p:nvSpPr>
              <p:spPr bwMode="gray">
                <a:xfrm>
                  <a:off x="4195095" y="289340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21" name="Freeform: Shape 6328">
                  <a:extLst>
                    <a:ext uri="{FF2B5EF4-FFF2-40B4-BE49-F238E27FC236}">
                      <a16:creationId xmlns:a16="http://schemas.microsoft.com/office/drawing/2014/main" id="{787ADAFC-5151-6F1E-BEEA-10874276EE79}"/>
                    </a:ext>
                  </a:extLst>
                </p:cNvPr>
                <p:cNvSpPr/>
                <p:nvPr/>
              </p:nvSpPr>
              <p:spPr bwMode="gray">
                <a:xfrm>
                  <a:off x="4157185" y="29312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7" name="Graphic 2080">
                <a:extLst>
                  <a:ext uri="{FF2B5EF4-FFF2-40B4-BE49-F238E27FC236}">
                    <a16:creationId xmlns:a16="http://schemas.microsoft.com/office/drawing/2014/main" id="{8F9C5702-FFEF-6DD8-6F7D-F381669AC851}"/>
                  </a:ext>
                </a:extLst>
              </p:cNvPr>
              <p:cNvGrpSpPr/>
              <p:nvPr/>
            </p:nvGrpSpPr>
            <p:grpSpPr bwMode="gray">
              <a:xfrm>
                <a:off x="5061203" y="3299554"/>
                <a:ext cx="75723" cy="75723"/>
                <a:chOff x="5061203" y="3299554"/>
                <a:chExt cx="75723" cy="75723"/>
              </a:xfrm>
            </p:grpSpPr>
            <p:sp>
              <p:nvSpPr>
                <p:cNvPr id="918" name="Freeform: Shape 6325">
                  <a:extLst>
                    <a:ext uri="{FF2B5EF4-FFF2-40B4-BE49-F238E27FC236}">
                      <a16:creationId xmlns:a16="http://schemas.microsoft.com/office/drawing/2014/main" id="{0FDF6B1F-793E-D6DC-6C8C-5BEE1E594DB3}"/>
                    </a:ext>
                  </a:extLst>
                </p:cNvPr>
                <p:cNvSpPr/>
                <p:nvPr/>
              </p:nvSpPr>
              <p:spPr bwMode="gray">
                <a:xfrm>
                  <a:off x="5099113" y="32995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9" name="Freeform: Shape 6326">
                  <a:extLst>
                    <a:ext uri="{FF2B5EF4-FFF2-40B4-BE49-F238E27FC236}">
                      <a16:creationId xmlns:a16="http://schemas.microsoft.com/office/drawing/2014/main" id="{E1DC25E8-2EF7-D328-EB1D-E8727D710696}"/>
                    </a:ext>
                  </a:extLst>
                </p:cNvPr>
                <p:cNvSpPr/>
                <p:nvPr/>
              </p:nvSpPr>
              <p:spPr bwMode="gray">
                <a:xfrm>
                  <a:off x="5061203" y="33374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8" name="Graphic 2080">
                <a:extLst>
                  <a:ext uri="{FF2B5EF4-FFF2-40B4-BE49-F238E27FC236}">
                    <a16:creationId xmlns:a16="http://schemas.microsoft.com/office/drawing/2014/main" id="{3CDD2D37-E059-0591-8FA0-C3A1E7FA4DD1}"/>
                  </a:ext>
                </a:extLst>
              </p:cNvPr>
              <p:cNvGrpSpPr/>
              <p:nvPr/>
            </p:nvGrpSpPr>
            <p:grpSpPr bwMode="gray">
              <a:xfrm>
                <a:off x="5188933" y="3384041"/>
                <a:ext cx="75628" cy="75723"/>
                <a:chOff x="5188933" y="3384041"/>
                <a:chExt cx="75628" cy="75723"/>
              </a:xfrm>
            </p:grpSpPr>
            <p:sp>
              <p:nvSpPr>
                <p:cNvPr id="916" name="Freeform: Shape 6323">
                  <a:extLst>
                    <a:ext uri="{FF2B5EF4-FFF2-40B4-BE49-F238E27FC236}">
                      <a16:creationId xmlns:a16="http://schemas.microsoft.com/office/drawing/2014/main" id="{0F83A3E8-8D62-F23E-4E6B-D27EDBA91EDE}"/>
                    </a:ext>
                  </a:extLst>
                </p:cNvPr>
                <p:cNvSpPr/>
                <p:nvPr/>
              </p:nvSpPr>
              <p:spPr bwMode="gray">
                <a:xfrm>
                  <a:off x="5226748" y="33840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7" name="Freeform: Shape 6324">
                  <a:extLst>
                    <a:ext uri="{FF2B5EF4-FFF2-40B4-BE49-F238E27FC236}">
                      <a16:creationId xmlns:a16="http://schemas.microsoft.com/office/drawing/2014/main" id="{4556E6DE-8BFD-23E5-92A2-F86CD1E11970}"/>
                    </a:ext>
                  </a:extLst>
                </p:cNvPr>
                <p:cNvSpPr/>
                <p:nvPr/>
              </p:nvSpPr>
              <p:spPr bwMode="gray">
                <a:xfrm>
                  <a:off x="5188933" y="34218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39" name="Graphic 2080">
                <a:extLst>
                  <a:ext uri="{FF2B5EF4-FFF2-40B4-BE49-F238E27FC236}">
                    <a16:creationId xmlns:a16="http://schemas.microsoft.com/office/drawing/2014/main" id="{620DDC94-1DE6-032F-4E96-B5959F3C5D8C}"/>
                  </a:ext>
                </a:extLst>
              </p:cNvPr>
              <p:cNvGrpSpPr/>
              <p:nvPr/>
            </p:nvGrpSpPr>
            <p:grpSpPr bwMode="gray">
              <a:xfrm>
                <a:off x="5248084" y="3396995"/>
                <a:ext cx="75723" cy="75723"/>
                <a:chOff x="5248084" y="3396995"/>
                <a:chExt cx="75723" cy="75723"/>
              </a:xfrm>
            </p:grpSpPr>
            <p:sp>
              <p:nvSpPr>
                <p:cNvPr id="914" name="Freeform: Shape 6321">
                  <a:extLst>
                    <a:ext uri="{FF2B5EF4-FFF2-40B4-BE49-F238E27FC236}">
                      <a16:creationId xmlns:a16="http://schemas.microsoft.com/office/drawing/2014/main" id="{AD279F02-0DE0-5234-0640-85E6AF700D6F}"/>
                    </a:ext>
                  </a:extLst>
                </p:cNvPr>
                <p:cNvSpPr/>
                <p:nvPr/>
              </p:nvSpPr>
              <p:spPr bwMode="gray">
                <a:xfrm>
                  <a:off x="5285898" y="33969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5" name="Freeform: Shape 6322">
                  <a:extLst>
                    <a:ext uri="{FF2B5EF4-FFF2-40B4-BE49-F238E27FC236}">
                      <a16:creationId xmlns:a16="http://schemas.microsoft.com/office/drawing/2014/main" id="{51B03D63-68F4-0973-44E9-046D2FAF7319}"/>
                    </a:ext>
                  </a:extLst>
                </p:cNvPr>
                <p:cNvSpPr/>
                <p:nvPr/>
              </p:nvSpPr>
              <p:spPr bwMode="gray">
                <a:xfrm>
                  <a:off x="5248084" y="3434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0" name="Graphic 2080">
                <a:extLst>
                  <a:ext uri="{FF2B5EF4-FFF2-40B4-BE49-F238E27FC236}">
                    <a16:creationId xmlns:a16="http://schemas.microsoft.com/office/drawing/2014/main" id="{25BE56C6-2C82-2C7F-264E-3812C95A979B}"/>
                  </a:ext>
                </a:extLst>
              </p:cNvPr>
              <p:cNvGrpSpPr/>
              <p:nvPr/>
            </p:nvGrpSpPr>
            <p:grpSpPr bwMode="gray">
              <a:xfrm>
                <a:off x="5273230" y="3396995"/>
                <a:ext cx="75628" cy="75723"/>
                <a:chOff x="5273230" y="3396995"/>
                <a:chExt cx="75628" cy="75723"/>
              </a:xfrm>
            </p:grpSpPr>
            <p:sp>
              <p:nvSpPr>
                <p:cNvPr id="912" name="Freeform: Shape 6319">
                  <a:extLst>
                    <a:ext uri="{FF2B5EF4-FFF2-40B4-BE49-F238E27FC236}">
                      <a16:creationId xmlns:a16="http://schemas.microsoft.com/office/drawing/2014/main" id="{3480F128-E8BF-D62C-21DB-0A4139BD4738}"/>
                    </a:ext>
                  </a:extLst>
                </p:cNvPr>
                <p:cNvSpPr/>
                <p:nvPr/>
              </p:nvSpPr>
              <p:spPr bwMode="gray">
                <a:xfrm>
                  <a:off x="5311044" y="33969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3" name="Freeform: Shape 6320">
                  <a:extLst>
                    <a:ext uri="{FF2B5EF4-FFF2-40B4-BE49-F238E27FC236}">
                      <a16:creationId xmlns:a16="http://schemas.microsoft.com/office/drawing/2014/main" id="{EB78FEA9-8680-1C48-AF90-06716AA6B525}"/>
                    </a:ext>
                  </a:extLst>
                </p:cNvPr>
                <p:cNvSpPr/>
                <p:nvPr/>
              </p:nvSpPr>
              <p:spPr bwMode="gray">
                <a:xfrm>
                  <a:off x="5273230" y="343480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1" name="Graphic 2080">
                <a:extLst>
                  <a:ext uri="{FF2B5EF4-FFF2-40B4-BE49-F238E27FC236}">
                    <a16:creationId xmlns:a16="http://schemas.microsoft.com/office/drawing/2014/main" id="{96D73545-27FC-5F40-FD8B-74F99EFE1146}"/>
                  </a:ext>
                </a:extLst>
              </p:cNvPr>
              <p:cNvGrpSpPr/>
              <p:nvPr/>
            </p:nvGrpSpPr>
            <p:grpSpPr bwMode="gray">
              <a:xfrm>
                <a:off x="5285517" y="3396995"/>
                <a:ext cx="75723" cy="75723"/>
                <a:chOff x="5285517" y="3396995"/>
                <a:chExt cx="75723" cy="75723"/>
              </a:xfrm>
            </p:grpSpPr>
            <p:sp>
              <p:nvSpPr>
                <p:cNvPr id="910" name="Freeform: Shape 6317">
                  <a:extLst>
                    <a:ext uri="{FF2B5EF4-FFF2-40B4-BE49-F238E27FC236}">
                      <a16:creationId xmlns:a16="http://schemas.microsoft.com/office/drawing/2014/main" id="{B6E38F81-7F87-5D63-795C-835447458F4D}"/>
                    </a:ext>
                  </a:extLst>
                </p:cNvPr>
                <p:cNvSpPr/>
                <p:nvPr/>
              </p:nvSpPr>
              <p:spPr bwMode="gray">
                <a:xfrm>
                  <a:off x="5323331" y="33969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11" name="Freeform: Shape 6318">
                  <a:extLst>
                    <a:ext uri="{FF2B5EF4-FFF2-40B4-BE49-F238E27FC236}">
                      <a16:creationId xmlns:a16="http://schemas.microsoft.com/office/drawing/2014/main" id="{C1D26F8F-9BBC-9B8B-CD34-C6B16812F36B}"/>
                    </a:ext>
                  </a:extLst>
                </p:cNvPr>
                <p:cNvSpPr/>
                <p:nvPr/>
              </p:nvSpPr>
              <p:spPr bwMode="gray">
                <a:xfrm>
                  <a:off x="5285517" y="3434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2" name="Graphic 2080">
                <a:extLst>
                  <a:ext uri="{FF2B5EF4-FFF2-40B4-BE49-F238E27FC236}">
                    <a16:creationId xmlns:a16="http://schemas.microsoft.com/office/drawing/2014/main" id="{5B614E03-A046-A9D9-E9A2-F64EB37471B8}"/>
                  </a:ext>
                </a:extLst>
              </p:cNvPr>
              <p:cNvGrpSpPr/>
              <p:nvPr/>
            </p:nvGrpSpPr>
            <p:grpSpPr bwMode="gray">
              <a:xfrm>
                <a:off x="5298661" y="3396995"/>
                <a:ext cx="75628" cy="75723"/>
                <a:chOff x="5298661" y="3396995"/>
                <a:chExt cx="75628" cy="75723"/>
              </a:xfrm>
            </p:grpSpPr>
            <p:sp>
              <p:nvSpPr>
                <p:cNvPr id="908" name="Freeform: Shape 6315">
                  <a:extLst>
                    <a:ext uri="{FF2B5EF4-FFF2-40B4-BE49-F238E27FC236}">
                      <a16:creationId xmlns:a16="http://schemas.microsoft.com/office/drawing/2014/main" id="{6826AD25-559F-C668-F0F7-FD082162C4D8}"/>
                    </a:ext>
                  </a:extLst>
                </p:cNvPr>
                <p:cNvSpPr/>
                <p:nvPr/>
              </p:nvSpPr>
              <p:spPr bwMode="gray">
                <a:xfrm>
                  <a:off x="5336476" y="33969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9" name="Freeform: Shape 6316">
                  <a:extLst>
                    <a:ext uri="{FF2B5EF4-FFF2-40B4-BE49-F238E27FC236}">
                      <a16:creationId xmlns:a16="http://schemas.microsoft.com/office/drawing/2014/main" id="{C95775E8-79D5-A39C-266C-A8D67217CE01}"/>
                    </a:ext>
                  </a:extLst>
                </p:cNvPr>
                <p:cNvSpPr/>
                <p:nvPr/>
              </p:nvSpPr>
              <p:spPr bwMode="gray">
                <a:xfrm>
                  <a:off x="5298661" y="343480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3" name="Graphic 2080">
                <a:extLst>
                  <a:ext uri="{FF2B5EF4-FFF2-40B4-BE49-F238E27FC236}">
                    <a16:creationId xmlns:a16="http://schemas.microsoft.com/office/drawing/2014/main" id="{9783C4DD-082F-7C08-BF88-83E685246CDD}"/>
                  </a:ext>
                </a:extLst>
              </p:cNvPr>
              <p:cNvGrpSpPr/>
              <p:nvPr/>
            </p:nvGrpSpPr>
            <p:grpSpPr bwMode="gray">
              <a:xfrm>
                <a:off x="5428392" y="3452050"/>
                <a:ext cx="75723" cy="75628"/>
                <a:chOff x="5428392" y="3452050"/>
                <a:chExt cx="75723" cy="75628"/>
              </a:xfrm>
            </p:grpSpPr>
            <p:sp>
              <p:nvSpPr>
                <p:cNvPr id="906" name="Freeform: Shape 6313">
                  <a:extLst>
                    <a:ext uri="{FF2B5EF4-FFF2-40B4-BE49-F238E27FC236}">
                      <a16:creationId xmlns:a16="http://schemas.microsoft.com/office/drawing/2014/main" id="{8FAD8B39-2533-0D15-A779-A1168F73AB0F}"/>
                    </a:ext>
                  </a:extLst>
                </p:cNvPr>
                <p:cNvSpPr/>
                <p:nvPr/>
              </p:nvSpPr>
              <p:spPr bwMode="gray">
                <a:xfrm>
                  <a:off x="5466301" y="345205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7" name="Freeform: Shape 6314">
                  <a:extLst>
                    <a:ext uri="{FF2B5EF4-FFF2-40B4-BE49-F238E27FC236}">
                      <a16:creationId xmlns:a16="http://schemas.microsoft.com/office/drawing/2014/main" id="{2DB8C597-3726-63DC-736E-1A7458ED885C}"/>
                    </a:ext>
                  </a:extLst>
                </p:cNvPr>
                <p:cNvSpPr/>
                <p:nvPr/>
              </p:nvSpPr>
              <p:spPr bwMode="gray">
                <a:xfrm>
                  <a:off x="5428392" y="34898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4" name="Graphic 2080">
                <a:extLst>
                  <a:ext uri="{FF2B5EF4-FFF2-40B4-BE49-F238E27FC236}">
                    <a16:creationId xmlns:a16="http://schemas.microsoft.com/office/drawing/2014/main" id="{91AB6B57-AEB0-B66B-6B27-DDEF5FEB66D2}"/>
                  </a:ext>
                </a:extLst>
              </p:cNvPr>
              <p:cNvGrpSpPr/>
              <p:nvPr/>
            </p:nvGrpSpPr>
            <p:grpSpPr bwMode="gray">
              <a:xfrm>
                <a:off x="5441822" y="3452050"/>
                <a:ext cx="75723" cy="75628"/>
                <a:chOff x="5441822" y="3452050"/>
                <a:chExt cx="75723" cy="75628"/>
              </a:xfrm>
            </p:grpSpPr>
            <p:sp>
              <p:nvSpPr>
                <p:cNvPr id="904" name="Freeform: Shape 6311">
                  <a:extLst>
                    <a:ext uri="{FF2B5EF4-FFF2-40B4-BE49-F238E27FC236}">
                      <a16:creationId xmlns:a16="http://schemas.microsoft.com/office/drawing/2014/main" id="{43CD94FB-7110-3604-866A-4C77FF405099}"/>
                    </a:ext>
                  </a:extLst>
                </p:cNvPr>
                <p:cNvSpPr/>
                <p:nvPr/>
              </p:nvSpPr>
              <p:spPr bwMode="gray">
                <a:xfrm>
                  <a:off x="5479636" y="345205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5" name="Freeform: Shape 6312">
                  <a:extLst>
                    <a:ext uri="{FF2B5EF4-FFF2-40B4-BE49-F238E27FC236}">
                      <a16:creationId xmlns:a16="http://schemas.microsoft.com/office/drawing/2014/main" id="{92974065-3084-A1F5-B2E9-C5B880A683D7}"/>
                    </a:ext>
                  </a:extLst>
                </p:cNvPr>
                <p:cNvSpPr/>
                <p:nvPr/>
              </p:nvSpPr>
              <p:spPr bwMode="gray">
                <a:xfrm>
                  <a:off x="5441822" y="34898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5" name="Graphic 2080">
                <a:extLst>
                  <a:ext uri="{FF2B5EF4-FFF2-40B4-BE49-F238E27FC236}">
                    <a16:creationId xmlns:a16="http://schemas.microsoft.com/office/drawing/2014/main" id="{5DDBF01C-BC1D-2141-5C5B-02161B7D1C56}"/>
                  </a:ext>
                </a:extLst>
              </p:cNvPr>
              <p:cNvGrpSpPr/>
              <p:nvPr/>
            </p:nvGrpSpPr>
            <p:grpSpPr bwMode="gray">
              <a:xfrm>
                <a:off x="5470588" y="3452050"/>
                <a:ext cx="75723" cy="75628"/>
                <a:chOff x="5470588" y="3452050"/>
                <a:chExt cx="75723" cy="75628"/>
              </a:xfrm>
            </p:grpSpPr>
            <p:sp>
              <p:nvSpPr>
                <p:cNvPr id="902" name="Freeform: Shape 6309">
                  <a:extLst>
                    <a:ext uri="{FF2B5EF4-FFF2-40B4-BE49-F238E27FC236}">
                      <a16:creationId xmlns:a16="http://schemas.microsoft.com/office/drawing/2014/main" id="{760C5D2D-6943-38B4-9329-90F16CE48204}"/>
                    </a:ext>
                  </a:extLst>
                </p:cNvPr>
                <p:cNvSpPr/>
                <p:nvPr/>
              </p:nvSpPr>
              <p:spPr bwMode="gray">
                <a:xfrm>
                  <a:off x="5508402" y="345205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3" name="Freeform: Shape 6310">
                  <a:extLst>
                    <a:ext uri="{FF2B5EF4-FFF2-40B4-BE49-F238E27FC236}">
                      <a16:creationId xmlns:a16="http://schemas.microsoft.com/office/drawing/2014/main" id="{330839B6-EB5B-36E2-ED4C-E0EA0B68650A}"/>
                    </a:ext>
                  </a:extLst>
                </p:cNvPr>
                <p:cNvSpPr/>
                <p:nvPr/>
              </p:nvSpPr>
              <p:spPr bwMode="gray">
                <a:xfrm>
                  <a:off x="5470588" y="34898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6" name="Graphic 2080">
                <a:extLst>
                  <a:ext uri="{FF2B5EF4-FFF2-40B4-BE49-F238E27FC236}">
                    <a16:creationId xmlns:a16="http://schemas.microsoft.com/office/drawing/2014/main" id="{4E9ADF77-2ED4-3BCD-2026-0E8745CF85FF}"/>
                  </a:ext>
                </a:extLst>
              </p:cNvPr>
              <p:cNvGrpSpPr/>
              <p:nvPr/>
            </p:nvGrpSpPr>
            <p:grpSpPr bwMode="gray">
              <a:xfrm>
                <a:off x="5451919" y="3452050"/>
                <a:ext cx="75723" cy="75628"/>
                <a:chOff x="5451919" y="3452050"/>
                <a:chExt cx="75723" cy="75628"/>
              </a:xfrm>
            </p:grpSpPr>
            <p:sp>
              <p:nvSpPr>
                <p:cNvPr id="900" name="Freeform: Shape 6307">
                  <a:extLst>
                    <a:ext uri="{FF2B5EF4-FFF2-40B4-BE49-F238E27FC236}">
                      <a16:creationId xmlns:a16="http://schemas.microsoft.com/office/drawing/2014/main" id="{62F608D2-85AC-01D1-3036-7EB25A09169B}"/>
                    </a:ext>
                  </a:extLst>
                </p:cNvPr>
                <p:cNvSpPr/>
                <p:nvPr/>
              </p:nvSpPr>
              <p:spPr bwMode="gray">
                <a:xfrm>
                  <a:off x="5489828" y="345205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01" name="Freeform: Shape 6308">
                  <a:extLst>
                    <a:ext uri="{FF2B5EF4-FFF2-40B4-BE49-F238E27FC236}">
                      <a16:creationId xmlns:a16="http://schemas.microsoft.com/office/drawing/2014/main" id="{0CDF0F30-A94F-784D-9B09-5D0D75457ECF}"/>
                    </a:ext>
                  </a:extLst>
                </p:cNvPr>
                <p:cNvSpPr/>
                <p:nvPr/>
              </p:nvSpPr>
              <p:spPr bwMode="gray">
                <a:xfrm>
                  <a:off x="5451919" y="34898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7" name="Graphic 2080">
                <a:extLst>
                  <a:ext uri="{FF2B5EF4-FFF2-40B4-BE49-F238E27FC236}">
                    <a16:creationId xmlns:a16="http://schemas.microsoft.com/office/drawing/2014/main" id="{B5B9D002-3CEC-BA3A-0DCE-7CC5C30BA21A}"/>
                  </a:ext>
                </a:extLst>
              </p:cNvPr>
              <p:cNvGrpSpPr/>
              <p:nvPr/>
            </p:nvGrpSpPr>
            <p:grpSpPr bwMode="gray">
              <a:xfrm>
                <a:off x="6121145" y="3717511"/>
                <a:ext cx="75723" cy="75723"/>
                <a:chOff x="6121145" y="3717511"/>
                <a:chExt cx="75723" cy="75723"/>
              </a:xfrm>
            </p:grpSpPr>
            <p:sp>
              <p:nvSpPr>
                <p:cNvPr id="898" name="Freeform: Shape 6305">
                  <a:extLst>
                    <a:ext uri="{FF2B5EF4-FFF2-40B4-BE49-F238E27FC236}">
                      <a16:creationId xmlns:a16="http://schemas.microsoft.com/office/drawing/2014/main" id="{EA923F2F-0982-3D3D-88D8-8C6D5EF6AA5F}"/>
                    </a:ext>
                  </a:extLst>
                </p:cNvPr>
                <p:cNvSpPr/>
                <p:nvPr/>
              </p:nvSpPr>
              <p:spPr bwMode="gray">
                <a:xfrm>
                  <a:off x="6158959" y="371751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9" name="Freeform: Shape 6306">
                  <a:extLst>
                    <a:ext uri="{FF2B5EF4-FFF2-40B4-BE49-F238E27FC236}">
                      <a16:creationId xmlns:a16="http://schemas.microsoft.com/office/drawing/2014/main" id="{A5AF42C6-ABC0-081C-684F-820EB1732F42}"/>
                    </a:ext>
                  </a:extLst>
                </p:cNvPr>
                <p:cNvSpPr/>
                <p:nvPr/>
              </p:nvSpPr>
              <p:spPr bwMode="gray">
                <a:xfrm>
                  <a:off x="6121145" y="37554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8" name="Graphic 2080">
                <a:extLst>
                  <a:ext uri="{FF2B5EF4-FFF2-40B4-BE49-F238E27FC236}">
                    <a16:creationId xmlns:a16="http://schemas.microsoft.com/office/drawing/2014/main" id="{73EBEB76-5311-119F-449E-0B5861CDE473}"/>
                  </a:ext>
                </a:extLst>
              </p:cNvPr>
              <p:cNvGrpSpPr/>
              <p:nvPr/>
            </p:nvGrpSpPr>
            <p:grpSpPr bwMode="gray">
              <a:xfrm>
                <a:off x="6358032" y="3768280"/>
                <a:ext cx="75628" cy="75628"/>
                <a:chOff x="6358032" y="3768280"/>
                <a:chExt cx="75628" cy="75628"/>
              </a:xfrm>
            </p:grpSpPr>
            <p:sp>
              <p:nvSpPr>
                <p:cNvPr id="896" name="Freeform: Shape 6303">
                  <a:extLst>
                    <a:ext uri="{FF2B5EF4-FFF2-40B4-BE49-F238E27FC236}">
                      <a16:creationId xmlns:a16="http://schemas.microsoft.com/office/drawing/2014/main" id="{BAB667CF-ED44-2162-CBF9-7B72368498F0}"/>
                    </a:ext>
                  </a:extLst>
                </p:cNvPr>
                <p:cNvSpPr/>
                <p:nvPr/>
              </p:nvSpPr>
              <p:spPr bwMode="gray">
                <a:xfrm>
                  <a:off x="6395846" y="3768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7" name="Freeform: Shape 6304">
                  <a:extLst>
                    <a:ext uri="{FF2B5EF4-FFF2-40B4-BE49-F238E27FC236}">
                      <a16:creationId xmlns:a16="http://schemas.microsoft.com/office/drawing/2014/main" id="{048DD6C7-5F83-4BCD-60AD-03C68575FEB5}"/>
                    </a:ext>
                  </a:extLst>
                </p:cNvPr>
                <p:cNvSpPr/>
                <p:nvPr/>
              </p:nvSpPr>
              <p:spPr bwMode="gray">
                <a:xfrm>
                  <a:off x="6358032" y="38060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49" name="Graphic 2080">
                <a:extLst>
                  <a:ext uri="{FF2B5EF4-FFF2-40B4-BE49-F238E27FC236}">
                    <a16:creationId xmlns:a16="http://schemas.microsoft.com/office/drawing/2014/main" id="{AFB0D0D5-8C34-1D4B-FDF8-C2028220F62F}"/>
                  </a:ext>
                </a:extLst>
              </p:cNvPr>
              <p:cNvGrpSpPr/>
              <p:nvPr/>
            </p:nvGrpSpPr>
            <p:grpSpPr bwMode="gray">
              <a:xfrm>
                <a:off x="6385559" y="3768280"/>
                <a:ext cx="75723" cy="75628"/>
                <a:chOff x="6385559" y="3768280"/>
                <a:chExt cx="75723" cy="75628"/>
              </a:xfrm>
            </p:grpSpPr>
            <p:sp>
              <p:nvSpPr>
                <p:cNvPr id="894" name="Freeform: Shape 6301">
                  <a:extLst>
                    <a:ext uri="{FF2B5EF4-FFF2-40B4-BE49-F238E27FC236}">
                      <a16:creationId xmlns:a16="http://schemas.microsoft.com/office/drawing/2014/main" id="{09028986-3EDC-475C-31F7-1F1C616F1139}"/>
                    </a:ext>
                  </a:extLst>
                </p:cNvPr>
                <p:cNvSpPr/>
                <p:nvPr/>
              </p:nvSpPr>
              <p:spPr bwMode="gray">
                <a:xfrm>
                  <a:off x="6423373" y="3768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5" name="Freeform: Shape 6302">
                  <a:extLst>
                    <a:ext uri="{FF2B5EF4-FFF2-40B4-BE49-F238E27FC236}">
                      <a16:creationId xmlns:a16="http://schemas.microsoft.com/office/drawing/2014/main" id="{4E971760-B1D6-DB52-E4F4-F3F02A1C9A4C}"/>
                    </a:ext>
                  </a:extLst>
                </p:cNvPr>
                <p:cNvSpPr/>
                <p:nvPr/>
              </p:nvSpPr>
              <p:spPr bwMode="gray">
                <a:xfrm>
                  <a:off x="6385559" y="3806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0" name="Graphic 2080">
                <a:extLst>
                  <a:ext uri="{FF2B5EF4-FFF2-40B4-BE49-F238E27FC236}">
                    <a16:creationId xmlns:a16="http://schemas.microsoft.com/office/drawing/2014/main" id="{2F64998A-910C-FF6F-5053-2CA4D906D015}"/>
                  </a:ext>
                </a:extLst>
              </p:cNvPr>
              <p:cNvGrpSpPr/>
              <p:nvPr/>
            </p:nvGrpSpPr>
            <p:grpSpPr bwMode="gray">
              <a:xfrm>
                <a:off x="6401466" y="3784853"/>
                <a:ext cx="75723" cy="75723"/>
                <a:chOff x="6401466" y="3784853"/>
                <a:chExt cx="75723" cy="75723"/>
              </a:xfrm>
            </p:grpSpPr>
            <p:sp>
              <p:nvSpPr>
                <p:cNvPr id="892" name="Freeform: Shape 6299">
                  <a:extLst>
                    <a:ext uri="{FF2B5EF4-FFF2-40B4-BE49-F238E27FC236}">
                      <a16:creationId xmlns:a16="http://schemas.microsoft.com/office/drawing/2014/main" id="{2748F4AA-E9E8-3AF9-4AC4-BC307AD0482D}"/>
                    </a:ext>
                  </a:extLst>
                </p:cNvPr>
                <p:cNvSpPr/>
                <p:nvPr/>
              </p:nvSpPr>
              <p:spPr bwMode="gray">
                <a:xfrm>
                  <a:off x="6439375"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3" name="Freeform: Shape 6300">
                  <a:extLst>
                    <a:ext uri="{FF2B5EF4-FFF2-40B4-BE49-F238E27FC236}">
                      <a16:creationId xmlns:a16="http://schemas.microsoft.com/office/drawing/2014/main" id="{DEA938C6-F944-2450-AFAC-C602F351636A}"/>
                    </a:ext>
                  </a:extLst>
                </p:cNvPr>
                <p:cNvSpPr/>
                <p:nvPr/>
              </p:nvSpPr>
              <p:spPr bwMode="gray">
                <a:xfrm>
                  <a:off x="6401466"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1" name="Graphic 2080">
                <a:extLst>
                  <a:ext uri="{FF2B5EF4-FFF2-40B4-BE49-F238E27FC236}">
                    <a16:creationId xmlns:a16="http://schemas.microsoft.com/office/drawing/2014/main" id="{DCB2CACF-9D09-AF40-7E02-FA52896D4F78}"/>
                  </a:ext>
                </a:extLst>
              </p:cNvPr>
              <p:cNvGrpSpPr/>
              <p:nvPr/>
            </p:nvGrpSpPr>
            <p:grpSpPr bwMode="gray">
              <a:xfrm>
                <a:off x="6537292" y="3784853"/>
                <a:ext cx="75723" cy="75723"/>
                <a:chOff x="6537292" y="3784853"/>
                <a:chExt cx="75723" cy="75723"/>
              </a:xfrm>
            </p:grpSpPr>
            <p:sp>
              <p:nvSpPr>
                <p:cNvPr id="890" name="Freeform: Shape 6297">
                  <a:extLst>
                    <a:ext uri="{FF2B5EF4-FFF2-40B4-BE49-F238E27FC236}">
                      <a16:creationId xmlns:a16="http://schemas.microsoft.com/office/drawing/2014/main" id="{84D838FA-9904-E439-07B6-2A3CBFEC8E63}"/>
                    </a:ext>
                  </a:extLst>
                </p:cNvPr>
                <p:cNvSpPr/>
                <p:nvPr/>
              </p:nvSpPr>
              <p:spPr bwMode="gray">
                <a:xfrm>
                  <a:off x="6575107"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91" name="Freeform: Shape 6298">
                  <a:extLst>
                    <a:ext uri="{FF2B5EF4-FFF2-40B4-BE49-F238E27FC236}">
                      <a16:creationId xmlns:a16="http://schemas.microsoft.com/office/drawing/2014/main" id="{1B04F851-0E60-60B3-FEDD-260E454FF55B}"/>
                    </a:ext>
                  </a:extLst>
                </p:cNvPr>
                <p:cNvSpPr/>
                <p:nvPr/>
              </p:nvSpPr>
              <p:spPr bwMode="gray">
                <a:xfrm>
                  <a:off x="6537292"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2" name="Graphic 2080">
                <a:extLst>
                  <a:ext uri="{FF2B5EF4-FFF2-40B4-BE49-F238E27FC236}">
                    <a16:creationId xmlns:a16="http://schemas.microsoft.com/office/drawing/2014/main" id="{5284BDB6-83AF-6B5F-768F-00A37894FB00}"/>
                  </a:ext>
                </a:extLst>
              </p:cNvPr>
              <p:cNvGrpSpPr/>
              <p:nvPr/>
            </p:nvGrpSpPr>
            <p:grpSpPr bwMode="gray">
              <a:xfrm>
                <a:off x="6527958" y="3784853"/>
                <a:ext cx="75723" cy="75723"/>
                <a:chOff x="6527958" y="3784853"/>
                <a:chExt cx="75723" cy="75723"/>
              </a:xfrm>
            </p:grpSpPr>
            <p:sp>
              <p:nvSpPr>
                <p:cNvPr id="888" name="Freeform: Shape 6295">
                  <a:extLst>
                    <a:ext uri="{FF2B5EF4-FFF2-40B4-BE49-F238E27FC236}">
                      <a16:creationId xmlns:a16="http://schemas.microsoft.com/office/drawing/2014/main" id="{491BA091-05AA-391E-2F70-B59402E16871}"/>
                    </a:ext>
                  </a:extLst>
                </p:cNvPr>
                <p:cNvSpPr/>
                <p:nvPr/>
              </p:nvSpPr>
              <p:spPr bwMode="gray">
                <a:xfrm>
                  <a:off x="6565772"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9" name="Freeform: Shape 6296">
                  <a:extLst>
                    <a:ext uri="{FF2B5EF4-FFF2-40B4-BE49-F238E27FC236}">
                      <a16:creationId xmlns:a16="http://schemas.microsoft.com/office/drawing/2014/main" id="{3E5B5747-B4C5-AB59-A6B0-80FE98172343}"/>
                    </a:ext>
                  </a:extLst>
                </p:cNvPr>
                <p:cNvSpPr/>
                <p:nvPr/>
              </p:nvSpPr>
              <p:spPr bwMode="gray">
                <a:xfrm>
                  <a:off x="6527958"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3" name="Graphic 2080">
                <a:extLst>
                  <a:ext uri="{FF2B5EF4-FFF2-40B4-BE49-F238E27FC236}">
                    <a16:creationId xmlns:a16="http://schemas.microsoft.com/office/drawing/2014/main" id="{235296E6-D7D1-8A4B-B992-5EE66B9E1538}"/>
                  </a:ext>
                </a:extLst>
              </p:cNvPr>
              <p:cNvGrpSpPr/>
              <p:nvPr/>
            </p:nvGrpSpPr>
            <p:grpSpPr bwMode="gray">
              <a:xfrm>
                <a:off x="6510527" y="3784853"/>
                <a:ext cx="75723" cy="75723"/>
                <a:chOff x="6510527" y="3784853"/>
                <a:chExt cx="75723" cy="75723"/>
              </a:xfrm>
            </p:grpSpPr>
            <p:sp>
              <p:nvSpPr>
                <p:cNvPr id="886" name="Freeform: Shape 6293">
                  <a:extLst>
                    <a:ext uri="{FF2B5EF4-FFF2-40B4-BE49-F238E27FC236}">
                      <a16:creationId xmlns:a16="http://schemas.microsoft.com/office/drawing/2014/main" id="{0ADCD415-371F-7956-8D55-56D25274E566}"/>
                    </a:ext>
                  </a:extLst>
                </p:cNvPr>
                <p:cNvSpPr/>
                <p:nvPr/>
              </p:nvSpPr>
              <p:spPr bwMode="gray">
                <a:xfrm>
                  <a:off x="6548341" y="37848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7" name="Freeform: Shape 6294">
                  <a:extLst>
                    <a:ext uri="{FF2B5EF4-FFF2-40B4-BE49-F238E27FC236}">
                      <a16:creationId xmlns:a16="http://schemas.microsoft.com/office/drawing/2014/main" id="{C057393B-EBEC-A946-5AB6-9ADDEC6E59A6}"/>
                    </a:ext>
                  </a:extLst>
                </p:cNvPr>
                <p:cNvSpPr/>
                <p:nvPr/>
              </p:nvSpPr>
              <p:spPr bwMode="gray">
                <a:xfrm>
                  <a:off x="6510527" y="38226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4" name="Graphic 2080">
                <a:extLst>
                  <a:ext uri="{FF2B5EF4-FFF2-40B4-BE49-F238E27FC236}">
                    <a16:creationId xmlns:a16="http://schemas.microsoft.com/office/drawing/2014/main" id="{D7E2FBB1-BD0E-25F9-50DA-35454176FF2D}"/>
                  </a:ext>
                </a:extLst>
              </p:cNvPr>
              <p:cNvGrpSpPr/>
              <p:nvPr/>
            </p:nvGrpSpPr>
            <p:grpSpPr bwMode="gray">
              <a:xfrm>
                <a:off x="6726459" y="3874293"/>
                <a:ext cx="75723" cy="75723"/>
                <a:chOff x="6726459" y="3874293"/>
                <a:chExt cx="75723" cy="75723"/>
              </a:xfrm>
            </p:grpSpPr>
            <p:sp>
              <p:nvSpPr>
                <p:cNvPr id="884" name="Freeform: Shape 6291">
                  <a:extLst>
                    <a:ext uri="{FF2B5EF4-FFF2-40B4-BE49-F238E27FC236}">
                      <a16:creationId xmlns:a16="http://schemas.microsoft.com/office/drawing/2014/main" id="{1A757A29-0B9B-81E1-8230-261C451E6681}"/>
                    </a:ext>
                  </a:extLst>
                </p:cNvPr>
                <p:cNvSpPr/>
                <p:nvPr/>
              </p:nvSpPr>
              <p:spPr bwMode="gray">
                <a:xfrm>
                  <a:off x="6764273"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5" name="Freeform: Shape 6292">
                  <a:extLst>
                    <a:ext uri="{FF2B5EF4-FFF2-40B4-BE49-F238E27FC236}">
                      <a16:creationId xmlns:a16="http://schemas.microsoft.com/office/drawing/2014/main" id="{FA57E973-0B76-ED7B-FFE7-E64886E5D722}"/>
                    </a:ext>
                  </a:extLst>
                </p:cNvPr>
                <p:cNvSpPr/>
                <p:nvPr/>
              </p:nvSpPr>
              <p:spPr bwMode="gray">
                <a:xfrm>
                  <a:off x="6726459"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5" name="Graphic 2080">
                <a:extLst>
                  <a:ext uri="{FF2B5EF4-FFF2-40B4-BE49-F238E27FC236}">
                    <a16:creationId xmlns:a16="http://schemas.microsoft.com/office/drawing/2014/main" id="{09B94659-F17F-F801-D4ED-3F782FB35DE3}"/>
                  </a:ext>
                </a:extLst>
              </p:cNvPr>
              <p:cNvGrpSpPr/>
              <p:nvPr/>
            </p:nvGrpSpPr>
            <p:grpSpPr bwMode="gray">
              <a:xfrm>
                <a:off x="6871144" y="3874293"/>
                <a:ext cx="75723" cy="75723"/>
                <a:chOff x="6871144" y="3874293"/>
                <a:chExt cx="75723" cy="75723"/>
              </a:xfrm>
            </p:grpSpPr>
            <p:sp>
              <p:nvSpPr>
                <p:cNvPr id="882" name="Freeform: Shape 6289">
                  <a:extLst>
                    <a:ext uri="{FF2B5EF4-FFF2-40B4-BE49-F238E27FC236}">
                      <a16:creationId xmlns:a16="http://schemas.microsoft.com/office/drawing/2014/main" id="{20F2D400-A7C8-B4AC-CBB1-DF2BF3112C8B}"/>
                    </a:ext>
                  </a:extLst>
                </p:cNvPr>
                <p:cNvSpPr/>
                <p:nvPr/>
              </p:nvSpPr>
              <p:spPr bwMode="gray">
                <a:xfrm>
                  <a:off x="6909053"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3" name="Freeform: Shape 6290">
                  <a:extLst>
                    <a:ext uri="{FF2B5EF4-FFF2-40B4-BE49-F238E27FC236}">
                      <a16:creationId xmlns:a16="http://schemas.microsoft.com/office/drawing/2014/main" id="{7EAF91D5-64E8-6D13-27BC-A1763D6640C1}"/>
                    </a:ext>
                  </a:extLst>
                </p:cNvPr>
                <p:cNvSpPr/>
                <p:nvPr/>
              </p:nvSpPr>
              <p:spPr bwMode="gray">
                <a:xfrm>
                  <a:off x="6871144"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6" name="Graphic 2080">
                <a:extLst>
                  <a:ext uri="{FF2B5EF4-FFF2-40B4-BE49-F238E27FC236}">
                    <a16:creationId xmlns:a16="http://schemas.microsoft.com/office/drawing/2014/main" id="{D258C0F1-5322-E6CD-11B3-14621E996140}"/>
                  </a:ext>
                </a:extLst>
              </p:cNvPr>
              <p:cNvGrpSpPr/>
              <p:nvPr/>
            </p:nvGrpSpPr>
            <p:grpSpPr bwMode="gray">
              <a:xfrm>
                <a:off x="6859618" y="3874293"/>
                <a:ext cx="75723" cy="75723"/>
                <a:chOff x="6859618" y="3874293"/>
                <a:chExt cx="75723" cy="75723"/>
              </a:xfrm>
            </p:grpSpPr>
            <p:sp>
              <p:nvSpPr>
                <p:cNvPr id="880" name="Freeform: Shape 6287">
                  <a:extLst>
                    <a:ext uri="{FF2B5EF4-FFF2-40B4-BE49-F238E27FC236}">
                      <a16:creationId xmlns:a16="http://schemas.microsoft.com/office/drawing/2014/main" id="{0183CB08-01B8-FED1-162F-2BF80E82D139}"/>
                    </a:ext>
                  </a:extLst>
                </p:cNvPr>
                <p:cNvSpPr/>
                <p:nvPr/>
              </p:nvSpPr>
              <p:spPr bwMode="gray">
                <a:xfrm>
                  <a:off x="6897433"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81" name="Freeform: Shape 6288">
                  <a:extLst>
                    <a:ext uri="{FF2B5EF4-FFF2-40B4-BE49-F238E27FC236}">
                      <a16:creationId xmlns:a16="http://schemas.microsoft.com/office/drawing/2014/main" id="{DBC64FB1-9235-FCBF-097D-539268A7B51F}"/>
                    </a:ext>
                  </a:extLst>
                </p:cNvPr>
                <p:cNvSpPr/>
                <p:nvPr/>
              </p:nvSpPr>
              <p:spPr bwMode="gray">
                <a:xfrm>
                  <a:off x="6859618"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7" name="Graphic 2080">
                <a:extLst>
                  <a:ext uri="{FF2B5EF4-FFF2-40B4-BE49-F238E27FC236}">
                    <a16:creationId xmlns:a16="http://schemas.microsoft.com/office/drawing/2014/main" id="{0A6C36FA-3CC4-8544-AB12-BF8A886F4A96}"/>
                  </a:ext>
                </a:extLst>
              </p:cNvPr>
              <p:cNvGrpSpPr/>
              <p:nvPr/>
            </p:nvGrpSpPr>
            <p:grpSpPr bwMode="gray">
              <a:xfrm>
                <a:off x="6838949" y="3874293"/>
                <a:ext cx="75723" cy="75723"/>
                <a:chOff x="6838949" y="3874293"/>
                <a:chExt cx="75723" cy="75723"/>
              </a:xfrm>
            </p:grpSpPr>
            <p:sp>
              <p:nvSpPr>
                <p:cNvPr id="878" name="Freeform: Shape 6285">
                  <a:extLst>
                    <a:ext uri="{FF2B5EF4-FFF2-40B4-BE49-F238E27FC236}">
                      <a16:creationId xmlns:a16="http://schemas.microsoft.com/office/drawing/2014/main" id="{D210D4A1-6C69-26C3-5396-252812FF876F}"/>
                    </a:ext>
                  </a:extLst>
                </p:cNvPr>
                <p:cNvSpPr/>
                <p:nvPr/>
              </p:nvSpPr>
              <p:spPr bwMode="gray">
                <a:xfrm>
                  <a:off x="6876763"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9" name="Freeform: Shape 6286">
                  <a:extLst>
                    <a:ext uri="{FF2B5EF4-FFF2-40B4-BE49-F238E27FC236}">
                      <a16:creationId xmlns:a16="http://schemas.microsoft.com/office/drawing/2014/main" id="{D721CB06-2F70-DA4C-2DDB-58A5C0F7BDAC}"/>
                    </a:ext>
                  </a:extLst>
                </p:cNvPr>
                <p:cNvSpPr/>
                <p:nvPr/>
              </p:nvSpPr>
              <p:spPr bwMode="gray">
                <a:xfrm>
                  <a:off x="6838949"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8" name="Graphic 2080">
                <a:extLst>
                  <a:ext uri="{FF2B5EF4-FFF2-40B4-BE49-F238E27FC236}">
                    <a16:creationId xmlns:a16="http://schemas.microsoft.com/office/drawing/2014/main" id="{A2B8D3DB-A5A3-80EE-B728-EB3DF4BE48B5}"/>
                  </a:ext>
                </a:extLst>
              </p:cNvPr>
              <p:cNvGrpSpPr/>
              <p:nvPr/>
            </p:nvGrpSpPr>
            <p:grpSpPr bwMode="gray">
              <a:xfrm>
                <a:off x="6823423" y="3874293"/>
                <a:ext cx="75723" cy="75723"/>
                <a:chOff x="6823423" y="3874293"/>
                <a:chExt cx="75723" cy="75723"/>
              </a:xfrm>
            </p:grpSpPr>
            <p:sp>
              <p:nvSpPr>
                <p:cNvPr id="876" name="Freeform: Shape 6283">
                  <a:extLst>
                    <a:ext uri="{FF2B5EF4-FFF2-40B4-BE49-F238E27FC236}">
                      <a16:creationId xmlns:a16="http://schemas.microsoft.com/office/drawing/2014/main" id="{3B4A333D-FC56-B8C1-7DF0-4FC68E80CD03}"/>
                    </a:ext>
                  </a:extLst>
                </p:cNvPr>
                <p:cNvSpPr/>
                <p:nvPr/>
              </p:nvSpPr>
              <p:spPr bwMode="gray">
                <a:xfrm>
                  <a:off x="6861238"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7" name="Freeform: Shape 6284">
                  <a:extLst>
                    <a:ext uri="{FF2B5EF4-FFF2-40B4-BE49-F238E27FC236}">
                      <a16:creationId xmlns:a16="http://schemas.microsoft.com/office/drawing/2014/main" id="{5B7EDEB6-E1F2-885E-C159-04115555BCA5}"/>
                    </a:ext>
                  </a:extLst>
                </p:cNvPr>
                <p:cNvSpPr/>
                <p:nvPr/>
              </p:nvSpPr>
              <p:spPr bwMode="gray">
                <a:xfrm>
                  <a:off x="6823423"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59" name="Graphic 2080">
                <a:extLst>
                  <a:ext uri="{FF2B5EF4-FFF2-40B4-BE49-F238E27FC236}">
                    <a16:creationId xmlns:a16="http://schemas.microsoft.com/office/drawing/2014/main" id="{1037D4DC-0EEC-4BB1-365A-5DF4B5B3195F}"/>
                  </a:ext>
                </a:extLst>
              </p:cNvPr>
              <p:cNvGrpSpPr/>
              <p:nvPr/>
            </p:nvGrpSpPr>
            <p:grpSpPr bwMode="gray">
              <a:xfrm>
                <a:off x="6881526" y="3874293"/>
                <a:ext cx="75628" cy="75723"/>
                <a:chOff x="6881526" y="3874293"/>
                <a:chExt cx="75628" cy="75723"/>
              </a:xfrm>
            </p:grpSpPr>
            <p:sp>
              <p:nvSpPr>
                <p:cNvPr id="874" name="Freeform: Shape 6281">
                  <a:extLst>
                    <a:ext uri="{FF2B5EF4-FFF2-40B4-BE49-F238E27FC236}">
                      <a16:creationId xmlns:a16="http://schemas.microsoft.com/office/drawing/2014/main" id="{A2E0A41C-D03C-A1E3-17FF-E5F3E322E1F4}"/>
                    </a:ext>
                  </a:extLst>
                </p:cNvPr>
                <p:cNvSpPr/>
                <p:nvPr/>
              </p:nvSpPr>
              <p:spPr bwMode="gray">
                <a:xfrm>
                  <a:off x="6919340"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5" name="Freeform: Shape 6282">
                  <a:extLst>
                    <a:ext uri="{FF2B5EF4-FFF2-40B4-BE49-F238E27FC236}">
                      <a16:creationId xmlns:a16="http://schemas.microsoft.com/office/drawing/2014/main" id="{9E28D0D5-C2B7-48C4-153C-97876E16BFFC}"/>
                    </a:ext>
                  </a:extLst>
                </p:cNvPr>
                <p:cNvSpPr/>
                <p:nvPr/>
              </p:nvSpPr>
              <p:spPr bwMode="gray">
                <a:xfrm>
                  <a:off x="6881526" y="391220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0" name="Graphic 2080">
                <a:extLst>
                  <a:ext uri="{FF2B5EF4-FFF2-40B4-BE49-F238E27FC236}">
                    <a16:creationId xmlns:a16="http://schemas.microsoft.com/office/drawing/2014/main" id="{AA41063D-C58A-15DF-8AF6-36CE37FCD007}"/>
                  </a:ext>
                </a:extLst>
              </p:cNvPr>
              <p:cNvGrpSpPr/>
              <p:nvPr/>
            </p:nvGrpSpPr>
            <p:grpSpPr bwMode="gray">
              <a:xfrm>
                <a:off x="6754558" y="3874293"/>
                <a:ext cx="75723" cy="75723"/>
                <a:chOff x="6754558" y="3874293"/>
                <a:chExt cx="75723" cy="75723"/>
              </a:xfrm>
            </p:grpSpPr>
            <p:sp>
              <p:nvSpPr>
                <p:cNvPr id="872" name="Freeform: Shape 6279">
                  <a:extLst>
                    <a:ext uri="{FF2B5EF4-FFF2-40B4-BE49-F238E27FC236}">
                      <a16:creationId xmlns:a16="http://schemas.microsoft.com/office/drawing/2014/main" id="{122DABC6-3291-9365-83C9-586EF744F984}"/>
                    </a:ext>
                  </a:extLst>
                </p:cNvPr>
                <p:cNvSpPr/>
                <p:nvPr/>
              </p:nvSpPr>
              <p:spPr bwMode="gray">
                <a:xfrm>
                  <a:off x="6792467"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3" name="Freeform: Shape 6280">
                  <a:extLst>
                    <a:ext uri="{FF2B5EF4-FFF2-40B4-BE49-F238E27FC236}">
                      <a16:creationId xmlns:a16="http://schemas.microsoft.com/office/drawing/2014/main" id="{28BD4ACA-4E67-92D7-AEF0-73E96769BDFF}"/>
                    </a:ext>
                  </a:extLst>
                </p:cNvPr>
                <p:cNvSpPr/>
                <p:nvPr/>
              </p:nvSpPr>
              <p:spPr bwMode="gray">
                <a:xfrm>
                  <a:off x="6754558"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1" name="Graphic 2080">
                <a:extLst>
                  <a:ext uri="{FF2B5EF4-FFF2-40B4-BE49-F238E27FC236}">
                    <a16:creationId xmlns:a16="http://schemas.microsoft.com/office/drawing/2014/main" id="{E75F7452-FE3B-1F63-F806-0BC89891A415}"/>
                  </a:ext>
                </a:extLst>
              </p:cNvPr>
              <p:cNvGrpSpPr/>
              <p:nvPr/>
            </p:nvGrpSpPr>
            <p:grpSpPr bwMode="gray">
              <a:xfrm>
                <a:off x="6743032" y="3874293"/>
                <a:ext cx="75723" cy="75723"/>
                <a:chOff x="6743032" y="3874293"/>
                <a:chExt cx="75723" cy="75723"/>
              </a:xfrm>
            </p:grpSpPr>
            <p:sp>
              <p:nvSpPr>
                <p:cNvPr id="870" name="Freeform: Shape 6277">
                  <a:extLst>
                    <a:ext uri="{FF2B5EF4-FFF2-40B4-BE49-F238E27FC236}">
                      <a16:creationId xmlns:a16="http://schemas.microsoft.com/office/drawing/2014/main" id="{9BE64AFB-D1D1-85BA-0C76-48944F8AABE8}"/>
                    </a:ext>
                  </a:extLst>
                </p:cNvPr>
                <p:cNvSpPr/>
                <p:nvPr/>
              </p:nvSpPr>
              <p:spPr bwMode="gray">
                <a:xfrm>
                  <a:off x="6780847"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71" name="Freeform: Shape 6278">
                  <a:extLst>
                    <a:ext uri="{FF2B5EF4-FFF2-40B4-BE49-F238E27FC236}">
                      <a16:creationId xmlns:a16="http://schemas.microsoft.com/office/drawing/2014/main" id="{E63636DB-A62E-9F25-E298-0111E5FC86B7}"/>
                    </a:ext>
                  </a:extLst>
                </p:cNvPr>
                <p:cNvSpPr/>
                <p:nvPr/>
              </p:nvSpPr>
              <p:spPr bwMode="gray">
                <a:xfrm>
                  <a:off x="6743032"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2" name="Graphic 2080">
                <a:extLst>
                  <a:ext uri="{FF2B5EF4-FFF2-40B4-BE49-F238E27FC236}">
                    <a16:creationId xmlns:a16="http://schemas.microsoft.com/office/drawing/2014/main" id="{3C1DF77D-7405-D524-2038-0D3E3F23D2B6}"/>
                  </a:ext>
                </a:extLst>
              </p:cNvPr>
              <p:cNvGrpSpPr/>
              <p:nvPr/>
            </p:nvGrpSpPr>
            <p:grpSpPr bwMode="gray">
              <a:xfrm>
                <a:off x="6764940" y="3874293"/>
                <a:ext cx="75723" cy="75723"/>
                <a:chOff x="6764940" y="3874293"/>
                <a:chExt cx="75723" cy="75723"/>
              </a:xfrm>
            </p:grpSpPr>
            <p:sp>
              <p:nvSpPr>
                <p:cNvPr id="868" name="Freeform: Shape 6275">
                  <a:extLst>
                    <a:ext uri="{FF2B5EF4-FFF2-40B4-BE49-F238E27FC236}">
                      <a16:creationId xmlns:a16="http://schemas.microsoft.com/office/drawing/2014/main" id="{174E10C7-C3B7-1BD6-4094-0227AD514D47}"/>
                    </a:ext>
                  </a:extLst>
                </p:cNvPr>
                <p:cNvSpPr/>
                <p:nvPr/>
              </p:nvSpPr>
              <p:spPr bwMode="gray">
                <a:xfrm>
                  <a:off x="6802754"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9" name="Freeform: Shape 6276">
                  <a:extLst>
                    <a:ext uri="{FF2B5EF4-FFF2-40B4-BE49-F238E27FC236}">
                      <a16:creationId xmlns:a16="http://schemas.microsoft.com/office/drawing/2014/main" id="{5078F678-3C31-D9C9-48DA-94E91FF52E63}"/>
                    </a:ext>
                  </a:extLst>
                </p:cNvPr>
                <p:cNvSpPr/>
                <p:nvPr/>
              </p:nvSpPr>
              <p:spPr bwMode="gray">
                <a:xfrm>
                  <a:off x="6764940"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3" name="Graphic 2080">
                <a:extLst>
                  <a:ext uri="{FF2B5EF4-FFF2-40B4-BE49-F238E27FC236}">
                    <a16:creationId xmlns:a16="http://schemas.microsoft.com/office/drawing/2014/main" id="{A8F8F9D7-9921-A09D-84B2-D68C7A9A3EBF}"/>
                  </a:ext>
                </a:extLst>
              </p:cNvPr>
              <p:cNvGrpSpPr/>
              <p:nvPr/>
            </p:nvGrpSpPr>
            <p:grpSpPr bwMode="gray">
              <a:xfrm>
                <a:off x="6780847" y="3874293"/>
                <a:ext cx="75723" cy="75723"/>
                <a:chOff x="6780847" y="3874293"/>
                <a:chExt cx="75723" cy="75723"/>
              </a:xfrm>
            </p:grpSpPr>
            <p:sp>
              <p:nvSpPr>
                <p:cNvPr id="866" name="Freeform: Shape 6273">
                  <a:extLst>
                    <a:ext uri="{FF2B5EF4-FFF2-40B4-BE49-F238E27FC236}">
                      <a16:creationId xmlns:a16="http://schemas.microsoft.com/office/drawing/2014/main" id="{8F1DCCCE-DA93-09DA-2B0D-408FDC4039C2}"/>
                    </a:ext>
                  </a:extLst>
                </p:cNvPr>
                <p:cNvSpPr/>
                <p:nvPr/>
              </p:nvSpPr>
              <p:spPr bwMode="gray">
                <a:xfrm>
                  <a:off x="6818756"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7" name="Freeform: Shape 6274">
                  <a:extLst>
                    <a:ext uri="{FF2B5EF4-FFF2-40B4-BE49-F238E27FC236}">
                      <a16:creationId xmlns:a16="http://schemas.microsoft.com/office/drawing/2014/main" id="{CE067F78-4266-5399-CF4F-3CA9C17FE294}"/>
                    </a:ext>
                  </a:extLst>
                </p:cNvPr>
                <p:cNvSpPr/>
                <p:nvPr/>
              </p:nvSpPr>
              <p:spPr bwMode="gray">
                <a:xfrm>
                  <a:off x="6780847"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4" name="Graphic 2080">
                <a:extLst>
                  <a:ext uri="{FF2B5EF4-FFF2-40B4-BE49-F238E27FC236}">
                    <a16:creationId xmlns:a16="http://schemas.microsoft.com/office/drawing/2014/main" id="{32B7D963-7D4D-563D-DA47-EB81B65CE79B}"/>
                  </a:ext>
                </a:extLst>
              </p:cNvPr>
              <p:cNvGrpSpPr/>
              <p:nvPr/>
            </p:nvGrpSpPr>
            <p:grpSpPr bwMode="gray">
              <a:xfrm>
                <a:off x="6791229" y="3874293"/>
                <a:ext cx="75723" cy="75723"/>
                <a:chOff x="6791229" y="3874293"/>
                <a:chExt cx="75723" cy="75723"/>
              </a:xfrm>
            </p:grpSpPr>
            <p:sp>
              <p:nvSpPr>
                <p:cNvPr id="864" name="Freeform: Shape 6271">
                  <a:extLst>
                    <a:ext uri="{FF2B5EF4-FFF2-40B4-BE49-F238E27FC236}">
                      <a16:creationId xmlns:a16="http://schemas.microsoft.com/office/drawing/2014/main" id="{92F57138-54BE-B6F6-38FD-58C062E56865}"/>
                    </a:ext>
                  </a:extLst>
                </p:cNvPr>
                <p:cNvSpPr/>
                <p:nvPr/>
              </p:nvSpPr>
              <p:spPr bwMode="gray">
                <a:xfrm>
                  <a:off x="6829043" y="3874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5" name="Freeform: Shape 6272">
                  <a:extLst>
                    <a:ext uri="{FF2B5EF4-FFF2-40B4-BE49-F238E27FC236}">
                      <a16:creationId xmlns:a16="http://schemas.microsoft.com/office/drawing/2014/main" id="{BA8474D7-E18E-9D15-92F0-E6A5FAE62A2F}"/>
                    </a:ext>
                  </a:extLst>
                </p:cNvPr>
                <p:cNvSpPr/>
                <p:nvPr/>
              </p:nvSpPr>
              <p:spPr bwMode="gray">
                <a:xfrm>
                  <a:off x="6791229" y="39122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5" name="Graphic 2080">
                <a:extLst>
                  <a:ext uri="{FF2B5EF4-FFF2-40B4-BE49-F238E27FC236}">
                    <a16:creationId xmlns:a16="http://schemas.microsoft.com/office/drawing/2014/main" id="{D442DB85-1B0B-D4FE-FF45-73C3BF1B5626}"/>
                  </a:ext>
                </a:extLst>
              </p:cNvPr>
              <p:cNvGrpSpPr/>
              <p:nvPr/>
            </p:nvGrpSpPr>
            <p:grpSpPr bwMode="gray">
              <a:xfrm>
                <a:off x="7136224" y="3948207"/>
                <a:ext cx="75723" cy="75723"/>
                <a:chOff x="7136224" y="3948207"/>
                <a:chExt cx="75723" cy="75723"/>
              </a:xfrm>
            </p:grpSpPr>
            <p:sp>
              <p:nvSpPr>
                <p:cNvPr id="862" name="Freeform: Shape 6269">
                  <a:extLst>
                    <a:ext uri="{FF2B5EF4-FFF2-40B4-BE49-F238E27FC236}">
                      <a16:creationId xmlns:a16="http://schemas.microsoft.com/office/drawing/2014/main" id="{4B13DBBC-1197-3B53-A2ED-7D56C97FE323}"/>
                    </a:ext>
                  </a:extLst>
                </p:cNvPr>
                <p:cNvSpPr/>
                <p:nvPr/>
              </p:nvSpPr>
              <p:spPr bwMode="gray">
                <a:xfrm>
                  <a:off x="7174134"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3" name="Freeform: Shape 6270">
                  <a:extLst>
                    <a:ext uri="{FF2B5EF4-FFF2-40B4-BE49-F238E27FC236}">
                      <a16:creationId xmlns:a16="http://schemas.microsoft.com/office/drawing/2014/main" id="{B9E6C5A2-9254-43ED-18AE-CB1343095F99}"/>
                    </a:ext>
                  </a:extLst>
                </p:cNvPr>
                <p:cNvSpPr/>
                <p:nvPr/>
              </p:nvSpPr>
              <p:spPr bwMode="gray">
                <a:xfrm>
                  <a:off x="7136224" y="39860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6" name="Graphic 2080">
                <a:extLst>
                  <a:ext uri="{FF2B5EF4-FFF2-40B4-BE49-F238E27FC236}">
                    <a16:creationId xmlns:a16="http://schemas.microsoft.com/office/drawing/2014/main" id="{F6A0FC0F-C1A4-7342-5A9E-E50A714D6DAF}"/>
                  </a:ext>
                </a:extLst>
              </p:cNvPr>
              <p:cNvGrpSpPr/>
              <p:nvPr/>
            </p:nvGrpSpPr>
            <p:grpSpPr bwMode="gray">
              <a:xfrm>
                <a:off x="7102030" y="3948207"/>
                <a:ext cx="75628" cy="75723"/>
                <a:chOff x="7102030" y="3948207"/>
                <a:chExt cx="75628" cy="75723"/>
              </a:xfrm>
            </p:grpSpPr>
            <p:sp>
              <p:nvSpPr>
                <p:cNvPr id="860" name="Freeform: Shape 6267">
                  <a:extLst>
                    <a:ext uri="{FF2B5EF4-FFF2-40B4-BE49-F238E27FC236}">
                      <a16:creationId xmlns:a16="http://schemas.microsoft.com/office/drawing/2014/main" id="{4862DC6A-1E44-25BE-C3A2-82D4C9197A18}"/>
                    </a:ext>
                  </a:extLst>
                </p:cNvPr>
                <p:cNvSpPr/>
                <p:nvPr/>
              </p:nvSpPr>
              <p:spPr bwMode="gray">
                <a:xfrm>
                  <a:off x="7139844"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61" name="Freeform: Shape 6268">
                  <a:extLst>
                    <a:ext uri="{FF2B5EF4-FFF2-40B4-BE49-F238E27FC236}">
                      <a16:creationId xmlns:a16="http://schemas.microsoft.com/office/drawing/2014/main" id="{7E2EFE51-C6DB-5AF5-84B7-AD18894ACE8B}"/>
                    </a:ext>
                  </a:extLst>
                </p:cNvPr>
                <p:cNvSpPr/>
                <p:nvPr/>
              </p:nvSpPr>
              <p:spPr bwMode="gray">
                <a:xfrm>
                  <a:off x="7102030" y="398602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7" name="Graphic 2080">
                <a:extLst>
                  <a:ext uri="{FF2B5EF4-FFF2-40B4-BE49-F238E27FC236}">
                    <a16:creationId xmlns:a16="http://schemas.microsoft.com/office/drawing/2014/main" id="{4866D1AE-C9B0-29D3-B586-00D4C47F8007}"/>
                  </a:ext>
                </a:extLst>
              </p:cNvPr>
              <p:cNvGrpSpPr/>
              <p:nvPr/>
            </p:nvGrpSpPr>
            <p:grpSpPr bwMode="gray">
              <a:xfrm>
                <a:off x="7068978" y="3948207"/>
                <a:ext cx="75723" cy="75723"/>
                <a:chOff x="7068978" y="3948207"/>
                <a:chExt cx="75723" cy="75723"/>
              </a:xfrm>
            </p:grpSpPr>
            <p:sp>
              <p:nvSpPr>
                <p:cNvPr id="858" name="Freeform: Shape 6265">
                  <a:extLst>
                    <a:ext uri="{FF2B5EF4-FFF2-40B4-BE49-F238E27FC236}">
                      <a16:creationId xmlns:a16="http://schemas.microsoft.com/office/drawing/2014/main" id="{6F0D41CB-47AA-1A44-41B7-D992D5ECD541}"/>
                    </a:ext>
                  </a:extLst>
                </p:cNvPr>
                <p:cNvSpPr/>
                <p:nvPr/>
              </p:nvSpPr>
              <p:spPr bwMode="gray">
                <a:xfrm>
                  <a:off x="7106792"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9" name="Freeform: Shape 6266">
                  <a:extLst>
                    <a:ext uri="{FF2B5EF4-FFF2-40B4-BE49-F238E27FC236}">
                      <a16:creationId xmlns:a16="http://schemas.microsoft.com/office/drawing/2014/main" id="{12B94D1C-365D-74D5-04F4-E867E1EA6426}"/>
                    </a:ext>
                  </a:extLst>
                </p:cNvPr>
                <p:cNvSpPr/>
                <p:nvPr/>
              </p:nvSpPr>
              <p:spPr bwMode="gray">
                <a:xfrm>
                  <a:off x="7068978" y="39860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8" name="Graphic 2080">
                <a:extLst>
                  <a:ext uri="{FF2B5EF4-FFF2-40B4-BE49-F238E27FC236}">
                    <a16:creationId xmlns:a16="http://schemas.microsoft.com/office/drawing/2014/main" id="{F295C18D-039D-1B51-2FF5-9F3E834C03CC}"/>
                  </a:ext>
                </a:extLst>
              </p:cNvPr>
              <p:cNvGrpSpPr/>
              <p:nvPr/>
            </p:nvGrpSpPr>
            <p:grpSpPr bwMode="gray">
              <a:xfrm>
                <a:off x="7046689" y="3948207"/>
                <a:ext cx="75723" cy="75723"/>
                <a:chOff x="7046689" y="3948207"/>
                <a:chExt cx="75723" cy="75723"/>
              </a:xfrm>
            </p:grpSpPr>
            <p:sp>
              <p:nvSpPr>
                <p:cNvPr id="856" name="Freeform: Shape 6263">
                  <a:extLst>
                    <a:ext uri="{FF2B5EF4-FFF2-40B4-BE49-F238E27FC236}">
                      <a16:creationId xmlns:a16="http://schemas.microsoft.com/office/drawing/2014/main" id="{31824D2E-3A13-772F-E05E-74703B53725D}"/>
                    </a:ext>
                  </a:extLst>
                </p:cNvPr>
                <p:cNvSpPr/>
                <p:nvPr/>
              </p:nvSpPr>
              <p:spPr bwMode="gray">
                <a:xfrm>
                  <a:off x="7084504" y="3948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7" name="Freeform: Shape 6264">
                  <a:extLst>
                    <a:ext uri="{FF2B5EF4-FFF2-40B4-BE49-F238E27FC236}">
                      <a16:creationId xmlns:a16="http://schemas.microsoft.com/office/drawing/2014/main" id="{C327C3DF-0869-BDCE-82E8-4479ADA6D56E}"/>
                    </a:ext>
                  </a:extLst>
                </p:cNvPr>
                <p:cNvSpPr/>
                <p:nvPr/>
              </p:nvSpPr>
              <p:spPr bwMode="gray">
                <a:xfrm>
                  <a:off x="7046689" y="39860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69" name="Graphic 2080">
                <a:extLst>
                  <a:ext uri="{FF2B5EF4-FFF2-40B4-BE49-F238E27FC236}">
                    <a16:creationId xmlns:a16="http://schemas.microsoft.com/office/drawing/2014/main" id="{5C8F2AE1-712A-9203-65AE-06C927BC9FB9}"/>
                  </a:ext>
                </a:extLst>
              </p:cNvPr>
              <p:cNvGrpSpPr/>
              <p:nvPr/>
            </p:nvGrpSpPr>
            <p:grpSpPr bwMode="gray">
              <a:xfrm>
                <a:off x="7234808" y="3971638"/>
                <a:ext cx="75723" cy="75723"/>
                <a:chOff x="7234808" y="3971638"/>
                <a:chExt cx="75723" cy="75723"/>
              </a:xfrm>
            </p:grpSpPr>
            <p:sp>
              <p:nvSpPr>
                <p:cNvPr id="854" name="Freeform: Shape 6261">
                  <a:extLst>
                    <a:ext uri="{FF2B5EF4-FFF2-40B4-BE49-F238E27FC236}">
                      <a16:creationId xmlns:a16="http://schemas.microsoft.com/office/drawing/2014/main" id="{2ED19421-B6DD-6263-091A-80E2DBA0E9F2}"/>
                    </a:ext>
                  </a:extLst>
                </p:cNvPr>
                <p:cNvSpPr/>
                <p:nvPr/>
              </p:nvSpPr>
              <p:spPr bwMode="gray">
                <a:xfrm>
                  <a:off x="7272718"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5" name="Freeform: Shape 6262">
                  <a:extLst>
                    <a:ext uri="{FF2B5EF4-FFF2-40B4-BE49-F238E27FC236}">
                      <a16:creationId xmlns:a16="http://schemas.microsoft.com/office/drawing/2014/main" id="{44494051-8EFB-0FDB-6B65-85A1055BCEF4}"/>
                    </a:ext>
                  </a:extLst>
                </p:cNvPr>
                <p:cNvSpPr/>
                <p:nvPr/>
              </p:nvSpPr>
              <p:spPr bwMode="gray">
                <a:xfrm>
                  <a:off x="7234808" y="40095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0" name="Graphic 2080">
                <a:extLst>
                  <a:ext uri="{FF2B5EF4-FFF2-40B4-BE49-F238E27FC236}">
                    <a16:creationId xmlns:a16="http://schemas.microsoft.com/office/drawing/2014/main" id="{71AA3E20-F397-748B-618C-93E02B8710C8}"/>
                  </a:ext>
                </a:extLst>
              </p:cNvPr>
              <p:cNvGrpSpPr/>
              <p:nvPr/>
            </p:nvGrpSpPr>
            <p:grpSpPr bwMode="gray">
              <a:xfrm>
                <a:off x="7319581" y="3971638"/>
                <a:ext cx="75628" cy="75723"/>
                <a:chOff x="7319581" y="3971638"/>
                <a:chExt cx="75628" cy="75723"/>
              </a:xfrm>
            </p:grpSpPr>
            <p:sp>
              <p:nvSpPr>
                <p:cNvPr id="852" name="Freeform: Shape 6259">
                  <a:extLst>
                    <a:ext uri="{FF2B5EF4-FFF2-40B4-BE49-F238E27FC236}">
                      <a16:creationId xmlns:a16="http://schemas.microsoft.com/office/drawing/2014/main" id="{A20ADC44-6490-70BF-AEB7-130C3C71E3E6}"/>
                    </a:ext>
                  </a:extLst>
                </p:cNvPr>
                <p:cNvSpPr/>
                <p:nvPr/>
              </p:nvSpPr>
              <p:spPr bwMode="gray">
                <a:xfrm>
                  <a:off x="7357395"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3" name="Freeform: Shape 6260">
                  <a:extLst>
                    <a:ext uri="{FF2B5EF4-FFF2-40B4-BE49-F238E27FC236}">
                      <a16:creationId xmlns:a16="http://schemas.microsoft.com/office/drawing/2014/main" id="{F39D1BD2-D960-37D6-B4B4-EBEF1692415A}"/>
                    </a:ext>
                  </a:extLst>
                </p:cNvPr>
                <p:cNvSpPr/>
                <p:nvPr/>
              </p:nvSpPr>
              <p:spPr bwMode="gray">
                <a:xfrm>
                  <a:off x="7319581" y="400954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1" name="Graphic 2080">
                <a:extLst>
                  <a:ext uri="{FF2B5EF4-FFF2-40B4-BE49-F238E27FC236}">
                    <a16:creationId xmlns:a16="http://schemas.microsoft.com/office/drawing/2014/main" id="{0C20B47A-2AE4-1300-BA03-9E8D9702ED78}"/>
                  </a:ext>
                </a:extLst>
              </p:cNvPr>
              <p:cNvGrpSpPr/>
              <p:nvPr/>
            </p:nvGrpSpPr>
            <p:grpSpPr bwMode="gray">
              <a:xfrm>
                <a:off x="7293292" y="3971638"/>
                <a:ext cx="75628" cy="75723"/>
                <a:chOff x="7293292" y="3971638"/>
                <a:chExt cx="75628" cy="75723"/>
              </a:xfrm>
            </p:grpSpPr>
            <p:sp>
              <p:nvSpPr>
                <p:cNvPr id="850" name="Freeform: Shape 6257">
                  <a:extLst>
                    <a:ext uri="{FF2B5EF4-FFF2-40B4-BE49-F238E27FC236}">
                      <a16:creationId xmlns:a16="http://schemas.microsoft.com/office/drawing/2014/main" id="{0642A85F-9AFB-C711-4EA1-5F403322DE78}"/>
                    </a:ext>
                  </a:extLst>
                </p:cNvPr>
                <p:cNvSpPr/>
                <p:nvPr/>
              </p:nvSpPr>
              <p:spPr bwMode="gray">
                <a:xfrm>
                  <a:off x="7331106"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51" name="Freeform: Shape 6258">
                  <a:extLst>
                    <a:ext uri="{FF2B5EF4-FFF2-40B4-BE49-F238E27FC236}">
                      <a16:creationId xmlns:a16="http://schemas.microsoft.com/office/drawing/2014/main" id="{8DAB0B80-6C13-4F5B-685A-99156E2AB0DE}"/>
                    </a:ext>
                  </a:extLst>
                </p:cNvPr>
                <p:cNvSpPr/>
                <p:nvPr/>
              </p:nvSpPr>
              <p:spPr bwMode="gray">
                <a:xfrm>
                  <a:off x="7293292" y="400954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2" name="Graphic 2080">
                <a:extLst>
                  <a:ext uri="{FF2B5EF4-FFF2-40B4-BE49-F238E27FC236}">
                    <a16:creationId xmlns:a16="http://schemas.microsoft.com/office/drawing/2014/main" id="{A06CA721-84CE-78F6-2452-0D299ADD4A08}"/>
                  </a:ext>
                </a:extLst>
              </p:cNvPr>
              <p:cNvGrpSpPr/>
              <p:nvPr/>
            </p:nvGrpSpPr>
            <p:grpSpPr bwMode="gray">
              <a:xfrm>
                <a:off x="7272718" y="3971638"/>
                <a:ext cx="75628" cy="75723"/>
                <a:chOff x="7272718" y="3971638"/>
                <a:chExt cx="75628" cy="75723"/>
              </a:xfrm>
            </p:grpSpPr>
            <p:sp>
              <p:nvSpPr>
                <p:cNvPr id="848" name="Freeform: Shape 6255">
                  <a:extLst>
                    <a:ext uri="{FF2B5EF4-FFF2-40B4-BE49-F238E27FC236}">
                      <a16:creationId xmlns:a16="http://schemas.microsoft.com/office/drawing/2014/main" id="{257D1828-2E74-65F0-EB29-A73A089DB66A}"/>
                    </a:ext>
                  </a:extLst>
                </p:cNvPr>
                <p:cNvSpPr/>
                <p:nvPr/>
              </p:nvSpPr>
              <p:spPr bwMode="gray">
                <a:xfrm>
                  <a:off x="7310532"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9" name="Freeform: Shape 6256">
                  <a:extLst>
                    <a:ext uri="{FF2B5EF4-FFF2-40B4-BE49-F238E27FC236}">
                      <a16:creationId xmlns:a16="http://schemas.microsoft.com/office/drawing/2014/main" id="{D2B8ABC6-A97E-4CEB-BCC0-E9429E43EF3F}"/>
                    </a:ext>
                  </a:extLst>
                </p:cNvPr>
                <p:cNvSpPr/>
                <p:nvPr/>
              </p:nvSpPr>
              <p:spPr bwMode="gray">
                <a:xfrm>
                  <a:off x="7272718" y="400954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3" name="Graphic 2080">
                <a:extLst>
                  <a:ext uri="{FF2B5EF4-FFF2-40B4-BE49-F238E27FC236}">
                    <a16:creationId xmlns:a16="http://schemas.microsoft.com/office/drawing/2014/main" id="{36C6C3C2-A039-26AE-DED5-68568219FBD6}"/>
                  </a:ext>
                </a:extLst>
              </p:cNvPr>
              <p:cNvGrpSpPr/>
              <p:nvPr/>
            </p:nvGrpSpPr>
            <p:grpSpPr bwMode="gray">
              <a:xfrm>
                <a:off x="7247381" y="3971638"/>
                <a:ext cx="75723" cy="75723"/>
                <a:chOff x="7247381" y="3971638"/>
                <a:chExt cx="75723" cy="75723"/>
              </a:xfrm>
            </p:grpSpPr>
            <p:sp>
              <p:nvSpPr>
                <p:cNvPr id="846" name="Freeform: Shape 6253">
                  <a:extLst>
                    <a:ext uri="{FF2B5EF4-FFF2-40B4-BE49-F238E27FC236}">
                      <a16:creationId xmlns:a16="http://schemas.microsoft.com/office/drawing/2014/main" id="{7EF8B72C-E430-56B0-0839-38B0484D7767}"/>
                    </a:ext>
                  </a:extLst>
                </p:cNvPr>
                <p:cNvSpPr/>
                <p:nvPr/>
              </p:nvSpPr>
              <p:spPr bwMode="gray">
                <a:xfrm>
                  <a:off x="7285291" y="397163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7" name="Freeform: Shape 6254">
                  <a:extLst>
                    <a:ext uri="{FF2B5EF4-FFF2-40B4-BE49-F238E27FC236}">
                      <a16:creationId xmlns:a16="http://schemas.microsoft.com/office/drawing/2014/main" id="{7ACC04AC-585E-CC52-B063-C5E3BDED5875}"/>
                    </a:ext>
                  </a:extLst>
                </p:cNvPr>
                <p:cNvSpPr/>
                <p:nvPr/>
              </p:nvSpPr>
              <p:spPr bwMode="gray">
                <a:xfrm>
                  <a:off x="7247381" y="400954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4" name="Graphic 2080">
                <a:extLst>
                  <a:ext uri="{FF2B5EF4-FFF2-40B4-BE49-F238E27FC236}">
                    <a16:creationId xmlns:a16="http://schemas.microsoft.com/office/drawing/2014/main" id="{B956E85F-E8BD-4764-5D27-51FC2ED52FA7}"/>
                  </a:ext>
                </a:extLst>
              </p:cNvPr>
              <p:cNvGrpSpPr/>
              <p:nvPr/>
            </p:nvGrpSpPr>
            <p:grpSpPr bwMode="gray">
              <a:xfrm>
                <a:off x="7574946" y="4039266"/>
                <a:ext cx="75628" cy="75628"/>
                <a:chOff x="7574946" y="4039266"/>
                <a:chExt cx="75628" cy="75628"/>
              </a:xfrm>
            </p:grpSpPr>
            <p:sp>
              <p:nvSpPr>
                <p:cNvPr id="844" name="Freeform: Shape 6251">
                  <a:extLst>
                    <a:ext uri="{FF2B5EF4-FFF2-40B4-BE49-F238E27FC236}">
                      <a16:creationId xmlns:a16="http://schemas.microsoft.com/office/drawing/2014/main" id="{8FB9A25E-E2C9-5226-2494-ADDCB73FEA79}"/>
                    </a:ext>
                  </a:extLst>
                </p:cNvPr>
                <p:cNvSpPr/>
                <p:nvPr/>
              </p:nvSpPr>
              <p:spPr bwMode="gray">
                <a:xfrm>
                  <a:off x="7612760" y="403926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5" name="Freeform: Shape 6252">
                  <a:extLst>
                    <a:ext uri="{FF2B5EF4-FFF2-40B4-BE49-F238E27FC236}">
                      <a16:creationId xmlns:a16="http://schemas.microsoft.com/office/drawing/2014/main" id="{CA0B597E-1B79-71A2-60B0-CA3F593A81AE}"/>
                    </a:ext>
                  </a:extLst>
                </p:cNvPr>
                <p:cNvSpPr/>
                <p:nvPr/>
              </p:nvSpPr>
              <p:spPr bwMode="gray">
                <a:xfrm>
                  <a:off x="7574946" y="407708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5" name="Graphic 2080">
                <a:extLst>
                  <a:ext uri="{FF2B5EF4-FFF2-40B4-BE49-F238E27FC236}">
                    <a16:creationId xmlns:a16="http://schemas.microsoft.com/office/drawing/2014/main" id="{7D033A9B-F4BC-3507-573A-3B3A21EE54D4}"/>
                  </a:ext>
                </a:extLst>
              </p:cNvPr>
              <p:cNvGrpSpPr/>
              <p:nvPr/>
            </p:nvGrpSpPr>
            <p:grpSpPr bwMode="gray">
              <a:xfrm>
                <a:off x="7542085" y="4039266"/>
                <a:ext cx="75723" cy="75628"/>
                <a:chOff x="7542085" y="4039266"/>
                <a:chExt cx="75723" cy="75628"/>
              </a:xfrm>
            </p:grpSpPr>
            <p:sp>
              <p:nvSpPr>
                <p:cNvPr id="842" name="Freeform: Shape 6249">
                  <a:extLst>
                    <a:ext uri="{FF2B5EF4-FFF2-40B4-BE49-F238E27FC236}">
                      <a16:creationId xmlns:a16="http://schemas.microsoft.com/office/drawing/2014/main" id="{9C00106A-CFF8-2D2B-D05B-CE0F9E1E2811}"/>
                    </a:ext>
                  </a:extLst>
                </p:cNvPr>
                <p:cNvSpPr/>
                <p:nvPr/>
              </p:nvSpPr>
              <p:spPr bwMode="gray">
                <a:xfrm>
                  <a:off x="7579899" y="403926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3" name="Freeform: Shape 6250">
                  <a:extLst>
                    <a:ext uri="{FF2B5EF4-FFF2-40B4-BE49-F238E27FC236}">
                      <a16:creationId xmlns:a16="http://schemas.microsoft.com/office/drawing/2014/main" id="{72503FDD-EAF2-2587-A4CC-E36629BC8308}"/>
                    </a:ext>
                  </a:extLst>
                </p:cNvPr>
                <p:cNvSpPr/>
                <p:nvPr/>
              </p:nvSpPr>
              <p:spPr bwMode="gray">
                <a:xfrm>
                  <a:off x="7542085" y="40770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6" name="Graphic 2080">
                <a:extLst>
                  <a:ext uri="{FF2B5EF4-FFF2-40B4-BE49-F238E27FC236}">
                    <a16:creationId xmlns:a16="http://schemas.microsoft.com/office/drawing/2014/main" id="{97441331-6FBA-F3E1-3153-7F207F8319CE}"/>
                  </a:ext>
                </a:extLst>
              </p:cNvPr>
              <p:cNvGrpSpPr/>
              <p:nvPr/>
            </p:nvGrpSpPr>
            <p:grpSpPr bwMode="gray">
              <a:xfrm>
                <a:off x="7499222" y="4039266"/>
                <a:ext cx="75723" cy="75628"/>
                <a:chOff x="7499222" y="4039266"/>
                <a:chExt cx="75723" cy="75628"/>
              </a:xfrm>
            </p:grpSpPr>
            <p:sp>
              <p:nvSpPr>
                <p:cNvPr id="840" name="Freeform: Shape 6247">
                  <a:extLst>
                    <a:ext uri="{FF2B5EF4-FFF2-40B4-BE49-F238E27FC236}">
                      <a16:creationId xmlns:a16="http://schemas.microsoft.com/office/drawing/2014/main" id="{2AE26DE2-BB18-E83C-17BF-38A4DB73CFC1}"/>
                    </a:ext>
                  </a:extLst>
                </p:cNvPr>
                <p:cNvSpPr/>
                <p:nvPr/>
              </p:nvSpPr>
              <p:spPr bwMode="gray">
                <a:xfrm>
                  <a:off x="7537036" y="4039266"/>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41" name="Freeform: Shape 6248">
                  <a:extLst>
                    <a:ext uri="{FF2B5EF4-FFF2-40B4-BE49-F238E27FC236}">
                      <a16:creationId xmlns:a16="http://schemas.microsoft.com/office/drawing/2014/main" id="{F3D87BFD-2625-3627-5F73-B98F81AF3C79}"/>
                    </a:ext>
                  </a:extLst>
                </p:cNvPr>
                <p:cNvSpPr/>
                <p:nvPr/>
              </p:nvSpPr>
              <p:spPr bwMode="gray">
                <a:xfrm>
                  <a:off x="7499222" y="40770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7" name="Graphic 2080">
                <a:extLst>
                  <a:ext uri="{FF2B5EF4-FFF2-40B4-BE49-F238E27FC236}">
                    <a16:creationId xmlns:a16="http://schemas.microsoft.com/office/drawing/2014/main" id="{52250C11-E27F-CA80-11DD-5EEB2DA3EDFB}"/>
                  </a:ext>
                </a:extLst>
              </p:cNvPr>
              <p:cNvGrpSpPr/>
              <p:nvPr/>
            </p:nvGrpSpPr>
            <p:grpSpPr bwMode="gray">
              <a:xfrm>
                <a:off x="7439977" y="4039552"/>
                <a:ext cx="75628" cy="75628"/>
                <a:chOff x="7439977" y="4039552"/>
                <a:chExt cx="75628" cy="75628"/>
              </a:xfrm>
            </p:grpSpPr>
            <p:sp>
              <p:nvSpPr>
                <p:cNvPr id="838" name="Freeform: Shape 6245">
                  <a:extLst>
                    <a:ext uri="{FF2B5EF4-FFF2-40B4-BE49-F238E27FC236}">
                      <a16:creationId xmlns:a16="http://schemas.microsoft.com/office/drawing/2014/main" id="{D24618F1-BD00-3B45-C5D1-47AFE7739E3C}"/>
                    </a:ext>
                  </a:extLst>
                </p:cNvPr>
                <p:cNvSpPr/>
                <p:nvPr/>
              </p:nvSpPr>
              <p:spPr bwMode="gray">
                <a:xfrm>
                  <a:off x="7477791" y="403955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9" name="Freeform: Shape 6246">
                  <a:extLst>
                    <a:ext uri="{FF2B5EF4-FFF2-40B4-BE49-F238E27FC236}">
                      <a16:creationId xmlns:a16="http://schemas.microsoft.com/office/drawing/2014/main" id="{34DE69B9-4D58-EAF3-503F-248C3083D5E0}"/>
                    </a:ext>
                  </a:extLst>
                </p:cNvPr>
                <p:cNvSpPr/>
                <p:nvPr/>
              </p:nvSpPr>
              <p:spPr bwMode="gray">
                <a:xfrm>
                  <a:off x="7439977" y="407736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8" name="Graphic 2080">
                <a:extLst>
                  <a:ext uri="{FF2B5EF4-FFF2-40B4-BE49-F238E27FC236}">
                    <a16:creationId xmlns:a16="http://schemas.microsoft.com/office/drawing/2014/main" id="{0EF5FBE3-B537-401D-819E-8F8EE1275B50}"/>
                  </a:ext>
                </a:extLst>
              </p:cNvPr>
              <p:cNvGrpSpPr/>
              <p:nvPr/>
            </p:nvGrpSpPr>
            <p:grpSpPr bwMode="gray">
              <a:xfrm>
                <a:off x="7455883" y="4039552"/>
                <a:ext cx="75723" cy="75628"/>
                <a:chOff x="7455883" y="4039552"/>
                <a:chExt cx="75723" cy="75628"/>
              </a:xfrm>
            </p:grpSpPr>
            <p:sp>
              <p:nvSpPr>
                <p:cNvPr id="836" name="Freeform: Shape 6243">
                  <a:extLst>
                    <a:ext uri="{FF2B5EF4-FFF2-40B4-BE49-F238E27FC236}">
                      <a16:creationId xmlns:a16="http://schemas.microsoft.com/office/drawing/2014/main" id="{DC236D13-7FBB-BA4C-DBEC-FAA6DE5BF043}"/>
                    </a:ext>
                  </a:extLst>
                </p:cNvPr>
                <p:cNvSpPr/>
                <p:nvPr/>
              </p:nvSpPr>
              <p:spPr bwMode="gray">
                <a:xfrm>
                  <a:off x="7493698" y="403955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7" name="Freeform: Shape 6244">
                  <a:extLst>
                    <a:ext uri="{FF2B5EF4-FFF2-40B4-BE49-F238E27FC236}">
                      <a16:creationId xmlns:a16="http://schemas.microsoft.com/office/drawing/2014/main" id="{53BD8356-CC90-D53D-6D10-41814DB2F6C1}"/>
                    </a:ext>
                  </a:extLst>
                </p:cNvPr>
                <p:cNvSpPr/>
                <p:nvPr/>
              </p:nvSpPr>
              <p:spPr bwMode="gray">
                <a:xfrm>
                  <a:off x="7455883" y="40773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79" name="Graphic 2080">
                <a:extLst>
                  <a:ext uri="{FF2B5EF4-FFF2-40B4-BE49-F238E27FC236}">
                    <a16:creationId xmlns:a16="http://schemas.microsoft.com/office/drawing/2014/main" id="{B192906E-8771-846C-9C85-E3DFEB2FBF25}"/>
                  </a:ext>
                </a:extLst>
              </p:cNvPr>
              <p:cNvGrpSpPr/>
              <p:nvPr/>
            </p:nvGrpSpPr>
            <p:grpSpPr bwMode="gray">
              <a:xfrm>
                <a:off x="7471885" y="4039552"/>
                <a:ext cx="75628" cy="75628"/>
                <a:chOff x="7471885" y="4039552"/>
                <a:chExt cx="75628" cy="75628"/>
              </a:xfrm>
            </p:grpSpPr>
            <p:sp>
              <p:nvSpPr>
                <p:cNvPr id="834" name="Freeform: Shape 6241">
                  <a:extLst>
                    <a:ext uri="{FF2B5EF4-FFF2-40B4-BE49-F238E27FC236}">
                      <a16:creationId xmlns:a16="http://schemas.microsoft.com/office/drawing/2014/main" id="{E6663E58-ACF0-F87A-DE50-BCABD913A3B3}"/>
                    </a:ext>
                  </a:extLst>
                </p:cNvPr>
                <p:cNvSpPr/>
                <p:nvPr/>
              </p:nvSpPr>
              <p:spPr bwMode="gray">
                <a:xfrm>
                  <a:off x="7509700" y="403955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5" name="Freeform: Shape 6242">
                  <a:extLst>
                    <a:ext uri="{FF2B5EF4-FFF2-40B4-BE49-F238E27FC236}">
                      <a16:creationId xmlns:a16="http://schemas.microsoft.com/office/drawing/2014/main" id="{4F0CDA38-3390-6D0C-2498-366A3D94854D}"/>
                    </a:ext>
                  </a:extLst>
                </p:cNvPr>
                <p:cNvSpPr/>
                <p:nvPr/>
              </p:nvSpPr>
              <p:spPr bwMode="gray">
                <a:xfrm>
                  <a:off x="7471885" y="407736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0" name="Graphic 2080">
                <a:extLst>
                  <a:ext uri="{FF2B5EF4-FFF2-40B4-BE49-F238E27FC236}">
                    <a16:creationId xmlns:a16="http://schemas.microsoft.com/office/drawing/2014/main" id="{2F2ED373-0FEC-9ECD-EAEC-4FAD14F4A4C3}"/>
                  </a:ext>
                </a:extLst>
              </p:cNvPr>
              <p:cNvGrpSpPr/>
              <p:nvPr/>
            </p:nvGrpSpPr>
            <p:grpSpPr bwMode="gray">
              <a:xfrm>
                <a:off x="7701343" y="4077080"/>
                <a:ext cx="75723" cy="75723"/>
                <a:chOff x="7701343" y="4077080"/>
                <a:chExt cx="75723" cy="75723"/>
              </a:xfrm>
            </p:grpSpPr>
            <p:sp>
              <p:nvSpPr>
                <p:cNvPr id="832" name="Freeform: Shape 6239">
                  <a:extLst>
                    <a:ext uri="{FF2B5EF4-FFF2-40B4-BE49-F238E27FC236}">
                      <a16:creationId xmlns:a16="http://schemas.microsoft.com/office/drawing/2014/main" id="{62045423-5C2D-EF8D-74CD-4E7270667BDC}"/>
                    </a:ext>
                  </a:extLst>
                </p:cNvPr>
                <p:cNvSpPr/>
                <p:nvPr/>
              </p:nvSpPr>
              <p:spPr bwMode="gray">
                <a:xfrm>
                  <a:off x="7739252"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3" name="Freeform: Shape 6240">
                  <a:extLst>
                    <a:ext uri="{FF2B5EF4-FFF2-40B4-BE49-F238E27FC236}">
                      <a16:creationId xmlns:a16="http://schemas.microsoft.com/office/drawing/2014/main" id="{00A85A5E-2360-AEE3-085F-2D198C5F8D93}"/>
                    </a:ext>
                  </a:extLst>
                </p:cNvPr>
                <p:cNvSpPr/>
                <p:nvPr/>
              </p:nvSpPr>
              <p:spPr bwMode="gray">
                <a:xfrm>
                  <a:off x="7701343" y="41148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1" name="Graphic 2080">
                <a:extLst>
                  <a:ext uri="{FF2B5EF4-FFF2-40B4-BE49-F238E27FC236}">
                    <a16:creationId xmlns:a16="http://schemas.microsoft.com/office/drawing/2014/main" id="{3F0DC42D-DFF7-ED5A-8BD4-3DB5DAF152D3}"/>
                  </a:ext>
                </a:extLst>
              </p:cNvPr>
              <p:cNvGrpSpPr/>
              <p:nvPr/>
            </p:nvGrpSpPr>
            <p:grpSpPr bwMode="gray">
              <a:xfrm>
                <a:off x="7768589" y="4077080"/>
                <a:ext cx="75628" cy="75723"/>
                <a:chOff x="7768589" y="4077080"/>
                <a:chExt cx="75628" cy="75723"/>
              </a:xfrm>
            </p:grpSpPr>
            <p:sp>
              <p:nvSpPr>
                <p:cNvPr id="830" name="Freeform: Shape 6237">
                  <a:extLst>
                    <a:ext uri="{FF2B5EF4-FFF2-40B4-BE49-F238E27FC236}">
                      <a16:creationId xmlns:a16="http://schemas.microsoft.com/office/drawing/2014/main" id="{DA434AA6-DD80-0944-A602-4AB14BFEDBDF}"/>
                    </a:ext>
                  </a:extLst>
                </p:cNvPr>
                <p:cNvSpPr/>
                <p:nvPr/>
              </p:nvSpPr>
              <p:spPr bwMode="gray">
                <a:xfrm>
                  <a:off x="7806403"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31" name="Freeform: Shape 6238">
                  <a:extLst>
                    <a:ext uri="{FF2B5EF4-FFF2-40B4-BE49-F238E27FC236}">
                      <a16:creationId xmlns:a16="http://schemas.microsoft.com/office/drawing/2014/main" id="{FE914D54-CAB9-253A-1425-0AA7F740B921}"/>
                    </a:ext>
                  </a:extLst>
                </p:cNvPr>
                <p:cNvSpPr/>
                <p:nvPr/>
              </p:nvSpPr>
              <p:spPr bwMode="gray">
                <a:xfrm>
                  <a:off x="7768589" y="41148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2" name="Graphic 2080">
                <a:extLst>
                  <a:ext uri="{FF2B5EF4-FFF2-40B4-BE49-F238E27FC236}">
                    <a16:creationId xmlns:a16="http://schemas.microsoft.com/office/drawing/2014/main" id="{4A6F1450-7E8F-4253-01BC-1D17CDCFFE99}"/>
                  </a:ext>
                </a:extLst>
              </p:cNvPr>
              <p:cNvGrpSpPr/>
              <p:nvPr/>
            </p:nvGrpSpPr>
            <p:grpSpPr bwMode="gray">
              <a:xfrm>
                <a:off x="7826596" y="4077080"/>
                <a:ext cx="75723" cy="75723"/>
                <a:chOff x="7826596" y="4077080"/>
                <a:chExt cx="75723" cy="75723"/>
              </a:xfrm>
            </p:grpSpPr>
            <p:sp>
              <p:nvSpPr>
                <p:cNvPr id="828" name="Freeform: Shape 6235">
                  <a:extLst>
                    <a:ext uri="{FF2B5EF4-FFF2-40B4-BE49-F238E27FC236}">
                      <a16:creationId xmlns:a16="http://schemas.microsoft.com/office/drawing/2014/main" id="{139BC6B2-A9C2-2EAA-0739-0882B7C90729}"/>
                    </a:ext>
                  </a:extLst>
                </p:cNvPr>
                <p:cNvSpPr/>
                <p:nvPr/>
              </p:nvSpPr>
              <p:spPr bwMode="gray">
                <a:xfrm>
                  <a:off x="7864411"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9" name="Freeform: Shape 6236">
                  <a:extLst>
                    <a:ext uri="{FF2B5EF4-FFF2-40B4-BE49-F238E27FC236}">
                      <a16:creationId xmlns:a16="http://schemas.microsoft.com/office/drawing/2014/main" id="{FA3B16A3-E11C-1821-4930-51FDAAB7688E}"/>
                    </a:ext>
                  </a:extLst>
                </p:cNvPr>
                <p:cNvSpPr/>
                <p:nvPr/>
              </p:nvSpPr>
              <p:spPr bwMode="gray">
                <a:xfrm>
                  <a:off x="7826596" y="41148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3" name="Graphic 2080">
                <a:extLst>
                  <a:ext uri="{FF2B5EF4-FFF2-40B4-BE49-F238E27FC236}">
                    <a16:creationId xmlns:a16="http://schemas.microsoft.com/office/drawing/2014/main" id="{211CAD6A-9E1B-AB06-4EEF-2D81CD8DC2ED}"/>
                  </a:ext>
                </a:extLst>
              </p:cNvPr>
              <p:cNvGrpSpPr/>
              <p:nvPr/>
            </p:nvGrpSpPr>
            <p:grpSpPr bwMode="gray">
              <a:xfrm>
                <a:off x="7646669" y="4077080"/>
                <a:ext cx="75628" cy="75723"/>
                <a:chOff x="7646669" y="4077080"/>
                <a:chExt cx="75628" cy="75723"/>
              </a:xfrm>
            </p:grpSpPr>
            <p:sp>
              <p:nvSpPr>
                <p:cNvPr id="826" name="Freeform: Shape 6233">
                  <a:extLst>
                    <a:ext uri="{FF2B5EF4-FFF2-40B4-BE49-F238E27FC236}">
                      <a16:creationId xmlns:a16="http://schemas.microsoft.com/office/drawing/2014/main" id="{9B88FCF2-BBB5-AF04-AA2F-A4548444ABF2}"/>
                    </a:ext>
                  </a:extLst>
                </p:cNvPr>
                <p:cNvSpPr/>
                <p:nvPr/>
              </p:nvSpPr>
              <p:spPr bwMode="gray">
                <a:xfrm>
                  <a:off x="7684483"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7" name="Freeform: Shape 6234">
                  <a:extLst>
                    <a:ext uri="{FF2B5EF4-FFF2-40B4-BE49-F238E27FC236}">
                      <a16:creationId xmlns:a16="http://schemas.microsoft.com/office/drawing/2014/main" id="{C06D16FF-7647-EFD6-3C28-6E5651379895}"/>
                    </a:ext>
                  </a:extLst>
                </p:cNvPr>
                <p:cNvSpPr/>
                <p:nvPr/>
              </p:nvSpPr>
              <p:spPr bwMode="gray">
                <a:xfrm>
                  <a:off x="7646669" y="41148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4" name="Graphic 2080">
                <a:extLst>
                  <a:ext uri="{FF2B5EF4-FFF2-40B4-BE49-F238E27FC236}">
                    <a16:creationId xmlns:a16="http://schemas.microsoft.com/office/drawing/2014/main" id="{62A3374D-B032-E081-CC0B-AE32F9600E1F}"/>
                  </a:ext>
                </a:extLst>
              </p:cNvPr>
              <p:cNvGrpSpPr/>
              <p:nvPr/>
            </p:nvGrpSpPr>
            <p:grpSpPr bwMode="gray">
              <a:xfrm>
                <a:off x="7656099" y="4077080"/>
                <a:ext cx="75628" cy="75723"/>
                <a:chOff x="7656099" y="4077080"/>
                <a:chExt cx="75628" cy="75723"/>
              </a:xfrm>
            </p:grpSpPr>
            <p:sp>
              <p:nvSpPr>
                <p:cNvPr id="824" name="Freeform: Shape 6231">
                  <a:extLst>
                    <a:ext uri="{FF2B5EF4-FFF2-40B4-BE49-F238E27FC236}">
                      <a16:creationId xmlns:a16="http://schemas.microsoft.com/office/drawing/2014/main" id="{56363A29-FF2F-09DF-4F59-53E4EF8BA18F}"/>
                    </a:ext>
                  </a:extLst>
                </p:cNvPr>
                <p:cNvSpPr/>
                <p:nvPr/>
              </p:nvSpPr>
              <p:spPr bwMode="gray">
                <a:xfrm>
                  <a:off x="7693913" y="407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5" name="Freeform: Shape 6232">
                  <a:extLst>
                    <a:ext uri="{FF2B5EF4-FFF2-40B4-BE49-F238E27FC236}">
                      <a16:creationId xmlns:a16="http://schemas.microsoft.com/office/drawing/2014/main" id="{E3883A8F-1BBA-9D16-6C48-D9BD4F8BD112}"/>
                    </a:ext>
                  </a:extLst>
                </p:cNvPr>
                <p:cNvSpPr/>
                <p:nvPr/>
              </p:nvSpPr>
              <p:spPr bwMode="gray">
                <a:xfrm>
                  <a:off x="7656099" y="41148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5" name="Graphic 2080">
                <a:extLst>
                  <a:ext uri="{FF2B5EF4-FFF2-40B4-BE49-F238E27FC236}">
                    <a16:creationId xmlns:a16="http://schemas.microsoft.com/office/drawing/2014/main" id="{8A2EE9F8-B974-7747-041E-051B85E54238}"/>
                  </a:ext>
                </a:extLst>
              </p:cNvPr>
              <p:cNvGrpSpPr/>
              <p:nvPr/>
            </p:nvGrpSpPr>
            <p:grpSpPr bwMode="gray">
              <a:xfrm>
                <a:off x="7976139" y="4129372"/>
                <a:ext cx="75723" cy="75723"/>
                <a:chOff x="7976139" y="4129372"/>
                <a:chExt cx="75723" cy="75723"/>
              </a:xfrm>
            </p:grpSpPr>
            <p:sp>
              <p:nvSpPr>
                <p:cNvPr id="822" name="Freeform: Shape 6229">
                  <a:extLst>
                    <a:ext uri="{FF2B5EF4-FFF2-40B4-BE49-F238E27FC236}">
                      <a16:creationId xmlns:a16="http://schemas.microsoft.com/office/drawing/2014/main" id="{DDDA5396-22A9-DACE-B029-50DE56805B4B}"/>
                    </a:ext>
                  </a:extLst>
                </p:cNvPr>
                <p:cNvSpPr/>
                <p:nvPr/>
              </p:nvSpPr>
              <p:spPr bwMode="gray">
                <a:xfrm>
                  <a:off x="801404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3" name="Freeform: Shape 6230">
                  <a:extLst>
                    <a:ext uri="{FF2B5EF4-FFF2-40B4-BE49-F238E27FC236}">
                      <a16:creationId xmlns:a16="http://schemas.microsoft.com/office/drawing/2014/main" id="{41388433-4BBC-1F78-6D67-FFB00226E98D}"/>
                    </a:ext>
                  </a:extLst>
                </p:cNvPr>
                <p:cNvSpPr/>
                <p:nvPr/>
              </p:nvSpPr>
              <p:spPr bwMode="gray">
                <a:xfrm>
                  <a:off x="7976139"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6" name="Graphic 2080">
                <a:extLst>
                  <a:ext uri="{FF2B5EF4-FFF2-40B4-BE49-F238E27FC236}">
                    <a16:creationId xmlns:a16="http://schemas.microsoft.com/office/drawing/2014/main" id="{A68199E2-7F9A-D2CF-61BE-4FD1C9354C52}"/>
                  </a:ext>
                </a:extLst>
              </p:cNvPr>
              <p:cNvGrpSpPr/>
              <p:nvPr/>
            </p:nvGrpSpPr>
            <p:grpSpPr bwMode="gray">
              <a:xfrm>
                <a:off x="7985569" y="4129372"/>
                <a:ext cx="75723" cy="75723"/>
                <a:chOff x="7985569" y="4129372"/>
                <a:chExt cx="75723" cy="75723"/>
              </a:xfrm>
            </p:grpSpPr>
            <p:sp>
              <p:nvSpPr>
                <p:cNvPr id="820" name="Freeform: Shape 6227">
                  <a:extLst>
                    <a:ext uri="{FF2B5EF4-FFF2-40B4-BE49-F238E27FC236}">
                      <a16:creationId xmlns:a16="http://schemas.microsoft.com/office/drawing/2014/main" id="{A0BABA46-2D2E-C132-EF14-1CC19335A304}"/>
                    </a:ext>
                  </a:extLst>
                </p:cNvPr>
                <p:cNvSpPr/>
                <p:nvPr/>
              </p:nvSpPr>
              <p:spPr bwMode="gray">
                <a:xfrm>
                  <a:off x="802347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21" name="Freeform: Shape 6228">
                  <a:extLst>
                    <a:ext uri="{FF2B5EF4-FFF2-40B4-BE49-F238E27FC236}">
                      <a16:creationId xmlns:a16="http://schemas.microsoft.com/office/drawing/2014/main" id="{ED066070-84BA-C3B9-83FA-50DB05C7B77A}"/>
                    </a:ext>
                  </a:extLst>
                </p:cNvPr>
                <p:cNvSpPr/>
                <p:nvPr/>
              </p:nvSpPr>
              <p:spPr bwMode="gray">
                <a:xfrm>
                  <a:off x="7985569"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7" name="Graphic 2080">
                <a:extLst>
                  <a:ext uri="{FF2B5EF4-FFF2-40B4-BE49-F238E27FC236}">
                    <a16:creationId xmlns:a16="http://schemas.microsoft.com/office/drawing/2014/main" id="{7BB29F33-5511-B818-829D-0ABC8645D164}"/>
                  </a:ext>
                </a:extLst>
              </p:cNvPr>
              <p:cNvGrpSpPr/>
              <p:nvPr/>
            </p:nvGrpSpPr>
            <p:grpSpPr bwMode="gray">
              <a:xfrm>
                <a:off x="8032432" y="4129372"/>
                <a:ext cx="75628" cy="75723"/>
                <a:chOff x="8032432" y="4129372"/>
                <a:chExt cx="75628" cy="75723"/>
              </a:xfrm>
            </p:grpSpPr>
            <p:sp>
              <p:nvSpPr>
                <p:cNvPr id="818" name="Freeform: Shape 6225">
                  <a:extLst>
                    <a:ext uri="{FF2B5EF4-FFF2-40B4-BE49-F238E27FC236}">
                      <a16:creationId xmlns:a16="http://schemas.microsoft.com/office/drawing/2014/main" id="{D315A544-5515-A8E8-E1CE-32C3C3E921A0}"/>
                    </a:ext>
                  </a:extLst>
                </p:cNvPr>
                <p:cNvSpPr/>
                <p:nvPr/>
              </p:nvSpPr>
              <p:spPr bwMode="gray">
                <a:xfrm>
                  <a:off x="8070246"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9" name="Freeform: Shape 6226">
                  <a:extLst>
                    <a:ext uri="{FF2B5EF4-FFF2-40B4-BE49-F238E27FC236}">
                      <a16:creationId xmlns:a16="http://schemas.microsoft.com/office/drawing/2014/main" id="{C1AFDF6F-1FFB-DBD2-CCE0-C4949099291E}"/>
                    </a:ext>
                  </a:extLst>
                </p:cNvPr>
                <p:cNvSpPr/>
                <p:nvPr/>
              </p:nvSpPr>
              <p:spPr bwMode="gray">
                <a:xfrm>
                  <a:off x="8032432"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8" name="Graphic 2080">
                <a:extLst>
                  <a:ext uri="{FF2B5EF4-FFF2-40B4-BE49-F238E27FC236}">
                    <a16:creationId xmlns:a16="http://schemas.microsoft.com/office/drawing/2014/main" id="{35A7F779-FEC7-A516-93AA-CA0A4356D3AB}"/>
                  </a:ext>
                </a:extLst>
              </p:cNvPr>
              <p:cNvGrpSpPr/>
              <p:nvPr/>
            </p:nvGrpSpPr>
            <p:grpSpPr bwMode="gray">
              <a:xfrm>
                <a:off x="8041861" y="4129372"/>
                <a:ext cx="75628" cy="75723"/>
                <a:chOff x="8041861" y="4129372"/>
                <a:chExt cx="75628" cy="75723"/>
              </a:xfrm>
            </p:grpSpPr>
            <p:sp>
              <p:nvSpPr>
                <p:cNvPr id="816" name="Freeform: Shape 6223">
                  <a:extLst>
                    <a:ext uri="{FF2B5EF4-FFF2-40B4-BE49-F238E27FC236}">
                      <a16:creationId xmlns:a16="http://schemas.microsoft.com/office/drawing/2014/main" id="{31B22944-CEF4-89D5-057E-F79CC0D5AA7E}"/>
                    </a:ext>
                  </a:extLst>
                </p:cNvPr>
                <p:cNvSpPr/>
                <p:nvPr/>
              </p:nvSpPr>
              <p:spPr bwMode="gray">
                <a:xfrm>
                  <a:off x="8079676"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7" name="Freeform: Shape 6224">
                  <a:extLst>
                    <a:ext uri="{FF2B5EF4-FFF2-40B4-BE49-F238E27FC236}">
                      <a16:creationId xmlns:a16="http://schemas.microsoft.com/office/drawing/2014/main" id="{0093CEBA-FEAB-831B-3804-8D7EEB8D6D20}"/>
                    </a:ext>
                  </a:extLst>
                </p:cNvPr>
                <p:cNvSpPr/>
                <p:nvPr/>
              </p:nvSpPr>
              <p:spPr bwMode="gray">
                <a:xfrm>
                  <a:off x="8041861"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89" name="Graphic 2080">
                <a:extLst>
                  <a:ext uri="{FF2B5EF4-FFF2-40B4-BE49-F238E27FC236}">
                    <a16:creationId xmlns:a16="http://schemas.microsoft.com/office/drawing/2014/main" id="{4889A7DF-F3A4-FF70-1BA0-A4D17017D276}"/>
                  </a:ext>
                </a:extLst>
              </p:cNvPr>
              <p:cNvGrpSpPr/>
              <p:nvPr/>
            </p:nvGrpSpPr>
            <p:grpSpPr bwMode="gray">
              <a:xfrm>
                <a:off x="7945183" y="4129372"/>
                <a:ext cx="75723" cy="75723"/>
                <a:chOff x="7945183" y="4129372"/>
                <a:chExt cx="75723" cy="75723"/>
              </a:xfrm>
            </p:grpSpPr>
            <p:sp>
              <p:nvSpPr>
                <p:cNvPr id="814" name="Freeform: Shape 6221">
                  <a:extLst>
                    <a:ext uri="{FF2B5EF4-FFF2-40B4-BE49-F238E27FC236}">
                      <a16:creationId xmlns:a16="http://schemas.microsoft.com/office/drawing/2014/main" id="{F08B2CA8-4FDB-54B7-85E0-C6061C59D47B}"/>
                    </a:ext>
                  </a:extLst>
                </p:cNvPr>
                <p:cNvSpPr/>
                <p:nvPr/>
              </p:nvSpPr>
              <p:spPr bwMode="gray">
                <a:xfrm>
                  <a:off x="7982997"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5" name="Freeform: Shape 6222">
                  <a:extLst>
                    <a:ext uri="{FF2B5EF4-FFF2-40B4-BE49-F238E27FC236}">
                      <a16:creationId xmlns:a16="http://schemas.microsoft.com/office/drawing/2014/main" id="{3C5C8D2A-3E99-E885-E3D5-D38FC6A0F721}"/>
                    </a:ext>
                  </a:extLst>
                </p:cNvPr>
                <p:cNvSpPr/>
                <p:nvPr/>
              </p:nvSpPr>
              <p:spPr bwMode="gray">
                <a:xfrm>
                  <a:off x="7945183"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0" name="Graphic 2080">
                <a:extLst>
                  <a:ext uri="{FF2B5EF4-FFF2-40B4-BE49-F238E27FC236}">
                    <a16:creationId xmlns:a16="http://schemas.microsoft.com/office/drawing/2014/main" id="{109C4800-90E5-893D-AFCF-A2B09A7487C1}"/>
                  </a:ext>
                </a:extLst>
              </p:cNvPr>
              <p:cNvGrpSpPr/>
              <p:nvPr/>
            </p:nvGrpSpPr>
            <p:grpSpPr bwMode="gray">
              <a:xfrm>
                <a:off x="8213311" y="4129372"/>
                <a:ext cx="75628" cy="75723"/>
                <a:chOff x="8213311" y="4129372"/>
                <a:chExt cx="75628" cy="75723"/>
              </a:xfrm>
            </p:grpSpPr>
            <p:sp>
              <p:nvSpPr>
                <p:cNvPr id="812" name="Freeform: Shape 6219">
                  <a:extLst>
                    <a:ext uri="{FF2B5EF4-FFF2-40B4-BE49-F238E27FC236}">
                      <a16:creationId xmlns:a16="http://schemas.microsoft.com/office/drawing/2014/main" id="{D96471A5-C996-9EB3-48E2-9F245B15082E}"/>
                    </a:ext>
                  </a:extLst>
                </p:cNvPr>
                <p:cNvSpPr/>
                <p:nvPr/>
              </p:nvSpPr>
              <p:spPr bwMode="gray">
                <a:xfrm>
                  <a:off x="8251126"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3" name="Freeform: Shape 6220">
                  <a:extLst>
                    <a:ext uri="{FF2B5EF4-FFF2-40B4-BE49-F238E27FC236}">
                      <a16:creationId xmlns:a16="http://schemas.microsoft.com/office/drawing/2014/main" id="{8E3D1273-4D17-2158-48C4-262EEECE6596}"/>
                    </a:ext>
                  </a:extLst>
                </p:cNvPr>
                <p:cNvSpPr/>
                <p:nvPr/>
              </p:nvSpPr>
              <p:spPr bwMode="gray">
                <a:xfrm>
                  <a:off x="8213311"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1" name="Graphic 2080">
                <a:extLst>
                  <a:ext uri="{FF2B5EF4-FFF2-40B4-BE49-F238E27FC236}">
                    <a16:creationId xmlns:a16="http://schemas.microsoft.com/office/drawing/2014/main" id="{41FC4299-B7F0-A885-698B-6432486B5A26}"/>
                  </a:ext>
                </a:extLst>
              </p:cNvPr>
              <p:cNvGrpSpPr/>
              <p:nvPr/>
            </p:nvGrpSpPr>
            <p:grpSpPr bwMode="gray">
              <a:xfrm>
                <a:off x="8249125" y="4129372"/>
                <a:ext cx="75723" cy="75723"/>
                <a:chOff x="8249125" y="4129372"/>
                <a:chExt cx="75723" cy="75723"/>
              </a:xfrm>
            </p:grpSpPr>
            <p:sp>
              <p:nvSpPr>
                <p:cNvPr id="810" name="Freeform: Shape 6217">
                  <a:extLst>
                    <a:ext uri="{FF2B5EF4-FFF2-40B4-BE49-F238E27FC236}">
                      <a16:creationId xmlns:a16="http://schemas.microsoft.com/office/drawing/2014/main" id="{CE542331-941D-E29E-F789-1D9352E0C682}"/>
                    </a:ext>
                  </a:extLst>
                </p:cNvPr>
                <p:cNvSpPr/>
                <p:nvPr/>
              </p:nvSpPr>
              <p:spPr bwMode="gray">
                <a:xfrm>
                  <a:off x="8287035"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11" name="Freeform: Shape 6218">
                  <a:extLst>
                    <a:ext uri="{FF2B5EF4-FFF2-40B4-BE49-F238E27FC236}">
                      <a16:creationId xmlns:a16="http://schemas.microsoft.com/office/drawing/2014/main" id="{BAFA5D22-D693-FEDE-B913-C5F2AE6C4D70}"/>
                    </a:ext>
                  </a:extLst>
                </p:cNvPr>
                <p:cNvSpPr/>
                <p:nvPr/>
              </p:nvSpPr>
              <p:spPr bwMode="gray">
                <a:xfrm>
                  <a:off x="8249125"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2" name="Graphic 2080">
                <a:extLst>
                  <a:ext uri="{FF2B5EF4-FFF2-40B4-BE49-F238E27FC236}">
                    <a16:creationId xmlns:a16="http://schemas.microsoft.com/office/drawing/2014/main" id="{CF707B03-1DC4-1EBA-188B-6F12D7C1F946}"/>
                  </a:ext>
                </a:extLst>
              </p:cNvPr>
              <p:cNvGrpSpPr/>
              <p:nvPr/>
            </p:nvGrpSpPr>
            <p:grpSpPr bwMode="gray">
              <a:xfrm>
                <a:off x="8278367" y="4129372"/>
                <a:ext cx="75628" cy="75723"/>
                <a:chOff x="8278367" y="4129372"/>
                <a:chExt cx="75628" cy="75723"/>
              </a:xfrm>
            </p:grpSpPr>
            <p:sp>
              <p:nvSpPr>
                <p:cNvPr id="808" name="Freeform: Shape 6215">
                  <a:extLst>
                    <a:ext uri="{FF2B5EF4-FFF2-40B4-BE49-F238E27FC236}">
                      <a16:creationId xmlns:a16="http://schemas.microsoft.com/office/drawing/2014/main" id="{D6B082E2-6A9E-AE6E-8BB4-7B556B554C7B}"/>
                    </a:ext>
                  </a:extLst>
                </p:cNvPr>
                <p:cNvSpPr/>
                <p:nvPr/>
              </p:nvSpPr>
              <p:spPr bwMode="gray">
                <a:xfrm>
                  <a:off x="8316181"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9" name="Freeform: Shape 6216">
                  <a:extLst>
                    <a:ext uri="{FF2B5EF4-FFF2-40B4-BE49-F238E27FC236}">
                      <a16:creationId xmlns:a16="http://schemas.microsoft.com/office/drawing/2014/main" id="{4301572D-BE29-2B54-DD73-3AC7BFB50ECF}"/>
                    </a:ext>
                  </a:extLst>
                </p:cNvPr>
                <p:cNvSpPr/>
                <p:nvPr/>
              </p:nvSpPr>
              <p:spPr bwMode="gray">
                <a:xfrm>
                  <a:off x="8278367"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3" name="Graphic 2080">
                <a:extLst>
                  <a:ext uri="{FF2B5EF4-FFF2-40B4-BE49-F238E27FC236}">
                    <a16:creationId xmlns:a16="http://schemas.microsoft.com/office/drawing/2014/main" id="{B9F49CEC-B22E-93DB-7CE8-46FC6D56BCD6}"/>
                  </a:ext>
                </a:extLst>
              </p:cNvPr>
              <p:cNvGrpSpPr/>
              <p:nvPr/>
            </p:nvGrpSpPr>
            <p:grpSpPr bwMode="gray">
              <a:xfrm>
                <a:off x="8339137" y="4129372"/>
                <a:ext cx="75723" cy="75723"/>
                <a:chOff x="8339137" y="4129372"/>
                <a:chExt cx="75723" cy="75723"/>
              </a:xfrm>
            </p:grpSpPr>
            <p:sp>
              <p:nvSpPr>
                <p:cNvPr id="806" name="Freeform: Shape 6213">
                  <a:extLst>
                    <a:ext uri="{FF2B5EF4-FFF2-40B4-BE49-F238E27FC236}">
                      <a16:creationId xmlns:a16="http://schemas.microsoft.com/office/drawing/2014/main" id="{A1FA26DA-9EBA-5F0A-6AF2-AD2C1E27E9B1}"/>
                    </a:ext>
                  </a:extLst>
                </p:cNvPr>
                <p:cNvSpPr/>
                <p:nvPr/>
              </p:nvSpPr>
              <p:spPr bwMode="gray">
                <a:xfrm>
                  <a:off x="8376951"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7" name="Freeform: Shape 6214">
                  <a:extLst>
                    <a:ext uri="{FF2B5EF4-FFF2-40B4-BE49-F238E27FC236}">
                      <a16:creationId xmlns:a16="http://schemas.microsoft.com/office/drawing/2014/main" id="{95A10DAC-D450-2076-17B6-83C3D886361F}"/>
                    </a:ext>
                  </a:extLst>
                </p:cNvPr>
                <p:cNvSpPr/>
                <p:nvPr/>
              </p:nvSpPr>
              <p:spPr bwMode="gray">
                <a:xfrm>
                  <a:off x="8339137"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4" name="Graphic 2080">
                <a:extLst>
                  <a:ext uri="{FF2B5EF4-FFF2-40B4-BE49-F238E27FC236}">
                    <a16:creationId xmlns:a16="http://schemas.microsoft.com/office/drawing/2014/main" id="{29289B6A-5F3D-7CF6-C4A2-84C1E4C33368}"/>
                  </a:ext>
                </a:extLst>
              </p:cNvPr>
              <p:cNvGrpSpPr/>
              <p:nvPr/>
            </p:nvGrpSpPr>
            <p:grpSpPr bwMode="gray">
              <a:xfrm>
                <a:off x="8352186" y="4129372"/>
                <a:ext cx="75723" cy="75723"/>
                <a:chOff x="8352186" y="4129372"/>
                <a:chExt cx="75723" cy="75723"/>
              </a:xfrm>
            </p:grpSpPr>
            <p:sp>
              <p:nvSpPr>
                <p:cNvPr id="804" name="Freeform: Shape 6211">
                  <a:extLst>
                    <a:ext uri="{FF2B5EF4-FFF2-40B4-BE49-F238E27FC236}">
                      <a16:creationId xmlns:a16="http://schemas.microsoft.com/office/drawing/2014/main" id="{02A088ED-EA45-62B6-D340-65714D7BC47E}"/>
                    </a:ext>
                  </a:extLst>
                </p:cNvPr>
                <p:cNvSpPr/>
                <p:nvPr/>
              </p:nvSpPr>
              <p:spPr bwMode="gray">
                <a:xfrm>
                  <a:off x="8390095"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5" name="Freeform: Shape 6212">
                  <a:extLst>
                    <a:ext uri="{FF2B5EF4-FFF2-40B4-BE49-F238E27FC236}">
                      <a16:creationId xmlns:a16="http://schemas.microsoft.com/office/drawing/2014/main" id="{DEE60CA8-EDB3-2E20-1C52-0100D26C52CC}"/>
                    </a:ext>
                  </a:extLst>
                </p:cNvPr>
                <p:cNvSpPr/>
                <p:nvPr/>
              </p:nvSpPr>
              <p:spPr bwMode="gray">
                <a:xfrm>
                  <a:off x="8352186"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5" name="Graphic 2080">
                <a:extLst>
                  <a:ext uri="{FF2B5EF4-FFF2-40B4-BE49-F238E27FC236}">
                    <a16:creationId xmlns:a16="http://schemas.microsoft.com/office/drawing/2014/main" id="{89D09F8E-1EA3-D68B-565C-2ED951B2288E}"/>
                  </a:ext>
                </a:extLst>
              </p:cNvPr>
              <p:cNvGrpSpPr/>
              <p:nvPr/>
            </p:nvGrpSpPr>
            <p:grpSpPr bwMode="gray">
              <a:xfrm>
                <a:off x="8395048" y="4129372"/>
                <a:ext cx="75723" cy="75723"/>
                <a:chOff x="8395048" y="4129372"/>
                <a:chExt cx="75723" cy="75723"/>
              </a:xfrm>
            </p:grpSpPr>
            <p:sp>
              <p:nvSpPr>
                <p:cNvPr id="802" name="Freeform: Shape 6209">
                  <a:extLst>
                    <a:ext uri="{FF2B5EF4-FFF2-40B4-BE49-F238E27FC236}">
                      <a16:creationId xmlns:a16="http://schemas.microsoft.com/office/drawing/2014/main" id="{CE83B3FD-91DC-3640-D09E-182633CCF998}"/>
                    </a:ext>
                  </a:extLst>
                </p:cNvPr>
                <p:cNvSpPr/>
                <p:nvPr/>
              </p:nvSpPr>
              <p:spPr bwMode="gray">
                <a:xfrm>
                  <a:off x="8432958"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3" name="Freeform: Shape 6210">
                  <a:extLst>
                    <a:ext uri="{FF2B5EF4-FFF2-40B4-BE49-F238E27FC236}">
                      <a16:creationId xmlns:a16="http://schemas.microsoft.com/office/drawing/2014/main" id="{C1A66FAA-F6C9-A11F-3614-6F45E18A1528}"/>
                    </a:ext>
                  </a:extLst>
                </p:cNvPr>
                <p:cNvSpPr/>
                <p:nvPr/>
              </p:nvSpPr>
              <p:spPr bwMode="gray">
                <a:xfrm>
                  <a:off x="8395048"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6" name="Graphic 2080">
                <a:extLst>
                  <a:ext uri="{FF2B5EF4-FFF2-40B4-BE49-F238E27FC236}">
                    <a16:creationId xmlns:a16="http://schemas.microsoft.com/office/drawing/2014/main" id="{812F2B9B-1376-4DBC-B259-E01F60C75382}"/>
                  </a:ext>
                </a:extLst>
              </p:cNvPr>
              <p:cNvGrpSpPr/>
              <p:nvPr/>
            </p:nvGrpSpPr>
            <p:grpSpPr bwMode="gray">
              <a:xfrm>
                <a:off x="8423623" y="4129372"/>
                <a:ext cx="75723" cy="75723"/>
                <a:chOff x="8423623" y="4129372"/>
                <a:chExt cx="75723" cy="75723"/>
              </a:xfrm>
            </p:grpSpPr>
            <p:sp>
              <p:nvSpPr>
                <p:cNvPr id="800" name="Freeform: Shape 6207">
                  <a:extLst>
                    <a:ext uri="{FF2B5EF4-FFF2-40B4-BE49-F238E27FC236}">
                      <a16:creationId xmlns:a16="http://schemas.microsoft.com/office/drawing/2014/main" id="{15B2666D-9381-8B55-EAE0-02AFE026410E}"/>
                    </a:ext>
                  </a:extLst>
                </p:cNvPr>
                <p:cNvSpPr/>
                <p:nvPr/>
              </p:nvSpPr>
              <p:spPr bwMode="gray">
                <a:xfrm>
                  <a:off x="8461533"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801" name="Freeform: Shape 6208">
                  <a:extLst>
                    <a:ext uri="{FF2B5EF4-FFF2-40B4-BE49-F238E27FC236}">
                      <a16:creationId xmlns:a16="http://schemas.microsoft.com/office/drawing/2014/main" id="{A9629061-5202-22E6-87B0-91DAF2ECD8F3}"/>
                    </a:ext>
                  </a:extLst>
                </p:cNvPr>
                <p:cNvSpPr/>
                <p:nvPr/>
              </p:nvSpPr>
              <p:spPr bwMode="gray">
                <a:xfrm>
                  <a:off x="8423623" y="41672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797" name="Graphic 2080">
                <a:extLst>
                  <a:ext uri="{FF2B5EF4-FFF2-40B4-BE49-F238E27FC236}">
                    <a16:creationId xmlns:a16="http://schemas.microsoft.com/office/drawing/2014/main" id="{A09D3488-87FE-2E0D-17F2-6B6E58BB3D98}"/>
                  </a:ext>
                </a:extLst>
              </p:cNvPr>
              <p:cNvGrpSpPr/>
              <p:nvPr/>
            </p:nvGrpSpPr>
            <p:grpSpPr bwMode="gray">
              <a:xfrm>
                <a:off x="8454389" y="4129372"/>
                <a:ext cx="75628" cy="75723"/>
                <a:chOff x="8454389" y="4129372"/>
                <a:chExt cx="75628" cy="75723"/>
              </a:xfrm>
            </p:grpSpPr>
            <p:sp>
              <p:nvSpPr>
                <p:cNvPr id="798" name="Freeform: Shape 6205">
                  <a:extLst>
                    <a:ext uri="{FF2B5EF4-FFF2-40B4-BE49-F238E27FC236}">
                      <a16:creationId xmlns:a16="http://schemas.microsoft.com/office/drawing/2014/main" id="{A0A631C2-4A91-E114-A014-EDA224FA76C8}"/>
                    </a:ext>
                  </a:extLst>
                </p:cNvPr>
                <p:cNvSpPr/>
                <p:nvPr/>
              </p:nvSpPr>
              <p:spPr bwMode="gray">
                <a:xfrm>
                  <a:off x="8492203" y="41293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99" name="Freeform: Shape 6206">
                  <a:extLst>
                    <a:ext uri="{FF2B5EF4-FFF2-40B4-BE49-F238E27FC236}">
                      <a16:creationId xmlns:a16="http://schemas.microsoft.com/office/drawing/2014/main" id="{3E95B811-494A-00FC-713E-D80E1A2E650D}"/>
                    </a:ext>
                  </a:extLst>
                </p:cNvPr>
                <p:cNvSpPr/>
                <p:nvPr/>
              </p:nvSpPr>
              <p:spPr bwMode="gray">
                <a:xfrm>
                  <a:off x="8454389" y="41672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
          <p:nvSpPr>
            <p:cNvPr id="615" name="Freeform: Shape 6022">
              <a:extLst>
                <a:ext uri="{FF2B5EF4-FFF2-40B4-BE49-F238E27FC236}">
                  <a16:creationId xmlns:a16="http://schemas.microsoft.com/office/drawing/2014/main" id="{4D2BD49E-4B20-6760-38EF-449055467430}"/>
                </a:ext>
              </a:extLst>
            </p:cNvPr>
            <p:cNvSpPr/>
            <p:nvPr/>
          </p:nvSpPr>
          <p:spPr bwMode="gray">
            <a:xfrm>
              <a:off x="3016757" y="2690526"/>
              <a:ext cx="6138100" cy="1476755"/>
            </a:xfrm>
            <a:custGeom>
              <a:avLst/>
              <a:gdLst>
                <a:gd name="connsiteX0" fmla="*/ 6138101 w 6138100"/>
                <a:gd name="connsiteY0" fmla="*/ 1476756 h 1476755"/>
                <a:gd name="connsiteX1" fmla="*/ 4872704 w 6138100"/>
                <a:gd name="connsiteY1" fmla="*/ 1476756 h 1476755"/>
                <a:gd name="connsiteX2" fmla="*/ 4872704 w 6138100"/>
                <a:gd name="connsiteY2" fmla="*/ 1424464 h 1476755"/>
                <a:gd name="connsiteX3" fmla="*/ 4614101 w 6138100"/>
                <a:gd name="connsiteY3" fmla="*/ 1424464 h 1476755"/>
                <a:gd name="connsiteX4" fmla="*/ 4614101 w 6138100"/>
                <a:gd name="connsiteY4" fmla="*/ 1387126 h 1476755"/>
                <a:gd name="connsiteX5" fmla="*/ 4386739 w 6138100"/>
                <a:gd name="connsiteY5" fmla="*/ 1387126 h 1476755"/>
                <a:gd name="connsiteX6" fmla="*/ 4386739 w 6138100"/>
                <a:gd name="connsiteY6" fmla="*/ 1351883 h 1476755"/>
                <a:gd name="connsiteX7" fmla="*/ 4347401 w 6138100"/>
                <a:gd name="connsiteY7" fmla="*/ 1351883 h 1476755"/>
                <a:gd name="connsiteX8" fmla="*/ 4347401 w 6138100"/>
                <a:gd name="connsiteY8" fmla="*/ 1319022 h 1476755"/>
                <a:gd name="connsiteX9" fmla="*/ 4224623 w 6138100"/>
                <a:gd name="connsiteY9" fmla="*/ 1319022 h 1476755"/>
                <a:gd name="connsiteX10" fmla="*/ 4224623 w 6138100"/>
                <a:gd name="connsiteY10" fmla="*/ 1295495 h 1476755"/>
                <a:gd name="connsiteX11" fmla="*/ 4035743 w 6138100"/>
                <a:gd name="connsiteY11" fmla="*/ 1295495 h 1476755"/>
                <a:gd name="connsiteX12" fmla="*/ 4035743 w 6138100"/>
                <a:gd name="connsiteY12" fmla="*/ 1270826 h 1476755"/>
                <a:gd name="connsiteX13" fmla="*/ 3915347 w 6138100"/>
                <a:gd name="connsiteY13" fmla="*/ 1270826 h 1476755"/>
                <a:gd name="connsiteX14" fmla="*/ 3915347 w 6138100"/>
                <a:gd name="connsiteY14" fmla="*/ 1221772 h 1476755"/>
                <a:gd name="connsiteX15" fmla="*/ 3698558 w 6138100"/>
                <a:gd name="connsiteY15" fmla="*/ 1221772 h 1476755"/>
                <a:gd name="connsiteX16" fmla="*/ 3698558 w 6138100"/>
                <a:gd name="connsiteY16" fmla="*/ 1203960 h 1476755"/>
                <a:gd name="connsiteX17" fmla="*/ 3673793 w 6138100"/>
                <a:gd name="connsiteY17" fmla="*/ 1203960 h 1476755"/>
                <a:gd name="connsiteX18" fmla="*/ 3673793 w 6138100"/>
                <a:gd name="connsiteY18" fmla="*/ 1167479 h 1476755"/>
                <a:gd name="connsiteX19" fmla="*/ 3643122 w 6138100"/>
                <a:gd name="connsiteY19" fmla="*/ 1167479 h 1476755"/>
                <a:gd name="connsiteX20" fmla="*/ 3643122 w 6138100"/>
                <a:gd name="connsiteY20" fmla="*/ 1132237 h 1476755"/>
                <a:gd name="connsiteX21" fmla="*/ 3405854 w 6138100"/>
                <a:gd name="connsiteY21" fmla="*/ 1132237 h 1476755"/>
                <a:gd name="connsiteX22" fmla="*/ 3405854 w 6138100"/>
                <a:gd name="connsiteY22" fmla="*/ 1115568 h 1476755"/>
                <a:gd name="connsiteX23" fmla="*/ 3332893 w 6138100"/>
                <a:gd name="connsiteY23" fmla="*/ 1115568 h 1476755"/>
                <a:gd name="connsiteX24" fmla="*/ 3332893 w 6138100"/>
                <a:gd name="connsiteY24" fmla="*/ 1099185 h 1476755"/>
                <a:gd name="connsiteX25" fmla="*/ 3239738 w 6138100"/>
                <a:gd name="connsiteY25" fmla="*/ 1099185 h 1476755"/>
                <a:gd name="connsiteX26" fmla="*/ 3239738 w 6138100"/>
                <a:gd name="connsiteY26" fmla="*/ 1081564 h 1476755"/>
                <a:gd name="connsiteX27" fmla="*/ 3172778 w 6138100"/>
                <a:gd name="connsiteY27" fmla="*/ 1081564 h 1476755"/>
                <a:gd name="connsiteX28" fmla="*/ 3172778 w 6138100"/>
                <a:gd name="connsiteY28" fmla="*/ 1064895 h 1476755"/>
                <a:gd name="connsiteX29" fmla="*/ 3120295 w 6138100"/>
                <a:gd name="connsiteY29" fmla="*/ 1064895 h 1476755"/>
                <a:gd name="connsiteX30" fmla="*/ 3120295 w 6138100"/>
                <a:gd name="connsiteY30" fmla="*/ 1023557 h 1476755"/>
                <a:gd name="connsiteX31" fmla="*/ 3024473 w 6138100"/>
                <a:gd name="connsiteY31" fmla="*/ 1023557 h 1476755"/>
                <a:gd name="connsiteX32" fmla="*/ 3024473 w 6138100"/>
                <a:gd name="connsiteY32" fmla="*/ 1014222 h 1476755"/>
                <a:gd name="connsiteX33" fmla="*/ 2956751 w 6138100"/>
                <a:gd name="connsiteY33" fmla="*/ 1014222 h 1476755"/>
                <a:gd name="connsiteX34" fmla="*/ 2956751 w 6138100"/>
                <a:gd name="connsiteY34" fmla="*/ 978980 h 1476755"/>
                <a:gd name="connsiteX35" fmla="*/ 2878550 w 6138100"/>
                <a:gd name="connsiteY35" fmla="*/ 978980 h 1476755"/>
                <a:gd name="connsiteX36" fmla="*/ 2878550 w 6138100"/>
                <a:gd name="connsiteY36" fmla="*/ 942118 h 1476755"/>
                <a:gd name="connsiteX37" fmla="*/ 2804351 w 6138100"/>
                <a:gd name="connsiteY37" fmla="*/ 942118 h 1476755"/>
                <a:gd name="connsiteX38" fmla="*/ 2804351 w 6138100"/>
                <a:gd name="connsiteY38" fmla="*/ 926592 h 1476755"/>
                <a:gd name="connsiteX39" fmla="*/ 2785110 w 6138100"/>
                <a:gd name="connsiteY39" fmla="*/ 926592 h 1476755"/>
                <a:gd name="connsiteX40" fmla="*/ 2785110 w 6138100"/>
                <a:gd name="connsiteY40" fmla="*/ 902399 h 1476755"/>
                <a:gd name="connsiteX41" fmla="*/ 2736723 w 6138100"/>
                <a:gd name="connsiteY41" fmla="*/ 902399 h 1476755"/>
                <a:gd name="connsiteX42" fmla="*/ 2736723 w 6138100"/>
                <a:gd name="connsiteY42" fmla="*/ 881729 h 1476755"/>
                <a:gd name="connsiteX43" fmla="*/ 2689670 w 6138100"/>
                <a:gd name="connsiteY43" fmla="*/ 881729 h 1476755"/>
                <a:gd name="connsiteX44" fmla="*/ 2689670 w 6138100"/>
                <a:gd name="connsiteY44" fmla="*/ 854107 h 1476755"/>
                <a:gd name="connsiteX45" fmla="*/ 2657285 w 6138100"/>
                <a:gd name="connsiteY45" fmla="*/ 854107 h 1476755"/>
                <a:gd name="connsiteX46" fmla="*/ 2657285 w 6138100"/>
                <a:gd name="connsiteY46" fmla="*/ 839915 h 1476755"/>
                <a:gd name="connsiteX47" fmla="*/ 2538889 w 6138100"/>
                <a:gd name="connsiteY47" fmla="*/ 839915 h 1476755"/>
                <a:gd name="connsiteX48" fmla="*/ 2538889 w 6138100"/>
                <a:gd name="connsiteY48" fmla="*/ 822484 h 1476755"/>
                <a:gd name="connsiteX49" fmla="*/ 2496312 w 6138100"/>
                <a:gd name="connsiteY49" fmla="*/ 822484 h 1476755"/>
                <a:gd name="connsiteX50" fmla="*/ 2496312 w 6138100"/>
                <a:gd name="connsiteY50" fmla="*/ 799338 h 1476755"/>
                <a:gd name="connsiteX51" fmla="*/ 2428589 w 6138100"/>
                <a:gd name="connsiteY51" fmla="*/ 799338 h 1476755"/>
                <a:gd name="connsiteX52" fmla="*/ 2428589 w 6138100"/>
                <a:gd name="connsiteY52" fmla="*/ 781622 h 1476755"/>
                <a:gd name="connsiteX53" fmla="*/ 2397443 w 6138100"/>
                <a:gd name="connsiteY53" fmla="*/ 781622 h 1476755"/>
                <a:gd name="connsiteX54" fmla="*/ 2397443 w 6138100"/>
                <a:gd name="connsiteY54" fmla="*/ 764191 h 1476755"/>
                <a:gd name="connsiteX55" fmla="*/ 2337626 w 6138100"/>
                <a:gd name="connsiteY55" fmla="*/ 764191 h 1476755"/>
                <a:gd name="connsiteX56" fmla="*/ 2337626 w 6138100"/>
                <a:gd name="connsiteY56" fmla="*/ 744284 h 1476755"/>
                <a:gd name="connsiteX57" fmla="*/ 2219897 w 6138100"/>
                <a:gd name="connsiteY57" fmla="*/ 744284 h 1476755"/>
                <a:gd name="connsiteX58" fmla="*/ 2219897 w 6138100"/>
                <a:gd name="connsiteY58" fmla="*/ 731330 h 1476755"/>
                <a:gd name="connsiteX59" fmla="*/ 2197227 w 6138100"/>
                <a:gd name="connsiteY59" fmla="*/ 731330 h 1476755"/>
                <a:gd name="connsiteX60" fmla="*/ 2197227 w 6138100"/>
                <a:gd name="connsiteY60" fmla="*/ 697706 h 1476755"/>
                <a:gd name="connsiteX61" fmla="*/ 2157508 w 6138100"/>
                <a:gd name="connsiteY61" fmla="*/ 697706 h 1476755"/>
                <a:gd name="connsiteX62" fmla="*/ 2157508 w 6138100"/>
                <a:gd name="connsiteY62" fmla="*/ 684752 h 1476755"/>
                <a:gd name="connsiteX63" fmla="*/ 2127123 w 6138100"/>
                <a:gd name="connsiteY63" fmla="*/ 684752 h 1476755"/>
                <a:gd name="connsiteX64" fmla="*/ 2127123 w 6138100"/>
                <a:gd name="connsiteY64" fmla="*/ 672560 h 1476755"/>
                <a:gd name="connsiteX65" fmla="*/ 2112931 w 6138100"/>
                <a:gd name="connsiteY65" fmla="*/ 672560 h 1476755"/>
                <a:gd name="connsiteX66" fmla="*/ 2112931 w 6138100"/>
                <a:gd name="connsiteY66" fmla="*/ 646938 h 1476755"/>
                <a:gd name="connsiteX67" fmla="*/ 2033873 w 6138100"/>
                <a:gd name="connsiteY67" fmla="*/ 646938 h 1476755"/>
                <a:gd name="connsiteX68" fmla="*/ 2033873 w 6138100"/>
                <a:gd name="connsiteY68" fmla="*/ 617792 h 1476755"/>
                <a:gd name="connsiteX69" fmla="*/ 2001012 w 6138100"/>
                <a:gd name="connsiteY69" fmla="*/ 617792 h 1476755"/>
                <a:gd name="connsiteX70" fmla="*/ 2001012 w 6138100"/>
                <a:gd name="connsiteY70" fmla="*/ 597980 h 1476755"/>
                <a:gd name="connsiteX71" fmla="*/ 1974723 w 6138100"/>
                <a:gd name="connsiteY71" fmla="*/ 597980 h 1476755"/>
                <a:gd name="connsiteX72" fmla="*/ 1974723 w 6138100"/>
                <a:gd name="connsiteY72" fmla="*/ 579311 h 1476755"/>
                <a:gd name="connsiteX73" fmla="*/ 1939481 w 6138100"/>
                <a:gd name="connsiteY73" fmla="*/ 579311 h 1476755"/>
                <a:gd name="connsiteX74" fmla="*/ 1939481 w 6138100"/>
                <a:gd name="connsiteY74" fmla="*/ 561499 h 1476755"/>
                <a:gd name="connsiteX75" fmla="*/ 1911858 w 6138100"/>
                <a:gd name="connsiteY75" fmla="*/ 561499 h 1476755"/>
                <a:gd name="connsiteX76" fmla="*/ 1911858 w 6138100"/>
                <a:gd name="connsiteY76" fmla="*/ 542449 h 1476755"/>
                <a:gd name="connsiteX77" fmla="*/ 1896047 w 6138100"/>
                <a:gd name="connsiteY77" fmla="*/ 542449 h 1476755"/>
                <a:gd name="connsiteX78" fmla="*/ 1896047 w 6138100"/>
                <a:gd name="connsiteY78" fmla="*/ 520160 h 1476755"/>
                <a:gd name="connsiteX79" fmla="*/ 1878235 w 6138100"/>
                <a:gd name="connsiteY79" fmla="*/ 520160 h 1476755"/>
                <a:gd name="connsiteX80" fmla="*/ 1878235 w 6138100"/>
                <a:gd name="connsiteY80" fmla="*/ 495872 h 1476755"/>
                <a:gd name="connsiteX81" fmla="*/ 1856327 w 6138100"/>
                <a:gd name="connsiteY81" fmla="*/ 495872 h 1476755"/>
                <a:gd name="connsiteX82" fmla="*/ 1856327 w 6138100"/>
                <a:gd name="connsiteY82" fmla="*/ 474726 h 1476755"/>
                <a:gd name="connsiteX83" fmla="*/ 1845850 w 6138100"/>
                <a:gd name="connsiteY83" fmla="*/ 474726 h 1476755"/>
                <a:gd name="connsiteX84" fmla="*/ 1845850 w 6138100"/>
                <a:gd name="connsiteY84" fmla="*/ 462629 h 1476755"/>
                <a:gd name="connsiteX85" fmla="*/ 1800797 w 6138100"/>
                <a:gd name="connsiteY85" fmla="*/ 462629 h 1476755"/>
                <a:gd name="connsiteX86" fmla="*/ 1800797 w 6138100"/>
                <a:gd name="connsiteY86" fmla="*/ 435864 h 1476755"/>
                <a:gd name="connsiteX87" fmla="*/ 1764697 w 6138100"/>
                <a:gd name="connsiteY87" fmla="*/ 435864 h 1476755"/>
                <a:gd name="connsiteX88" fmla="*/ 1764697 w 6138100"/>
                <a:gd name="connsiteY88" fmla="*/ 421291 h 1476755"/>
                <a:gd name="connsiteX89" fmla="*/ 1716500 w 6138100"/>
                <a:gd name="connsiteY89" fmla="*/ 421291 h 1476755"/>
                <a:gd name="connsiteX90" fmla="*/ 1716500 w 6138100"/>
                <a:gd name="connsiteY90" fmla="*/ 411575 h 1476755"/>
                <a:gd name="connsiteX91" fmla="*/ 1689354 w 6138100"/>
                <a:gd name="connsiteY91" fmla="*/ 411575 h 1476755"/>
                <a:gd name="connsiteX92" fmla="*/ 1689354 w 6138100"/>
                <a:gd name="connsiteY92" fmla="*/ 402622 h 1476755"/>
                <a:gd name="connsiteX93" fmla="*/ 1663446 w 6138100"/>
                <a:gd name="connsiteY93" fmla="*/ 402622 h 1476755"/>
                <a:gd name="connsiteX94" fmla="*/ 1663446 w 6138100"/>
                <a:gd name="connsiteY94" fmla="*/ 390049 h 1476755"/>
                <a:gd name="connsiteX95" fmla="*/ 1625346 w 6138100"/>
                <a:gd name="connsiteY95" fmla="*/ 390049 h 1476755"/>
                <a:gd name="connsiteX96" fmla="*/ 1625346 w 6138100"/>
                <a:gd name="connsiteY96" fmla="*/ 373571 h 1476755"/>
                <a:gd name="connsiteX97" fmla="*/ 1551527 w 6138100"/>
                <a:gd name="connsiteY97" fmla="*/ 373571 h 1476755"/>
                <a:gd name="connsiteX98" fmla="*/ 1551527 w 6138100"/>
                <a:gd name="connsiteY98" fmla="*/ 343853 h 1476755"/>
                <a:gd name="connsiteX99" fmla="*/ 1422273 w 6138100"/>
                <a:gd name="connsiteY99" fmla="*/ 343853 h 1476755"/>
                <a:gd name="connsiteX100" fmla="*/ 1422273 w 6138100"/>
                <a:gd name="connsiteY100" fmla="*/ 322421 h 1476755"/>
                <a:gd name="connsiteX101" fmla="*/ 1385316 w 6138100"/>
                <a:gd name="connsiteY101" fmla="*/ 322421 h 1476755"/>
                <a:gd name="connsiteX102" fmla="*/ 1385316 w 6138100"/>
                <a:gd name="connsiteY102" fmla="*/ 304133 h 1476755"/>
                <a:gd name="connsiteX103" fmla="*/ 1355789 w 6138100"/>
                <a:gd name="connsiteY103" fmla="*/ 304133 h 1476755"/>
                <a:gd name="connsiteX104" fmla="*/ 1355789 w 6138100"/>
                <a:gd name="connsiteY104" fmla="*/ 287846 h 1476755"/>
                <a:gd name="connsiteX105" fmla="*/ 1294162 w 6138100"/>
                <a:gd name="connsiteY105" fmla="*/ 287846 h 1476755"/>
                <a:gd name="connsiteX106" fmla="*/ 1294162 w 6138100"/>
                <a:gd name="connsiteY106" fmla="*/ 278987 h 1476755"/>
                <a:gd name="connsiteX107" fmla="*/ 1201388 w 6138100"/>
                <a:gd name="connsiteY107" fmla="*/ 278987 h 1476755"/>
                <a:gd name="connsiteX108" fmla="*/ 1201388 w 6138100"/>
                <a:gd name="connsiteY108" fmla="*/ 240697 h 1476755"/>
                <a:gd name="connsiteX109" fmla="*/ 1081373 w 6138100"/>
                <a:gd name="connsiteY109" fmla="*/ 240697 h 1476755"/>
                <a:gd name="connsiteX110" fmla="*/ 1081373 w 6138100"/>
                <a:gd name="connsiteY110" fmla="*/ 216598 h 1476755"/>
                <a:gd name="connsiteX111" fmla="*/ 995077 w 6138100"/>
                <a:gd name="connsiteY111" fmla="*/ 216598 h 1476755"/>
                <a:gd name="connsiteX112" fmla="*/ 995077 w 6138100"/>
                <a:gd name="connsiteY112" fmla="*/ 200406 h 1476755"/>
                <a:gd name="connsiteX113" fmla="*/ 933069 w 6138100"/>
                <a:gd name="connsiteY113" fmla="*/ 200406 h 1476755"/>
                <a:gd name="connsiteX114" fmla="*/ 933069 w 6138100"/>
                <a:gd name="connsiteY114" fmla="*/ 176879 h 1476755"/>
                <a:gd name="connsiteX115" fmla="*/ 914400 w 6138100"/>
                <a:gd name="connsiteY115" fmla="*/ 176879 h 1476755"/>
                <a:gd name="connsiteX116" fmla="*/ 914400 w 6138100"/>
                <a:gd name="connsiteY116" fmla="*/ 155353 h 1476755"/>
                <a:gd name="connsiteX117" fmla="*/ 896112 w 6138100"/>
                <a:gd name="connsiteY117" fmla="*/ 155353 h 1476755"/>
                <a:gd name="connsiteX118" fmla="*/ 896112 w 6138100"/>
                <a:gd name="connsiteY118" fmla="*/ 145637 h 1476755"/>
                <a:gd name="connsiteX119" fmla="*/ 846296 w 6138100"/>
                <a:gd name="connsiteY119" fmla="*/ 145637 h 1476755"/>
                <a:gd name="connsiteX120" fmla="*/ 846296 w 6138100"/>
                <a:gd name="connsiteY120" fmla="*/ 114014 h 1476755"/>
                <a:gd name="connsiteX121" fmla="*/ 807815 w 6138100"/>
                <a:gd name="connsiteY121" fmla="*/ 114014 h 1476755"/>
                <a:gd name="connsiteX122" fmla="*/ 807815 w 6138100"/>
                <a:gd name="connsiteY122" fmla="*/ 106394 h 1476755"/>
                <a:gd name="connsiteX123" fmla="*/ 721043 w 6138100"/>
                <a:gd name="connsiteY123" fmla="*/ 106394 h 1476755"/>
                <a:gd name="connsiteX124" fmla="*/ 721043 w 6138100"/>
                <a:gd name="connsiteY124" fmla="*/ 90488 h 1476755"/>
                <a:gd name="connsiteX125" fmla="*/ 662654 w 6138100"/>
                <a:gd name="connsiteY125" fmla="*/ 90488 h 1476755"/>
                <a:gd name="connsiteX126" fmla="*/ 662654 w 6138100"/>
                <a:gd name="connsiteY126" fmla="*/ 72009 h 1476755"/>
                <a:gd name="connsiteX127" fmla="*/ 563785 w 6138100"/>
                <a:gd name="connsiteY127" fmla="*/ 72009 h 1476755"/>
                <a:gd name="connsiteX128" fmla="*/ 563785 w 6138100"/>
                <a:gd name="connsiteY128" fmla="*/ 66580 h 1476755"/>
                <a:gd name="connsiteX129" fmla="*/ 517208 w 6138100"/>
                <a:gd name="connsiteY129" fmla="*/ 66580 h 1476755"/>
                <a:gd name="connsiteX130" fmla="*/ 517208 w 6138100"/>
                <a:gd name="connsiteY130" fmla="*/ 58007 h 1476755"/>
                <a:gd name="connsiteX131" fmla="*/ 477012 w 6138100"/>
                <a:gd name="connsiteY131" fmla="*/ 58007 h 1476755"/>
                <a:gd name="connsiteX132" fmla="*/ 477012 w 6138100"/>
                <a:gd name="connsiteY132" fmla="*/ 38671 h 1476755"/>
                <a:gd name="connsiteX133" fmla="*/ 417862 w 6138100"/>
                <a:gd name="connsiteY133" fmla="*/ 38671 h 1476755"/>
                <a:gd name="connsiteX134" fmla="*/ 417862 w 6138100"/>
                <a:gd name="connsiteY134" fmla="*/ 36195 h 1476755"/>
                <a:gd name="connsiteX135" fmla="*/ 316897 w 6138100"/>
                <a:gd name="connsiteY135" fmla="*/ 36195 h 1476755"/>
                <a:gd name="connsiteX136" fmla="*/ 316897 w 6138100"/>
                <a:gd name="connsiteY136" fmla="*/ 17526 h 1476755"/>
                <a:gd name="connsiteX137" fmla="*/ 108204 w 6138100"/>
                <a:gd name="connsiteY137" fmla="*/ 17526 h 1476755"/>
                <a:gd name="connsiteX138" fmla="*/ 108204 w 6138100"/>
                <a:gd name="connsiteY138" fmla="*/ 0 h 1476755"/>
                <a:gd name="connsiteX139" fmla="*/ 0 w 6138100"/>
                <a:gd name="connsiteY139" fmla="*/ 0 h 147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38100" h="1476755">
                  <a:moveTo>
                    <a:pt x="6138101" y="1476756"/>
                  </a:moveTo>
                  <a:lnTo>
                    <a:pt x="4872704" y="1476756"/>
                  </a:lnTo>
                  <a:lnTo>
                    <a:pt x="4872704" y="1424464"/>
                  </a:lnTo>
                  <a:lnTo>
                    <a:pt x="4614101" y="1424464"/>
                  </a:lnTo>
                  <a:lnTo>
                    <a:pt x="4614101" y="1387126"/>
                  </a:lnTo>
                  <a:lnTo>
                    <a:pt x="4386739" y="1387126"/>
                  </a:lnTo>
                  <a:lnTo>
                    <a:pt x="4386739" y="1351883"/>
                  </a:lnTo>
                  <a:lnTo>
                    <a:pt x="4347401" y="1351883"/>
                  </a:lnTo>
                  <a:lnTo>
                    <a:pt x="4347401" y="1319022"/>
                  </a:lnTo>
                  <a:lnTo>
                    <a:pt x="4224623" y="1319022"/>
                  </a:lnTo>
                  <a:lnTo>
                    <a:pt x="4224623" y="1295495"/>
                  </a:lnTo>
                  <a:lnTo>
                    <a:pt x="4035743" y="1295495"/>
                  </a:lnTo>
                  <a:lnTo>
                    <a:pt x="4035743" y="1270826"/>
                  </a:lnTo>
                  <a:lnTo>
                    <a:pt x="3915347" y="1270826"/>
                  </a:lnTo>
                  <a:lnTo>
                    <a:pt x="3915347" y="1221772"/>
                  </a:lnTo>
                  <a:lnTo>
                    <a:pt x="3698558" y="1221772"/>
                  </a:lnTo>
                  <a:lnTo>
                    <a:pt x="3698558" y="1203960"/>
                  </a:lnTo>
                  <a:lnTo>
                    <a:pt x="3673793" y="1203960"/>
                  </a:lnTo>
                  <a:lnTo>
                    <a:pt x="3673793" y="1167479"/>
                  </a:lnTo>
                  <a:lnTo>
                    <a:pt x="3643122" y="1167479"/>
                  </a:lnTo>
                  <a:lnTo>
                    <a:pt x="3643122" y="1132237"/>
                  </a:lnTo>
                  <a:lnTo>
                    <a:pt x="3405854" y="1132237"/>
                  </a:lnTo>
                  <a:lnTo>
                    <a:pt x="3405854" y="1115568"/>
                  </a:lnTo>
                  <a:lnTo>
                    <a:pt x="3332893" y="1115568"/>
                  </a:lnTo>
                  <a:lnTo>
                    <a:pt x="3332893" y="1099185"/>
                  </a:lnTo>
                  <a:lnTo>
                    <a:pt x="3239738" y="1099185"/>
                  </a:lnTo>
                  <a:lnTo>
                    <a:pt x="3239738" y="1081564"/>
                  </a:lnTo>
                  <a:lnTo>
                    <a:pt x="3172778" y="1081564"/>
                  </a:lnTo>
                  <a:lnTo>
                    <a:pt x="3172778" y="1064895"/>
                  </a:lnTo>
                  <a:lnTo>
                    <a:pt x="3120295" y="1064895"/>
                  </a:lnTo>
                  <a:lnTo>
                    <a:pt x="3120295" y="1023557"/>
                  </a:lnTo>
                  <a:lnTo>
                    <a:pt x="3024473" y="1023557"/>
                  </a:lnTo>
                  <a:lnTo>
                    <a:pt x="3024473" y="1014222"/>
                  </a:lnTo>
                  <a:lnTo>
                    <a:pt x="2956751" y="1014222"/>
                  </a:lnTo>
                  <a:lnTo>
                    <a:pt x="2956751" y="978980"/>
                  </a:lnTo>
                  <a:lnTo>
                    <a:pt x="2878550" y="978980"/>
                  </a:lnTo>
                  <a:lnTo>
                    <a:pt x="2878550" y="942118"/>
                  </a:lnTo>
                  <a:lnTo>
                    <a:pt x="2804351" y="942118"/>
                  </a:lnTo>
                  <a:lnTo>
                    <a:pt x="2804351" y="926592"/>
                  </a:lnTo>
                  <a:lnTo>
                    <a:pt x="2785110" y="926592"/>
                  </a:lnTo>
                  <a:lnTo>
                    <a:pt x="2785110" y="902399"/>
                  </a:lnTo>
                  <a:lnTo>
                    <a:pt x="2736723" y="902399"/>
                  </a:lnTo>
                  <a:lnTo>
                    <a:pt x="2736723" y="881729"/>
                  </a:lnTo>
                  <a:lnTo>
                    <a:pt x="2689670" y="881729"/>
                  </a:lnTo>
                  <a:lnTo>
                    <a:pt x="2689670" y="854107"/>
                  </a:lnTo>
                  <a:lnTo>
                    <a:pt x="2657285" y="854107"/>
                  </a:lnTo>
                  <a:lnTo>
                    <a:pt x="2657285" y="839915"/>
                  </a:lnTo>
                  <a:lnTo>
                    <a:pt x="2538889" y="839915"/>
                  </a:lnTo>
                  <a:lnTo>
                    <a:pt x="2538889" y="822484"/>
                  </a:lnTo>
                  <a:lnTo>
                    <a:pt x="2496312" y="822484"/>
                  </a:lnTo>
                  <a:lnTo>
                    <a:pt x="2496312" y="799338"/>
                  </a:lnTo>
                  <a:lnTo>
                    <a:pt x="2428589" y="799338"/>
                  </a:lnTo>
                  <a:lnTo>
                    <a:pt x="2428589" y="781622"/>
                  </a:lnTo>
                  <a:lnTo>
                    <a:pt x="2397443" y="781622"/>
                  </a:lnTo>
                  <a:lnTo>
                    <a:pt x="2397443" y="764191"/>
                  </a:lnTo>
                  <a:lnTo>
                    <a:pt x="2337626" y="764191"/>
                  </a:lnTo>
                  <a:lnTo>
                    <a:pt x="2337626" y="744284"/>
                  </a:lnTo>
                  <a:lnTo>
                    <a:pt x="2219897" y="744284"/>
                  </a:lnTo>
                  <a:lnTo>
                    <a:pt x="2219897" y="731330"/>
                  </a:lnTo>
                  <a:lnTo>
                    <a:pt x="2197227" y="731330"/>
                  </a:lnTo>
                  <a:lnTo>
                    <a:pt x="2197227" y="697706"/>
                  </a:lnTo>
                  <a:lnTo>
                    <a:pt x="2157508" y="697706"/>
                  </a:lnTo>
                  <a:lnTo>
                    <a:pt x="2157508" y="684752"/>
                  </a:lnTo>
                  <a:lnTo>
                    <a:pt x="2127123" y="684752"/>
                  </a:lnTo>
                  <a:lnTo>
                    <a:pt x="2127123" y="672560"/>
                  </a:lnTo>
                  <a:lnTo>
                    <a:pt x="2112931" y="672560"/>
                  </a:lnTo>
                  <a:lnTo>
                    <a:pt x="2112931" y="646938"/>
                  </a:lnTo>
                  <a:lnTo>
                    <a:pt x="2033873" y="646938"/>
                  </a:lnTo>
                  <a:lnTo>
                    <a:pt x="2033873" y="617792"/>
                  </a:lnTo>
                  <a:lnTo>
                    <a:pt x="2001012" y="617792"/>
                  </a:lnTo>
                  <a:lnTo>
                    <a:pt x="2001012" y="597980"/>
                  </a:lnTo>
                  <a:lnTo>
                    <a:pt x="1974723" y="597980"/>
                  </a:lnTo>
                  <a:lnTo>
                    <a:pt x="1974723" y="579311"/>
                  </a:lnTo>
                  <a:lnTo>
                    <a:pt x="1939481" y="579311"/>
                  </a:lnTo>
                  <a:lnTo>
                    <a:pt x="1939481" y="561499"/>
                  </a:lnTo>
                  <a:lnTo>
                    <a:pt x="1911858" y="561499"/>
                  </a:lnTo>
                  <a:lnTo>
                    <a:pt x="1911858" y="542449"/>
                  </a:lnTo>
                  <a:lnTo>
                    <a:pt x="1896047" y="542449"/>
                  </a:lnTo>
                  <a:lnTo>
                    <a:pt x="1896047" y="520160"/>
                  </a:lnTo>
                  <a:lnTo>
                    <a:pt x="1878235" y="520160"/>
                  </a:lnTo>
                  <a:lnTo>
                    <a:pt x="1878235" y="495872"/>
                  </a:lnTo>
                  <a:lnTo>
                    <a:pt x="1856327" y="495872"/>
                  </a:lnTo>
                  <a:lnTo>
                    <a:pt x="1856327" y="474726"/>
                  </a:lnTo>
                  <a:lnTo>
                    <a:pt x="1845850" y="474726"/>
                  </a:lnTo>
                  <a:lnTo>
                    <a:pt x="1845850" y="462629"/>
                  </a:lnTo>
                  <a:lnTo>
                    <a:pt x="1800797" y="462629"/>
                  </a:lnTo>
                  <a:lnTo>
                    <a:pt x="1800797" y="435864"/>
                  </a:lnTo>
                  <a:lnTo>
                    <a:pt x="1764697" y="435864"/>
                  </a:lnTo>
                  <a:lnTo>
                    <a:pt x="1764697" y="421291"/>
                  </a:lnTo>
                  <a:lnTo>
                    <a:pt x="1716500" y="421291"/>
                  </a:lnTo>
                  <a:lnTo>
                    <a:pt x="1716500" y="411575"/>
                  </a:lnTo>
                  <a:lnTo>
                    <a:pt x="1689354" y="411575"/>
                  </a:lnTo>
                  <a:lnTo>
                    <a:pt x="1689354" y="402622"/>
                  </a:lnTo>
                  <a:lnTo>
                    <a:pt x="1663446" y="402622"/>
                  </a:lnTo>
                  <a:lnTo>
                    <a:pt x="1663446" y="390049"/>
                  </a:lnTo>
                  <a:lnTo>
                    <a:pt x="1625346" y="390049"/>
                  </a:lnTo>
                  <a:lnTo>
                    <a:pt x="1625346" y="373571"/>
                  </a:lnTo>
                  <a:lnTo>
                    <a:pt x="1551527" y="373571"/>
                  </a:lnTo>
                  <a:lnTo>
                    <a:pt x="1551527" y="343853"/>
                  </a:lnTo>
                  <a:lnTo>
                    <a:pt x="1422273" y="343853"/>
                  </a:lnTo>
                  <a:lnTo>
                    <a:pt x="1422273" y="322421"/>
                  </a:lnTo>
                  <a:lnTo>
                    <a:pt x="1385316" y="322421"/>
                  </a:lnTo>
                  <a:lnTo>
                    <a:pt x="1385316" y="304133"/>
                  </a:lnTo>
                  <a:lnTo>
                    <a:pt x="1355789" y="304133"/>
                  </a:lnTo>
                  <a:lnTo>
                    <a:pt x="1355789" y="287846"/>
                  </a:lnTo>
                  <a:lnTo>
                    <a:pt x="1294162" y="287846"/>
                  </a:lnTo>
                  <a:lnTo>
                    <a:pt x="1294162" y="278987"/>
                  </a:lnTo>
                  <a:lnTo>
                    <a:pt x="1201388" y="278987"/>
                  </a:lnTo>
                  <a:lnTo>
                    <a:pt x="1201388" y="240697"/>
                  </a:lnTo>
                  <a:lnTo>
                    <a:pt x="1081373" y="240697"/>
                  </a:lnTo>
                  <a:lnTo>
                    <a:pt x="1081373" y="216598"/>
                  </a:lnTo>
                  <a:lnTo>
                    <a:pt x="995077" y="216598"/>
                  </a:lnTo>
                  <a:lnTo>
                    <a:pt x="995077" y="200406"/>
                  </a:lnTo>
                  <a:lnTo>
                    <a:pt x="933069" y="200406"/>
                  </a:lnTo>
                  <a:lnTo>
                    <a:pt x="933069" y="176879"/>
                  </a:lnTo>
                  <a:lnTo>
                    <a:pt x="914400" y="176879"/>
                  </a:lnTo>
                  <a:lnTo>
                    <a:pt x="914400" y="155353"/>
                  </a:lnTo>
                  <a:lnTo>
                    <a:pt x="896112" y="155353"/>
                  </a:lnTo>
                  <a:lnTo>
                    <a:pt x="896112" y="145637"/>
                  </a:lnTo>
                  <a:lnTo>
                    <a:pt x="846296" y="145637"/>
                  </a:lnTo>
                  <a:lnTo>
                    <a:pt x="846296" y="114014"/>
                  </a:lnTo>
                  <a:lnTo>
                    <a:pt x="807815" y="114014"/>
                  </a:lnTo>
                  <a:lnTo>
                    <a:pt x="807815" y="106394"/>
                  </a:lnTo>
                  <a:lnTo>
                    <a:pt x="721043" y="106394"/>
                  </a:lnTo>
                  <a:lnTo>
                    <a:pt x="721043" y="90488"/>
                  </a:lnTo>
                  <a:lnTo>
                    <a:pt x="662654" y="90488"/>
                  </a:lnTo>
                  <a:lnTo>
                    <a:pt x="662654" y="72009"/>
                  </a:lnTo>
                  <a:lnTo>
                    <a:pt x="563785" y="72009"/>
                  </a:lnTo>
                  <a:lnTo>
                    <a:pt x="563785" y="66580"/>
                  </a:lnTo>
                  <a:lnTo>
                    <a:pt x="517208" y="66580"/>
                  </a:lnTo>
                  <a:lnTo>
                    <a:pt x="517208" y="58007"/>
                  </a:lnTo>
                  <a:lnTo>
                    <a:pt x="477012" y="58007"/>
                  </a:lnTo>
                  <a:lnTo>
                    <a:pt x="477012" y="38671"/>
                  </a:lnTo>
                  <a:lnTo>
                    <a:pt x="417862" y="38671"/>
                  </a:lnTo>
                  <a:lnTo>
                    <a:pt x="417862" y="36195"/>
                  </a:lnTo>
                  <a:lnTo>
                    <a:pt x="316897" y="36195"/>
                  </a:lnTo>
                  <a:lnTo>
                    <a:pt x="316897" y="17526"/>
                  </a:lnTo>
                  <a:lnTo>
                    <a:pt x="108204" y="17526"/>
                  </a:lnTo>
                  <a:lnTo>
                    <a:pt x="108204" y="0"/>
                  </a:lnTo>
                  <a:lnTo>
                    <a:pt x="0" y="0"/>
                  </a:lnTo>
                </a:path>
              </a:pathLst>
            </a:custGeom>
            <a:noFill/>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2" name="Group 1161">
            <a:extLst>
              <a:ext uri="{FF2B5EF4-FFF2-40B4-BE49-F238E27FC236}">
                <a16:creationId xmlns:a16="http://schemas.microsoft.com/office/drawing/2014/main" id="{8BF194FA-9FDC-4E6B-7642-B384AF924709}"/>
              </a:ext>
            </a:extLst>
          </p:cNvPr>
          <p:cNvGrpSpPr/>
          <p:nvPr/>
        </p:nvGrpSpPr>
        <p:grpSpPr bwMode="gray">
          <a:xfrm>
            <a:off x="650583" y="1657348"/>
            <a:ext cx="6446672" cy="1511045"/>
            <a:chOff x="3186112" y="2671762"/>
            <a:chExt cx="5824347" cy="1511045"/>
          </a:xfrm>
        </p:grpSpPr>
        <p:grpSp>
          <p:nvGrpSpPr>
            <p:cNvPr id="1163" name="Graphic 471">
              <a:extLst>
                <a:ext uri="{FF2B5EF4-FFF2-40B4-BE49-F238E27FC236}">
                  <a16:creationId xmlns:a16="http://schemas.microsoft.com/office/drawing/2014/main" id="{83D56877-79E8-280E-5B2A-D086E01CBD3A}"/>
                </a:ext>
              </a:extLst>
            </p:cNvPr>
            <p:cNvGrpSpPr/>
            <p:nvPr/>
          </p:nvGrpSpPr>
          <p:grpSpPr bwMode="gray">
            <a:xfrm>
              <a:off x="3186112" y="2671762"/>
              <a:ext cx="5824347" cy="1511045"/>
              <a:chOff x="3186112" y="2671762"/>
              <a:chExt cx="5824347" cy="1511045"/>
            </a:xfrm>
          </p:grpSpPr>
          <p:grpSp>
            <p:nvGrpSpPr>
              <p:cNvPr id="1165" name="Graphic 471">
                <a:extLst>
                  <a:ext uri="{FF2B5EF4-FFF2-40B4-BE49-F238E27FC236}">
                    <a16:creationId xmlns:a16="http://schemas.microsoft.com/office/drawing/2014/main" id="{E26965E0-DC9D-4094-ED97-99C41370C7C7}"/>
                  </a:ext>
                </a:extLst>
              </p:cNvPr>
              <p:cNvGrpSpPr/>
              <p:nvPr/>
            </p:nvGrpSpPr>
            <p:grpSpPr bwMode="gray">
              <a:xfrm>
                <a:off x="8934735" y="4107084"/>
                <a:ext cx="75723" cy="75723"/>
                <a:chOff x="8934735" y="4107084"/>
                <a:chExt cx="75723" cy="75723"/>
              </a:xfrm>
            </p:grpSpPr>
            <p:sp>
              <p:nvSpPr>
                <p:cNvPr id="1499" name="Freeform: Shape 6906">
                  <a:extLst>
                    <a:ext uri="{FF2B5EF4-FFF2-40B4-BE49-F238E27FC236}">
                      <a16:creationId xmlns:a16="http://schemas.microsoft.com/office/drawing/2014/main" id="{9E443BC8-2A80-B19A-68E7-5CEA319FEFA5}"/>
                    </a:ext>
                  </a:extLst>
                </p:cNvPr>
                <p:cNvSpPr/>
                <p:nvPr/>
              </p:nvSpPr>
              <p:spPr bwMode="gray">
                <a:xfrm>
                  <a:off x="8972549"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500" name="Freeform: Shape 6907">
                  <a:extLst>
                    <a:ext uri="{FF2B5EF4-FFF2-40B4-BE49-F238E27FC236}">
                      <a16:creationId xmlns:a16="http://schemas.microsoft.com/office/drawing/2014/main" id="{9D1DF06F-A529-6BB7-D47E-4F3F28CC7A67}"/>
                    </a:ext>
                  </a:extLst>
                </p:cNvPr>
                <p:cNvSpPr/>
                <p:nvPr/>
              </p:nvSpPr>
              <p:spPr bwMode="gray">
                <a:xfrm>
                  <a:off x="8934735"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6" name="Graphic 471">
                <a:extLst>
                  <a:ext uri="{FF2B5EF4-FFF2-40B4-BE49-F238E27FC236}">
                    <a16:creationId xmlns:a16="http://schemas.microsoft.com/office/drawing/2014/main" id="{DCA98C57-4EDF-5BE1-0058-F75A026A1ECD}"/>
                  </a:ext>
                </a:extLst>
              </p:cNvPr>
              <p:cNvGrpSpPr/>
              <p:nvPr/>
            </p:nvGrpSpPr>
            <p:grpSpPr bwMode="gray">
              <a:xfrm>
                <a:off x="8759189" y="4107084"/>
                <a:ext cx="75723" cy="75723"/>
                <a:chOff x="8759189" y="4107084"/>
                <a:chExt cx="75723" cy="75723"/>
              </a:xfrm>
            </p:grpSpPr>
            <p:sp>
              <p:nvSpPr>
                <p:cNvPr id="1497" name="Freeform: Shape 6904">
                  <a:extLst>
                    <a:ext uri="{FF2B5EF4-FFF2-40B4-BE49-F238E27FC236}">
                      <a16:creationId xmlns:a16="http://schemas.microsoft.com/office/drawing/2014/main" id="{3C3555BD-6659-B22B-CA4A-8841CA3A2D2C}"/>
                    </a:ext>
                  </a:extLst>
                </p:cNvPr>
                <p:cNvSpPr/>
                <p:nvPr/>
              </p:nvSpPr>
              <p:spPr bwMode="gray">
                <a:xfrm>
                  <a:off x="8797099"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8" name="Freeform: Shape 6905">
                  <a:extLst>
                    <a:ext uri="{FF2B5EF4-FFF2-40B4-BE49-F238E27FC236}">
                      <a16:creationId xmlns:a16="http://schemas.microsoft.com/office/drawing/2014/main" id="{AC27533B-E9D1-F1A5-39F7-7ACA7852DF22}"/>
                    </a:ext>
                  </a:extLst>
                </p:cNvPr>
                <p:cNvSpPr/>
                <p:nvPr/>
              </p:nvSpPr>
              <p:spPr bwMode="gray">
                <a:xfrm>
                  <a:off x="8759189"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7" name="Graphic 471">
                <a:extLst>
                  <a:ext uri="{FF2B5EF4-FFF2-40B4-BE49-F238E27FC236}">
                    <a16:creationId xmlns:a16="http://schemas.microsoft.com/office/drawing/2014/main" id="{FD19344C-CCBA-0C9F-8546-AB099BB7E574}"/>
                  </a:ext>
                </a:extLst>
              </p:cNvPr>
              <p:cNvGrpSpPr/>
              <p:nvPr/>
            </p:nvGrpSpPr>
            <p:grpSpPr bwMode="gray">
              <a:xfrm>
                <a:off x="8687466" y="4107084"/>
                <a:ext cx="75723" cy="75723"/>
                <a:chOff x="8687466" y="4107084"/>
                <a:chExt cx="75723" cy="75723"/>
              </a:xfrm>
            </p:grpSpPr>
            <p:sp>
              <p:nvSpPr>
                <p:cNvPr id="1495" name="Freeform: Shape 6902">
                  <a:extLst>
                    <a:ext uri="{FF2B5EF4-FFF2-40B4-BE49-F238E27FC236}">
                      <a16:creationId xmlns:a16="http://schemas.microsoft.com/office/drawing/2014/main" id="{841DA7C5-B61F-E1B7-6F0B-971173D564C2}"/>
                    </a:ext>
                  </a:extLst>
                </p:cNvPr>
                <p:cNvSpPr/>
                <p:nvPr/>
              </p:nvSpPr>
              <p:spPr bwMode="gray">
                <a:xfrm>
                  <a:off x="872537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6" name="Freeform: Shape 6903">
                  <a:extLst>
                    <a:ext uri="{FF2B5EF4-FFF2-40B4-BE49-F238E27FC236}">
                      <a16:creationId xmlns:a16="http://schemas.microsoft.com/office/drawing/2014/main" id="{39A9A490-D9C6-C2F2-C60C-FB4DA6A55B06}"/>
                    </a:ext>
                  </a:extLst>
                </p:cNvPr>
                <p:cNvSpPr/>
                <p:nvPr/>
              </p:nvSpPr>
              <p:spPr bwMode="gray">
                <a:xfrm>
                  <a:off x="8687466"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8" name="Graphic 471">
                <a:extLst>
                  <a:ext uri="{FF2B5EF4-FFF2-40B4-BE49-F238E27FC236}">
                    <a16:creationId xmlns:a16="http://schemas.microsoft.com/office/drawing/2014/main" id="{168EE2B1-A49D-CD1E-F784-703671D84213}"/>
                  </a:ext>
                </a:extLst>
              </p:cNvPr>
              <p:cNvGrpSpPr/>
              <p:nvPr/>
            </p:nvGrpSpPr>
            <p:grpSpPr bwMode="gray">
              <a:xfrm>
                <a:off x="8430958" y="4107084"/>
                <a:ext cx="75628" cy="75723"/>
                <a:chOff x="8430958" y="4107084"/>
                <a:chExt cx="75628" cy="75723"/>
              </a:xfrm>
            </p:grpSpPr>
            <p:sp>
              <p:nvSpPr>
                <p:cNvPr id="1493" name="Freeform: Shape 6900">
                  <a:extLst>
                    <a:ext uri="{FF2B5EF4-FFF2-40B4-BE49-F238E27FC236}">
                      <a16:creationId xmlns:a16="http://schemas.microsoft.com/office/drawing/2014/main" id="{31CC9BF9-D713-597A-042A-0B68A6849E64}"/>
                    </a:ext>
                  </a:extLst>
                </p:cNvPr>
                <p:cNvSpPr/>
                <p:nvPr/>
              </p:nvSpPr>
              <p:spPr bwMode="gray">
                <a:xfrm>
                  <a:off x="8468772"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4" name="Freeform: Shape 6901">
                  <a:extLst>
                    <a:ext uri="{FF2B5EF4-FFF2-40B4-BE49-F238E27FC236}">
                      <a16:creationId xmlns:a16="http://schemas.microsoft.com/office/drawing/2014/main" id="{F84F2906-D9DF-587C-5949-26BDBB3DB1A7}"/>
                    </a:ext>
                  </a:extLst>
                </p:cNvPr>
                <p:cNvSpPr/>
                <p:nvPr/>
              </p:nvSpPr>
              <p:spPr bwMode="gray">
                <a:xfrm>
                  <a:off x="8430958" y="414489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69" name="Graphic 471">
                <a:extLst>
                  <a:ext uri="{FF2B5EF4-FFF2-40B4-BE49-F238E27FC236}">
                    <a16:creationId xmlns:a16="http://schemas.microsoft.com/office/drawing/2014/main" id="{2E86AF33-0F28-B855-AA6A-82EBE6459775}"/>
                  </a:ext>
                </a:extLst>
              </p:cNvPr>
              <p:cNvGrpSpPr/>
              <p:nvPr/>
            </p:nvGrpSpPr>
            <p:grpSpPr bwMode="gray">
              <a:xfrm>
                <a:off x="8244077" y="4107084"/>
                <a:ext cx="75723" cy="75723"/>
                <a:chOff x="8244077" y="4107084"/>
                <a:chExt cx="75723" cy="75723"/>
              </a:xfrm>
            </p:grpSpPr>
            <p:sp>
              <p:nvSpPr>
                <p:cNvPr id="1491" name="Freeform: Shape 6898">
                  <a:extLst>
                    <a:ext uri="{FF2B5EF4-FFF2-40B4-BE49-F238E27FC236}">
                      <a16:creationId xmlns:a16="http://schemas.microsoft.com/office/drawing/2014/main" id="{327E1E75-F866-FA7C-5154-4369F576CBE8}"/>
                    </a:ext>
                  </a:extLst>
                </p:cNvPr>
                <p:cNvSpPr/>
                <p:nvPr/>
              </p:nvSpPr>
              <p:spPr bwMode="gray">
                <a:xfrm>
                  <a:off x="8281891"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2" name="Freeform: Shape 6899">
                  <a:extLst>
                    <a:ext uri="{FF2B5EF4-FFF2-40B4-BE49-F238E27FC236}">
                      <a16:creationId xmlns:a16="http://schemas.microsoft.com/office/drawing/2014/main" id="{D83EB162-8A48-33C4-9160-BA9FB7A48D8E}"/>
                    </a:ext>
                  </a:extLst>
                </p:cNvPr>
                <p:cNvSpPr/>
                <p:nvPr/>
              </p:nvSpPr>
              <p:spPr bwMode="gray">
                <a:xfrm>
                  <a:off x="8244077" y="4144898"/>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0" name="Graphic 471">
                <a:extLst>
                  <a:ext uri="{FF2B5EF4-FFF2-40B4-BE49-F238E27FC236}">
                    <a16:creationId xmlns:a16="http://schemas.microsoft.com/office/drawing/2014/main" id="{034186B2-83D0-D461-640C-BD8920760AFB}"/>
                  </a:ext>
                </a:extLst>
              </p:cNvPr>
              <p:cNvGrpSpPr/>
              <p:nvPr/>
            </p:nvGrpSpPr>
            <p:grpSpPr bwMode="gray">
              <a:xfrm>
                <a:off x="8223789" y="4107084"/>
                <a:ext cx="75723" cy="75723"/>
                <a:chOff x="8223789" y="4107084"/>
                <a:chExt cx="75723" cy="75723"/>
              </a:xfrm>
            </p:grpSpPr>
            <p:sp>
              <p:nvSpPr>
                <p:cNvPr id="1489" name="Freeform: Shape 6896">
                  <a:extLst>
                    <a:ext uri="{FF2B5EF4-FFF2-40B4-BE49-F238E27FC236}">
                      <a16:creationId xmlns:a16="http://schemas.microsoft.com/office/drawing/2014/main" id="{8D948783-5519-80D2-6A55-C156F76558B1}"/>
                    </a:ext>
                  </a:extLst>
                </p:cNvPr>
                <p:cNvSpPr/>
                <p:nvPr/>
              </p:nvSpPr>
              <p:spPr bwMode="gray">
                <a:xfrm>
                  <a:off x="8261603"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90" name="Freeform: Shape 6897">
                  <a:extLst>
                    <a:ext uri="{FF2B5EF4-FFF2-40B4-BE49-F238E27FC236}">
                      <a16:creationId xmlns:a16="http://schemas.microsoft.com/office/drawing/2014/main" id="{95DE0404-3AEF-17B1-8347-3096A4216C8E}"/>
                    </a:ext>
                  </a:extLst>
                </p:cNvPr>
                <p:cNvSpPr/>
                <p:nvPr/>
              </p:nvSpPr>
              <p:spPr bwMode="gray">
                <a:xfrm>
                  <a:off x="8223789"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1" name="Graphic 471">
                <a:extLst>
                  <a:ext uri="{FF2B5EF4-FFF2-40B4-BE49-F238E27FC236}">
                    <a16:creationId xmlns:a16="http://schemas.microsoft.com/office/drawing/2014/main" id="{E1118D3C-CFEE-67E6-84C2-2CF06C13A7CC}"/>
                  </a:ext>
                </a:extLst>
              </p:cNvPr>
              <p:cNvGrpSpPr/>
              <p:nvPr/>
            </p:nvGrpSpPr>
            <p:grpSpPr bwMode="gray">
              <a:xfrm>
                <a:off x="8163019" y="4107084"/>
                <a:ext cx="75628" cy="75723"/>
                <a:chOff x="8163019" y="4107084"/>
                <a:chExt cx="75628" cy="75723"/>
              </a:xfrm>
            </p:grpSpPr>
            <p:sp>
              <p:nvSpPr>
                <p:cNvPr id="1487" name="Freeform: Shape 6894">
                  <a:extLst>
                    <a:ext uri="{FF2B5EF4-FFF2-40B4-BE49-F238E27FC236}">
                      <a16:creationId xmlns:a16="http://schemas.microsoft.com/office/drawing/2014/main" id="{A27C9C33-7155-1D11-E0A5-0F5F268D3781}"/>
                    </a:ext>
                  </a:extLst>
                </p:cNvPr>
                <p:cNvSpPr/>
                <p:nvPr/>
              </p:nvSpPr>
              <p:spPr bwMode="gray">
                <a:xfrm>
                  <a:off x="8200834"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8" name="Freeform: Shape 6895">
                  <a:extLst>
                    <a:ext uri="{FF2B5EF4-FFF2-40B4-BE49-F238E27FC236}">
                      <a16:creationId xmlns:a16="http://schemas.microsoft.com/office/drawing/2014/main" id="{71D47D7E-6121-F9AE-369D-D0CCDB17464C}"/>
                    </a:ext>
                  </a:extLst>
                </p:cNvPr>
                <p:cNvSpPr/>
                <p:nvPr/>
              </p:nvSpPr>
              <p:spPr bwMode="gray">
                <a:xfrm>
                  <a:off x="8163019" y="414489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2" name="Graphic 471">
                <a:extLst>
                  <a:ext uri="{FF2B5EF4-FFF2-40B4-BE49-F238E27FC236}">
                    <a16:creationId xmlns:a16="http://schemas.microsoft.com/office/drawing/2014/main" id="{45083D58-3906-A894-86FC-113C0132D8EB}"/>
                  </a:ext>
                </a:extLst>
              </p:cNvPr>
              <p:cNvGrpSpPr/>
              <p:nvPr/>
            </p:nvGrpSpPr>
            <p:grpSpPr bwMode="gray">
              <a:xfrm>
                <a:off x="8095297" y="4107084"/>
                <a:ext cx="75723" cy="75723"/>
                <a:chOff x="8095297" y="4107084"/>
                <a:chExt cx="75723" cy="75723"/>
              </a:xfrm>
            </p:grpSpPr>
            <p:sp>
              <p:nvSpPr>
                <p:cNvPr id="1485" name="Freeform: Shape 6892">
                  <a:extLst>
                    <a:ext uri="{FF2B5EF4-FFF2-40B4-BE49-F238E27FC236}">
                      <a16:creationId xmlns:a16="http://schemas.microsoft.com/office/drawing/2014/main" id="{35515948-844F-22A8-5251-93EDFE09D9CB}"/>
                    </a:ext>
                  </a:extLst>
                </p:cNvPr>
                <p:cNvSpPr/>
                <p:nvPr/>
              </p:nvSpPr>
              <p:spPr bwMode="gray">
                <a:xfrm>
                  <a:off x="8133111"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6" name="Freeform: Shape 6893">
                  <a:extLst>
                    <a:ext uri="{FF2B5EF4-FFF2-40B4-BE49-F238E27FC236}">
                      <a16:creationId xmlns:a16="http://schemas.microsoft.com/office/drawing/2014/main" id="{EF3E1F86-85E4-3408-8134-DCFBB5B61D75}"/>
                    </a:ext>
                  </a:extLst>
                </p:cNvPr>
                <p:cNvSpPr/>
                <p:nvPr/>
              </p:nvSpPr>
              <p:spPr bwMode="gray">
                <a:xfrm>
                  <a:off x="8095297"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3" name="Graphic 471">
                <a:extLst>
                  <a:ext uri="{FF2B5EF4-FFF2-40B4-BE49-F238E27FC236}">
                    <a16:creationId xmlns:a16="http://schemas.microsoft.com/office/drawing/2014/main" id="{C233717A-1151-399B-EFA5-08F6A8B87EFF}"/>
                  </a:ext>
                </a:extLst>
              </p:cNvPr>
              <p:cNvGrpSpPr/>
              <p:nvPr/>
            </p:nvGrpSpPr>
            <p:grpSpPr bwMode="gray">
              <a:xfrm>
                <a:off x="8060435" y="4107084"/>
                <a:ext cx="75723" cy="75723"/>
                <a:chOff x="8060435" y="4107084"/>
                <a:chExt cx="75723" cy="75723"/>
              </a:xfrm>
            </p:grpSpPr>
            <p:sp>
              <p:nvSpPr>
                <p:cNvPr id="1483" name="Freeform: Shape 6890">
                  <a:extLst>
                    <a:ext uri="{FF2B5EF4-FFF2-40B4-BE49-F238E27FC236}">
                      <a16:creationId xmlns:a16="http://schemas.microsoft.com/office/drawing/2014/main" id="{50BF8B42-9950-FC1D-9659-F071388542E9}"/>
                    </a:ext>
                  </a:extLst>
                </p:cNvPr>
                <p:cNvSpPr/>
                <p:nvPr/>
              </p:nvSpPr>
              <p:spPr bwMode="gray">
                <a:xfrm>
                  <a:off x="809834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4" name="Freeform: Shape 6891">
                  <a:extLst>
                    <a:ext uri="{FF2B5EF4-FFF2-40B4-BE49-F238E27FC236}">
                      <a16:creationId xmlns:a16="http://schemas.microsoft.com/office/drawing/2014/main" id="{B16A6C13-BAA3-DAAD-D582-D8E97AFDD0F4}"/>
                    </a:ext>
                  </a:extLst>
                </p:cNvPr>
                <p:cNvSpPr/>
                <p:nvPr/>
              </p:nvSpPr>
              <p:spPr bwMode="gray">
                <a:xfrm>
                  <a:off x="8060435"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4" name="Graphic 471">
                <a:extLst>
                  <a:ext uri="{FF2B5EF4-FFF2-40B4-BE49-F238E27FC236}">
                    <a16:creationId xmlns:a16="http://schemas.microsoft.com/office/drawing/2014/main" id="{5B3EE8C4-0C71-BAF7-1B1C-0111C60E183E}"/>
                  </a:ext>
                </a:extLst>
              </p:cNvPr>
              <p:cNvGrpSpPr/>
              <p:nvPr/>
            </p:nvGrpSpPr>
            <p:grpSpPr bwMode="gray">
              <a:xfrm>
                <a:off x="7877650" y="4107084"/>
                <a:ext cx="75723" cy="75723"/>
                <a:chOff x="7877650" y="4107084"/>
                <a:chExt cx="75723" cy="75723"/>
              </a:xfrm>
            </p:grpSpPr>
            <p:sp>
              <p:nvSpPr>
                <p:cNvPr id="1481" name="Freeform: Shape 6888">
                  <a:extLst>
                    <a:ext uri="{FF2B5EF4-FFF2-40B4-BE49-F238E27FC236}">
                      <a16:creationId xmlns:a16="http://schemas.microsoft.com/office/drawing/2014/main" id="{1F9B50EF-67D2-938B-72C8-BDA8E11EBB2D}"/>
                    </a:ext>
                  </a:extLst>
                </p:cNvPr>
                <p:cNvSpPr/>
                <p:nvPr/>
              </p:nvSpPr>
              <p:spPr bwMode="gray">
                <a:xfrm>
                  <a:off x="791546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2" name="Freeform: Shape 6889">
                  <a:extLst>
                    <a:ext uri="{FF2B5EF4-FFF2-40B4-BE49-F238E27FC236}">
                      <a16:creationId xmlns:a16="http://schemas.microsoft.com/office/drawing/2014/main" id="{BF7E26BC-58D0-E728-AD27-E33AEF3B3602}"/>
                    </a:ext>
                  </a:extLst>
                </p:cNvPr>
                <p:cNvSpPr/>
                <p:nvPr/>
              </p:nvSpPr>
              <p:spPr bwMode="gray">
                <a:xfrm>
                  <a:off x="7877650"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5" name="Graphic 471">
                <a:extLst>
                  <a:ext uri="{FF2B5EF4-FFF2-40B4-BE49-F238E27FC236}">
                    <a16:creationId xmlns:a16="http://schemas.microsoft.com/office/drawing/2014/main" id="{AA5F164D-3434-9843-33C7-859F74667B54}"/>
                  </a:ext>
                </a:extLst>
              </p:cNvPr>
              <p:cNvGrpSpPr/>
              <p:nvPr/>
            </p:nvGrpSpPr>
            <p:grpSpPr bwMode="gray">
              <a:xfrm>
                <a:off x="7829454" y="4107084"/>
                <a:ext cx="75628" cy="75723"/>
                <a:chOff x="7829454" y="4107084"/>
                <a:chExt cx="75628" cy="75723"/>
              </a:xfrm>
            </p:grpSpPr>
            <p:sp>
              <p:nvSpPr>
                <p:cNvPr id="1479" name="Freeform: Shape 6886">
                  <a:extLst>
                    <a:ext uri="{FF2B5EF4-FFF2-40B4-BE49-F238E27FC236}">
                      <a16:creationId xmlns:a16="http://schemas.microsoft.com/office/drawing/2014/main" id="{F61DBB5A-386F-4111-5ECE-4F30B6DDDECF}"/>
                    </a:ext>
                  </a:extLst>
                </p:cNvPr>
                <p:cNvSpPr/>
                <p:nvPr/>
              </p:nvSpPr>
              <p:spPr bwMode="gray">
                <a:xfrm>
                  <a:off x="7867268"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80" name="Freeform: Shape 6887">
                  <a:extLst>
                    <a:ext uri="{FF2B5EF4-FFF2-40B4-BE49-F238E27FC236}">
                      <a16:creationId xmlns:a16="http://schemas.microsoft.com/office/drawing/2014/main" id="{F6B91274-6145-515A-A3C3-81A11DD2F5FB}"/>
                    </a:ext>
                  </a:extLst>
                </p:cNvPr>
                <p:cNvSpPr/>
                <p:nvPr/>
              </p:nvSpPr>
              <p:spPr bwMode="gray">
                <a:xfrm>
                  <a:off x="7829454" y="41448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6" name="Graphic 471">
                <a:extLst>
                  <a:ext uri="{FF2B5EF4-FFF2-40B4-BE49-F238E27FC236}">
                    <a16:creationId xmlns:a16="http://schemas.microsoft.com/office/drawing/2014/main" id="{6F98F165-631F-5BD1-6D3C-FAF83113B88D}"/>
                  </a:ext>
                </a:extLst>
              </p:cNvPr>
              <p:cNvGrpSpPr/>
              <p:nvPr/>
            </p:nvGrpSpPr>
            <p:grpSpPr bwMode="gray">
              <a:xfrm>
                <a:off x="7756492" y="4107084"/>
                <a:ext cx="75628" cy="75723"/>
                <a:chOff x="7756492" y="4107084"/>
                <a:chExt cx="75628" cy="75723"/>
              </a:xfrm>
            </p:grpSpPr>
            <p:sp>
              <p:nvSpPr>
                <p:cNvPr id="1477" name="Freeform: Shape 6884">
                  <a:extLst>
                    <a:ext uri="{FF2B5EF4-FFF2-40B4-BE49-F238E27FC236}">
                      <a16:creationId xmlns:a16="http://schemas.microsoft.com/office/drawing/2014/main" id="{88D79FA2-EE10-2C7D-1208-90FAA44FE580}"/>
                    </a:ext>
                  </a:extLst>
                </p:cNvPr>
                <p:cNvSpPr/>
                <p:nvPr/>
              </p:nvSpPr>
              <p:spPr bwMode="gray">
                <a:xfrm>
                  <a:off x="7794307"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8" name="Freeform: Shape 6885">
                  <a:extLst>
                    <a:ext uri="{FF2B5EF4-FFF2-40B4-BE49-F238E27FC236}">
                      <a16:creationId xmlns:a16="http://schemas.microsoft.com/office/drawing/2014/main" id="{B09C5C9D-E37F-3B5D-B8D7-47E9F18E92DB}"/>
                    </a:ext>
                  </a:extLst>
                </p:cNvPr>
                <p:cNvSpPr/>
                <p:nvPr/>
              </p:nvSpPr>
              <p:spPr bwMode="gray">
                <a:xfrm>
                  <a:off x="7756492" y="41448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7" name="Graphic 471">
                <a:extLst>
                  <a:ext uri="{FF2B5EF4-FFF2-40B4-BE49-F238E27FC236}">
                    <a16:creationId xmlns:a16="http://schemas.microsoft.com/office/drawing/2014/main" id="{7AFF6733-B011-BFC9-BAF9-6E556E549379}"/>
                  </a:ext>
                </a:extLst>
              </p:cNvPr>
              <p:cNvGrpSpPr/>
              <p:nvPr/>
            </p:nvGrpSpPr>
            <p:grpSpPr bwMode="gray">
              <a:xfrm>
                <a:off x="7733728" y="4107084"/>
                <a:ext cx="75723" cy="75723"/>
                <a:chOff x="7733728" y="4107084"/>
                <a:chExt cx="75723" cy="75723"/>
              </a:xfrm>
            </p:grpSpPr>
            <p:sp>
              <p:nvSpPr>
                <p:cNvPr id="1475" name="Freeform: Shape 6882">
                  <a:extLst>
                    <a:ext uri="{FF2B5EF4-FFF2-40B4-BE49-F238E27FC236}">
                      <a16:creationId xmlns:a16="http://schemas.microsoft.com/office/drawing/2014/main" id="{F92BD546-44E8-4143-13B1-E5A8558A6602}"/>
                    </a:ext>
                  </a:extLst>
                </p:cNvPr>
                <p:cNvSpPr/>
                <p:nvPr/>
              </p:nvSpPr>
              <p:spPr bwMode="gray">
                <a:xfrm>
                  <a:off x="7771637"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6" name="Freeform: Shape 6883">
                  <a:extLst>
                    <a:ext uri="{FF2B5EF4-FFF2-40B4-BE49-F238E27FC236}">
                      <a16:creationId xmlns:a16="http://schemas.microsoft.com/office/drawing/2014/main" id="{693B866A-FE40-602E-F506-87102138E42D}"/>
                    </a:ext>
                  </a:extLst>
                </p:cNvPr>
                <p:cNvSpPr/>
                <p:nvPr/>
              </p:nvSpPr>
              <p:spPr bwMode="gray">
                <a:xfrm>
                  <a:off x="7733728"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8" name="Graphic 471">
                <a:extLst>
                  <a:ext uri="{FF2B5EF4-FFF2-40B4-BE49-F238E27FC236}">
                    <a16:creationId xmlns:a16="http://schemas.microsoft.com/office/drawing/2014/main" id="{92B9C9D0-9781-35B0-0D3E-B1854149A36C}"/>
                  </a:ext>
                </a:extLst>
              </p:cNvPr>
              <p:cNvGrpSpPr/>
              <p:nvPr/>
            </p:nvGrpSpPr>
            <p:grpSpPr bwMode="gray">
              <a:xfrm>
                <a:off x="7715916" y="4107084"/>
                <a:ext cx="75723" cy="75723"/>
                <a:chOff x="7715916" y="4107084"/>
                <a:chExt cx="75723" cy="75723"/>
              </a:xfrm>
            </p:grpSpPr>
            <p:sp>
              <p:nvSpPr>
                <p:cNvPr id="1473" name="Freeform: Shape 6880">
                  <a:extLst>
                    <a:ext uri="{FF2B5EF4-FFF2-40B4-BE49-F238E27FC236}">
                      <a16:creationId xmlns:a16="http://schemas.microsoft.com/office/drawing/2014/main" id="{DBA4DB2C-66EF-A6B5-DD29-D3FB5E4FD243}"/>
                    </a:ext>
                  </a:extLst>
                </p:cNvPr>
                <p:cNvSpPr/>
                <p:nvPr/>
              </p:nvSpPr>
              <p:spPr bwMode="gray">
                <a:xfrm>
                  <a:off x="775382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4" name="Freeform: Shape 6881">
                  <a:extLst>
                    <a:ext uri="{FF2B5EF4-FFF2-40B4-BE49-F238E27FC236}">
                      <a16:creationId xmlns:a16="http://schemas.microsoft.com/office/drawing/2014/main" id="{261FE069-1EB1-0480-7A18-6251090A9AC5}"/>
                    </a:ext>
                  </a:extLst>
                </p:cNvPr>
                <p:cNvSpPr/>
                <p:nvPr/>
              </p:nvSpPr>
              <p:spPr bwMode="gray">
                <a:xfrm>
                  <a:off x="7715916"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79" name="Graphic 471">
                <a:extLst>
                  <a:ext uri="{FF2B5EF4-FFF2-40B4-BE49-F238E27FC236}">
                    <a16:creationId xmlns:a16="http://schemas.microsoft.com/office/drawing/2014/main" id="{6CE97EFF-376D-D40B-328C-B042A3DE3C90}"/>
                  </a:ext>
                </a:extLst>
              </p:cNvPr>
              <p:cNvGrpSpPr/>
              <p:nvPr/>
            </p:nvGrpSpPr>
            <p:grpSpPr bwMode="gray">
              <a:xfrm>
                <a:off x="7649050" y="4107084"/>
                <a:ext cx="75723" cy="75723"/>
                <a:chOff x="7649050" y="4107084"/>
                <a:chExt cx="75723" cy="75723"/>
              </a:xfrm>
            </p:grpSpPr>
            <p:sp>
              <p:nvSpPr>
                <p:cNvPr id="1471" name="Freeform: Shape 6878">
                  <a:extLst>
                    <a:ext uri="{FF2B5EF4-FFF2-40B4-BE49-F238E27FC236}">
                      <a16:creationId xmlns:a16="http://schemas.microsoft.com/office/drawing/2014/main" id="{DFBAB4C6-0F0D-D1FA-1490-D6FE12C7522A}"/>
                    </a:ext>
                  </a:extLst>
                </p:cNvPr>
                <p:cNvSpPr/>
                <p:nvPr/>
              </p:nvSpPr>
              <p:spPr bwMode="gray">
                <a:xfrm>
                  <a:off x="768686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2" name="Freeform: Shape 6879">
                  <a:extLst>
                    <a:ext uri="{FF2B5EF4-FFF2-40B4-BE49-F238E27FC236}">
                      <a16:creationId xmlns:a16="http://schemas.microsoft.com/office/drawing/2014/main" id="{53076482-7E8F-A867-2687-2D569B6A0784}"/>
                    </a:ext>
                  </a:extLst>
                </p:cNvPr>
                <p:cNvSpPr/>
                <p:nvPr/>
              </p:nvSpPr>
              <p:spPr bwMode="gray">
                <a:xfrm>
                  <a:off x="7649050"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0" name="Graphic 471">
                <a:extLst>
                  <a:ext uri="{FF2B5EF4-FFF2-40B4-BE49-F238E27FC236}">
                    <a16:creationId xmlns:a16="http://schemas.microsoft.com/office/drawing/2014/main" id="{9B33068E-F230-54B7-DF8C-B5F5D4BB3610}"/>
                  </a:ext>
                </a:extLst>
              </p:cNvPr>
              <p:cNvGrpSpPr/>
              <p:nvPr/>
            </p:nvGrpSpPr>
            <p:grpSpPr bwMode="gray">
              <a:xfrm>
                <a:off x="7635715" y="4107084"/>
                <a:ext cx="75628" cy="75723"/>
                <a:chOff x="7635715" y="4107084"/>
                <a:chExt cx="75628" cy="75723"/>
              </a:xfrm>
            </p:grpSpPr>
            <p:sp>
              <p:nvSpPr>
                <p:cNvPr id="1469" name="Freeform: Shape 6876">
                  <a:extLst>
                    <a:ext uri="{FF2B5EF4-FFF2-40B4-BE49-F238E27FC236}">
                      <a16:creationId xmlns:a16="http://schemas.microsoft.com/office/drawing/2014/main" id="{21D45CF6-A91C-CE3B-778A-140052CE97B1}"/>
                    </a:ext>
                  </a:extLst>
                </p:cNvPr>
                <p:cNvSpPr/>
                <p:nvPr/>
              </p:nvSpPr>
              <p:spPr bwMode="gray">
                <a:xfrm>
                  <a:off x="7673530"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70" name="Freeform: Shape 6877">
                  <a:extLst>
                    <a:ext uri="{FF2B5EF4-FFF2-40B4-BE49-F238E27FC236}">
                      <a16:creationId xmlns:a16="http://schemas.microsoft.com/office/drawing/2014/main" id="{2204A27D-C5CA-29B3-21DA-1F6161628F4B}"/>
                    </a:ext>
                  </a:extLst>
                </p:cNvPr>
                <p:cNvSpPr/>
                <p:nvPr/>
              </p:nvSpPr>
              <p:spPr bwMode="gray">
                <a:xfrm>
                  <a:off x="7635715" y="41448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1" name="Graphic 471">
                <a:extLst>
                  <a:ext uri="{FF2B5EF4-FFF2-40B4-BE49-F238E27FC236}">
                    <a16:creationId xmlns:a16="http://schemas.microsoft.com/office/drawing/2014/main" id="{4FED61B5-2F4F-927B-6FC3-16CFDEF7BBE2}"/>
                  </a:ext>
                </a:extLst>
              </p:cNvPr>
              <p:cNvGrpSpPr/>
              <p:nvPr/>
            </p:nvGrpSpPr>
            <p:grpSpPr bwMode="gray">
              <a:xfrm>
                <a:off x="7538370" y="4107084"/>
                <a:ext cx="75723" cy="75723"/>
                <a:chOff x="7538370" y="4107084"/>
                <a:chExt cx="75723" cy="75723"/>
              </a:xfrm>
            </p:grpSpPr>
            <p:sp>
              <p:nvSpPr>
                <p:cNvPr id="1467" name="Freeform: Shape 6874">
                  <a:extLst>
                    <a:ext uri="{FF2B5EF4-FFF2-40B4-BE49-F238E27FC236}">
                      <a16:creationId xmlns:a16="http://schemas.microsoft.com/office/drawing/2014/main" id="{5CA629A8-7BAD-EB77-C067-B826C835FAD4}"/>
                    </a:ext>
                  </a:extLst>
                </p:cNvPr>
                <p:cNvSpPr/>
                <p:nvPr/>
              </p:nvSpPr>
              <p:spPr bwMode="gray">
                <a:xfrm>
                  <a:off x="7576279"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8" name="Freeform: Shape 6875">
                  <a:extLst>
                    <a:ext uri="{FF2B5EF4-FFF2-40B4-BE49-F238E27FC236}">
                      <a16:creationId xmlns:a16="http://schemas.microsoft.com/office/drawing/2014/main" id="{0360870B-321E-90A8-BCD5-E64CCF61C961}"/>
                    </a:ext>
                  </a:extLst>
                </p:cNvPr>
                <p:cNvSpPr/>
                <p:nvPr/>
              </p:nvSpPr>
              <p:spPr bwMode="gray">
                <a:xfrm>
                  <a:off x="7538370"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2" name="Graphic 471">
                <a:extLst>
                  <a:ext uri="{FF2B5EF4-FFF2-40B4-BE49-F238E27FC236}">
                    <a16:creationId xmlns:a16="http://schemas.microsoft.com/office/drawing/2014/main" id="{3A219D9A-07DD-CF2B-7DA5-17C8E544C1F0}"/>
                  </a:ext>
                </a:extLst>
              </p:cNvPr>
              <p:cNvGrpSpPr/>
              <p:nvPr/>
            </p:nvGrpSpPr>
            <p:grpSpPr bwMode="gray">
              <a:xfrm>
                <a:off x="7500556" y="4107084"/>
                <a:ext cx="75723" cy="75723"/>
                <a:chOff x="7500556" y="4107084"/>
                <a:chExt cx="75723" cy="75723"/>
              </a:xfrm>
            </p:grpSpPr>
            <p:sp>
              <p:nvSpPr>
                <p:cNvPr id="1465" name="Freeform: Shape 6872">
                  <a:extLst>
                    <a:ext uri="{FF2B5EF4-FFF2-40B4-BE49-F238E27FC236}">
                      <a16:creationId xmlns:a16="http://schemas.microsoft.com/office/drawing/2014/main" id="{B5241557-2D65-D30D-77C4-46E7D378F8B7}"/>
                    </a:ext>
                  </a:extLst>
                </p:cNvPr>
                <p:cNvSpPr/>
                <p:nvPr/>
              </p:nvSpPr>
              <p:spPr bwMode="gray">
                <a:xfrm>
                  <a:off x="7538370"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6" name="Freeform: Shape 6873">
                  <a:extLst>
                    <a:ext uri="{FF2B5EF4-FFF2-40B4-BE49-F238E27FC236}">
                      <a16:creationId xmlns:a16="http://schemas.microsoft.com/office/drawing/2014/main" id="{4CC34AEC-E1A4-CC0B-17A7-B87130FB539C}"/>
                    </a:ext>
                  </a:extLst>
                </p:cNvPr>
                <p:cNvSpPr/>
                <p:nvPr/>
              </p:nvSpPr>
              <p:spPr bwMode="gray">
                <a:xfrm>
                  <a:off x="7500556"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3" name="Graphic 471">
                <a:extLst>
                  <a:ext uri="{FF2B5EF4-FFF2-40B4-BE49-F238E27FC236}">
                    <a16:creationId xmlns:a16="http://schemas.microsoft.com/office/drawing/2014/main" id="{2A6A340B-DB04-52D4-1D1D-105BDC311B8E}"/>
                  </a:ext>
                </a:extLst>
              </p:cNvPr>
              <p:cNvGrpSpPr/>
              <p:nvPr/>
            </p:nvGrpSpPr>
            <p:grpSpPr bwMode="gray">
              <a:xfrm>
                <a:off x="7445215" y="4107084"/>
                <a:ext cx="75628" cy="75723"/>
                <a:chOff x="7445215" y="4107084"/>
                <a:chExt cx="75628" cy="75723"/>
              </a:xfrm>
            </p:grpSpPr>
            <p:sp>
              <p:nvSpPr>
                <p:cNvPr id="1463" name="Freeform: Shape 6870">
                  <a:extLst>
                    <a:ext uri="{FF2B5EF4-FFF2-40B4-BE49-F238E27FC236}">
                      <a16:creationId xmlns:a16="http://schemas.microsoft.com/office/drawing/2014/main" id="{D9C4583E-AD54-20DA-487C-57F5CD4C7570}"/>
                    </a:ext>
                  </a:extLst>
                </p:cNvPr>
                <p:cNvSpPr/>
                <p:nvPr/>
              </p:nvSpPr>
              <p:spPr bwMode="gray">
                <a:xfrm>
                  <a:off x="7483030"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4" name="Freeform: Shape 6871">
                  <a:extLst>
                    <a:ext uri="{FF2B5EF4-FFF2-40B4-BE49-F238E27FC236}">
                      <a16:creationId xmlns:a16="http://schemas.microsoft.com/office/drawing/2014/main" id="{2B3D43F1-1CEA-688B-9F2E-460E4B15AC56}"/>
                    </a:ext>
                  </a:extLst>
                </p:cNvPr>
                <p:cNvSpPr/>
                <p:nvPr/>
              </p:nvSpPr>
              <p:spPr bwMode="gray">
                <a:xfrm>
                  <a:off x="7445215" y="41448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4" name="Graphic 471">
                <a:extLst>
                  <a:ext uri="{FF2B5EF4-FFF2-40B4-BE49-F238E27FC236}">
                    <a16:creationId xmlns:a16="http://schemas.microsoft.com/office/drawing/2014/main" id="{312F89BE-DFFA-5D57-B343-173EE2A25A6D}"/>
                  </a:ext>
                </a:extLst>
              </p:cNvPr>
              <p:cNvGrpSpPr/>
              <p:nvPr/>
            </p:nvGrpSpPr>
            <p:grpSpPr bwMode="gray">
              <a:xfrm>
                <a:off x="7402639" y="4107084"/>
                <a:ext cx="75723" cy="75723"/>
                <a:chOff x="7402639" y="4107084"/>
                <a:chExt cx="75723" cy="75723"/>
              </a:xfrm>
            </p:grpSpPr>
            <p:sp>
              <p:nvSpPr>
                <p:cNvPr id="1461" name="Freeform: Shape 6868">
                  <a:extLst>
                    <a:ext uri="{FF2B5EF4-FFF2-40B4-BE49-F238E27FC236}">
                      <a16:creationId xmlns:a16="http://schemas.microsoft.com/office/drawing/2014/main" id="{A4D808B4-6525-4A56-B216-374A77593DE8}"/>
                    </a:ext>
                  </a:extLst>
                </p:cNvPr>
                <p:cNvSpPr/>
                <p:nvPr/>
              </p:nvSpPr>
              <p:spPr bwMode="gray">
                <a:xfrm>
                  <a:off x="7440453"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2" name="Freeform: Shape 6869">
                  <a:extLst>
                    <a:ext uri="{FF2B5EF4-FFF2-40B4-BE49-F238E27FC236}">
                      <a16:creationId xmlns:a16="http://schemas.microsoft.com/office/drawing/2014/main" id="{749F6E80-89B6-9105-72FF-943EA06EFC17}"/>
                    </a:ext>
                  </a:extLst>
                </p:cNvPr>
                <p:cNvSpPr/>
                <p:nvPr/>
              </p:nvSpPr>
              <p:spPr bwMode="gray">
                <a:xfrm>
                  <a:off x="7402639"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5" name="Graphic 471">
                <a:extLst>
                  <a:ext uri="{FF2B5EF4-FFF2-40B4-BE49-F238E27FC236}">
                    <a16:creationId xmlns:a16="http://schemas.microsoft.com/office/drawing/2014/main" id="{FC10ECBD-D0B2-34CF-6C38-E5BD316B4B0A}"/>
                  </a:ext>
                </a:extLst>
              </p:cNvPr>
              <p:cNvGrpSpPr/>
              <p:nvPr/>
            </p:nvGrpSpPr>
            <p:grpSpPr bwMode="gray">
              <a:xfrm>
                <a:off x="7369492" y="4028026"/>
                <a:ext cx="75723" cy="75723"/>
                <a:chOff x="7369492" y="4028026"/>
                <a:chExt cx="75723" cy="75723"/>
              </a:xfrm>
            </p:grpSpPr>
            <p:sp>
              <p:nvSpPr>
                <p:cNvPr id="1459" name="Freeform: Shape 6866">
                  <a:extLst>
                    <a:ext uri="{FF2B5EF4-FFF2-40B4-BE49-F238E27FC236}">
                      <a16:creationId xmlns:a16="http://schemas.microsoft.com/office/drawing/2014/main" id="{1C0284D4-AB00-9FE9-D67F-3DBC13FEC57F}"/>
                    </a:ext>
                  </a:extLst>
                </p:cNvPr>
                <p:cNvSpPr/>
                <p:nvPr/>
              </p:nvSpPr>
              <p:spPr bwMode="gray">
                <a:xfrm>
                  <a:off x="7407306" y="40280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60" name="Freeform: Shape 6867">
                  <a:extLst>
                    <a:ext uri="{FF2B5EF4-FFF2-40B4-BE49-F238E27FC236}">
                      <a16:creationId xmlns:a16="http://schemas.microsoft.com/office/drawing/2014/main" id="{3D0AD148-C18A-D8AB-2BBE-2AF5411F673C}"/>
                    </a:ext>
                  </a:extLst>
                </p:cNvPr>
                <p:cNvSpPr/>
                <p:nvPr/>
              </p:nvSpPr>
              <p:spPr bwMode="gray">
                <a:xfrm>
                  <a:off x="7369492" y="40658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6" name="Graphic 471">
                <a:extLst>
                  <a:ext uri="{FF2B5EF4-FFF2-40B4-BE49-F238E27FC236}">
                    <a16:creationId xmlns:a16="http://schemas.microsoft.com/office/drawing/2014/main" id="{6B0C3D12-D08B-F68F-AF24-567CC41B2223}"/>
                  </a:ext>
                </a:extLst>
              </p:cNvPr>
              <p:cNvGrpSpPr/>
              <p:nvPr/>
            </p:nvGrpSpPr>
            <p:grpSpPr bwMode="gray">
              <a:xfrm>
                <a:off x="7310627" y="4028026"/>
                <a:ext cx="75723" cy="75723"/>
                <a:chOff x="7310627" y="4028026"/>
                <a:chExt cx="75723" cy="75723"/>
              </a:xfrm>
            </p:grpSpPr>
            <p:sp>
              <p:nvSpPr>
                <p:cNvPr id="1457" name="Freeform: Shape 6864">
                  <a:extLst>
                    <a:ext uri="{FF2B5EF4-FFF2-40B4-BE49-F238E27FC236}">
                      <a16:creationId xmlns:a16="http://schemas.microsoft.com/office/drawing/2014/main" id="{B1F3CED8-F4CA-B7D2-6121-AE2356DC32F9}"/>
                    </a:ext>
                  </a:extLst>
                </p:cNvPr>
                <p:cNvSpPr/>
                <p:nvPr/>
              </p:nvSpPr>
              <p:spPr bwMode="gray">
                <a:xfrm>
                  <a:off x="7348441" y="40280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8" name="Freeform: Shape 6865">
                  <a:extLst>
                    <a:ext uri="{FF2B5EF4-FFF2-40B4-BE49-F238E27FC236}">
                      <a16:creationId xmlns:a16="http://schemas.microsoft.com/office/drawing/2014/main" id="{97EF12EE-E106-CE54-E674-B9580C701EFD}"/>
                    </a:ext>
                  </a:extLst>
                </p:cNvPr>
                <p:cNvSpPr/>
                <p:nvPr/>
              </p:nvSpPr>
              <p:spPr bwMode="gray">
                <a:xfrm>
                  <a:off x="7310627" y="40658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7" name="Graphic 471">
                <a:extLst>
                  <a:ext uri="{FF2B5EF4-FFF2-40B4-BE49-F238E27FC236}">
                    <a16:creationId xmlns:a16="http://schemas.microsoft.com/office/drawing/2014/main" id="{00A056CA-F87D-F5D1-4998-EB431FED12DD}"/>
                  </a:ext>
                </a:extLst>
              </p:cNvPr>
              <p:cNvGrpSpPr/>
              <p:nvPr/>
            </p:nvGrpSpPr>
            <p:grpSpPr bwMode="gray">
              <a:xfrm>
                <a:off x="7248619" y="4028026"/>
                <a:ext cx="75628" cy="75723"/>
                <a:chOff x="7248619" y="4028026"/>
                <a:chExt cx="75628" cy="75723"/>
              </a:xfrm>
            </p:grpSpPr>
            <p:sp>
              <p:nvSpPr>
                <p:cNvPr id="1455" name="Freeform: Shape 6862">
                  <a:extLst>
                    <a:ext uri="{FF2B5EF4-FFF2-40B4-BE49-F238E27FC236}">
                      <a16:creationId xmlns:a16="http://schemas.microsoft.com/office/drawing/2014/main" id="{97C404CA-8674-AF21-C47A-43F5F7974EB3}"/>
                    </a:ext>
                  </a:extLst>
                </p:cNvPr>
                <p:cNvSpPr/>
                <p:nvPr/>
              </p:nvSpPr>
              <p:spPr bwMode="gray">
                <a:xfrm>
                  <a:off x="7286434" y="40280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6" name="Freeform: Shape 6863">
                  <a:extLst>
                    <a:ext uri="{FF2B5EF4-FFF2-40B4-BE49-F238E27FC236}">
                      <a16:creationId xmlns:a16="http://schemas.microsoft.com/office/drawing/2014/main" id="{E772BFE7-72F8-6236-C87D-EBE0D3A49A31}"/>
                    </a:ext>
                  </a:extLst>
                </p:cNvPr>
                <p:cNvSpPr/>
                <p:nvPr/>
              </p:nvSpPr>
              <p:spPr bwMode="gray">
                <a:xfrm>
                  <a:off x="7248619" y="40658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8" name="Graphic 471">
                <a:extLst>
                  <a:ext uri="{FF2B5EF4-FFF2-40B4-BE49-F238E27FC236}">
                    <a16:creationId xmlns:a16="http://schemas.microsoft.com/office/drawing/2014/main" id="{06E74B6C-7707-ED25-E791-FCA6F7045DE7}"/>
                  </a:ext>
                </a:extLst>
              </p:cNvPr>
              <p:cNvGrpSpPr/>
              <p:nvPr/>
            </p:nvGrpSpPr>
            <p:grpSpPr bwMode="gray">
              <a:xfrm>
                <a:off x="7232427" y="4028026"/>
                <a:ext cx="75628" cy="75723"/>
                <a:chOff x="7232427" y="4028026"/>
                <a:chExt cx="75628" cy="75723"/>
              </a:xfrm>
            </p:grpSpPr>
            <p:sp>
              <p:nvSpPr>
                <p:cNvPr id="1453" name="Freeform: Shape 6860">
                  <a:extLst>
                    <a:ext uri="{FF2B5EF4-FFF2-40B4-BE49-F238E27FC236}">
                      <a16:creationId xmlns:a16="http://schemas.microsoft.com/office/drawing/2014/main" id="{4987068C-C115-763D-E091-CF34740B9D6B}"/>
                    </a:ext>
                  </a:extLst>
                </p:cNvPr>
                <p:cNvSpPr/>
                <p:nvPr/>
              </p:nvSpPr>
              <p:spPr bwMode="gray">
                <a:xfrm>
                  <a:off x="7270241" y="40280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4" name="Freeform: Shape 6861">
                  <a:extLst>
                    <a:ext uri="{FF2B5EF4-FFF2-40B4-BE49-F238E27FC236}">
                      <a16:creationId xmlns:a16="http://schemas.microsoft.com/office/drawing/2014/main" id="{18AFAF17-F29F-B99D-3FB1-F677A1864BA6}"/>
                    </a:ext>
                  </a:extLst>
                </p:cNvPr>
                <p:cNvSpPr/>
                <p:nvPr/>
              </p:nvSpPr>
              <p:spPr bwMode="gray">
                <a:xfrm>
                  <a:off x="7232427" y="40658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89" name="Graphic 471">
                <a:extLst>
                  <a:ext uri="{FF2B5EF4-FFF2-40B4-BE49-F238E27FC236}">
                    <a16:creationId xmlns:a16="http://schemas.microsoft.com/office/drawing/2014/main" id="{DB5E4EC4-B976-42D1-33B9-8DEC26E524D5}"/>
                  </a:ext>
                </a:extLst>
              </p:cNvPr>
              <p:cNvGrpSpPr/>
              <p:nvPr/>
            </p:nvGrpSpPr>
            <p:grpSpPr bwMode="gray">
              <a:xfrm>
                <a:off x="7172896" y="3965638"/>
                <a:ext cx="75723" cy="75628"/>
                <a:chOff x="7172896" y="3965638"/>
                <a:chExt cx="75723" cy="75628"/>
              </a:xfrm>
            </p:grpSpPr>
            <p:sp>
              <p:nvSpPr>
                <p:cNvPr id="1451" name="Freeform: Shape 6858">
                  <a:extLst>
                    <a:ext uri="{FF2B5EF4-FFF2-40B4-BE49-F238E27FC236}">
                      <a16:creationId xmlns:a16="http://schemas.microsoft.com/office/drawing/2014/main" id="{755E0730-72B3-B769-C246-6725C250A74E}"/>
                    </a:ext>
                  </a:extLst>
                </p:cNvPr>
                <p:cNvSpPr/>
                <p:nvPr/>
              </p:nvSpPr>
              <p:spPr bwMode="gray">
                <a:xfrm>
                  <a:off x="7210710"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2" name="Freeform: Shape 6859">
                  <a:extLst>
                    <a:ext uri="{FF2B5EF4-FFF2-40B4-BE49-F238E27FC236}">
                      <a16:creationId xmlns:a16="http://schemas.microsoft.com/office/drawing/2014/main" id="{A84A08D0-7676-D69B-8F23-114FF36BCED2}"/>
                    </a:ext>
                  </a:extLst>
                </p:cNvPr>
                <p:cNvSpPr/>
                <p:nvPr/>
              </p:nvSpPr>
              <p:spPr bwMode="gray">
                <a:xfrm>
                  <a:off x="7172896"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0" name="Graphic 471">
                <a:extLst>
                  <a:ext uri="{FF2B5EF4-FFF2-40B4-BE49-F238E27FC236}">
                    <a16:creationId xmlns:a16="http://schemas.microsoft.com/office/drawing/2014/main" id="{8F6BF0C7-152F-1363-BDEC-85609F8F8491}"/>
                  </a:ext>
                </a:extLst>
              </p:cNvPr>
              <p:cNvGrpSpPr/>
              <p:nvPr/>
            </p:nvGrpSpPr>
            <p:grpSpPr bwMode="gray">
              <a:xfrm>
                <a:off x="7105078" y="3965638"/>
                <a:ext cx="75723" cy="75628"/>
                <a:chOff x="7105078" y="3965638"/>
                <a:chExt cx="75723" cy="75628"/>
              </a:xfrm>
            </p:grpSpPr>
            <p:sp>
              <p:nvSpPr>
                <p:cNvPr id="1449" name="Freeform: Shape 6856">
                  <a:extLst>
                    <a:ext uri="{FF2B5EF4-FFF2-40B4-BE49-F238E27FC236}">
                      <a16:creationId xmlns:a16="http://schemas.microsoft.com/office/drawing/2014/main" id="{55ABA9E0-54FE-5B95-D3C2-0F46D55BDF95}"/>
                    </a:ext>
                  </a:extLst>
                </p:cNvPr>
                <p:cNvSpPr/>
                <p:nvPr/>
              </p:nvSpPr>
              <p:spPr bwMode="gray">
                <a:xfrm>
                  <a:off x="7142987"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50" name="Freeform: Shape 6857">
                  <a:extLst>
                    <a:ext uri="{FF2B5EF4-FFF2-40B4-BE49-F238E27FC236}">
                      <a16:creationId xmlns:a16="http://schemas.microsoft.com/office/drawing/2014/main" id="{DC4F5FF2-D86C-392D-FD3C-0E6C3509B9C4}"/>
                    </a:ext>
                  </a:extLst>
                </p:cNvPr>
                <p:cNvSpPr/>
                <p:nvPr/>
              </p:nvSpPr>
              <p:spPr bwMode="gray">
                <a:xfrm>
                  <a:off x="7105078"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1" name="Graphic 471">
                <a:extLst>
                  <a:ext uri="{FF2B5EF4-FFF2-40B4-BE49-F238E27FC236}">
                    <a16:creationId xmlns:a16="http://schemas.microsoft.com/office/drawing/2014/main" id="{0FEEB6E9-B5ED-6C21-059F-47147E78B1DB}"/>
                  </a:ext>
                </a:extLst>
              </p:cNvPr>
              <p:cNvGrpSpPr/>
              <p:nvPr/>
            </p:nvGrpSpPr>
            <p:grpSpPr bwMode="gray">
              <a:xfrm>
                <a:off x="7054309" y="3965638"/>
                <a:ext cx="75723" cy="75628"/>
                <a:chOff x="7054309" y="3965638"/>
                <a:chExt cx="75723" cy="75628"/>
              </a:xfrm>
            </p:grpSpPr>
            <p:sp>
              <p:nvSpPr>
                <p:cNvPr id="1447" name="Freeform: Shape 6854">
                  <a:extLst>
                    <a:ext uri="{FF2B5EF4-FFF2-40B4-BE49-F238E27FC236}">
                      <a16:creationId xmlns:a16="http://schemas.microsoft.com/office/drawing/2014/main" id="{C20C6907-5560-4287-14AF-2082B30DD126}"/>
                    </a:ext>
                  </a:extLst>
                </p:cNvPr>
                <p:cNvSpPr/>
                <p:nvPr/>
              </p:nvSpPr>
              <p:spPr bwMode="gray">
                <a:xfrm>
                  <a:off x="7092219"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8" name="Freeform: Shape 6855">
                  <a:extLst>
                    <a:ext uri="{FF2B5EF4-FFF2-40B4-BE49-F238E27FC236}">
                      <a16:creationId xmlns:a16="http://schemas.microsoft.com/office/drawing/2014/main" id="{8D33CF49-D5AF-D1FF-58A9-4FFD8E1E66DA}"/>
                    </a:ext>
                  </a:extLst>
                </p:cNvPr>
                <p:cNvSpPr/>
                <p:nvPr/>
              </p:nvSpPr>
              <p:spPr bwMode="gray">
                <a:xfrm>
                  <a:off x="7054309"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2" name="Graphic 471">
                <a:extLst>
                  <a:ext uri="{FF2B5EF4-FFF2-40B4-BE49-F238E27FC236}">
                    <a16:creationId xmlns:a16="http://schemas.microsoft.com/office/drawing/2014/main" id="{949F53A4-A8B5-D906-F488-F9ABFDB246D5}"/>
                  </a:ext>
                </a:extLst>
              </p:cNvPr>
              <p:cNvGrpSpPr/>
              <p:nvPr/>
            </p:nvGrpSpPr>
            <p:grpSpPr bwMode="gray">
              <a:xfrm>
                <a:off x="6997159" y="3965638"/>
                <a:ext cx="75723" cy="75628"/>
                <a:chOff x="6997159" y="3965638"/>
                <a:chExt cx="75723" cy="75628"/>
              </a:xfrm>
            </p:grpSpPr>
            <p:sp>
              <p:nvSpPr>
                <p:cNvPr id="1445" name="Freeform: Shape 6852">
                  <a:extLst>
                    <a:ext uri="{FF2B5EF4-FFF2-40B4-BE49-F238E27FC236}">
                      <a16:creationId xmlns:a16="http://schemas.microsoft.com/office/drawing/2014/main" id="{EA4C5EB5-B760-97E7-5833-4A85C7F02157}"/>
                    </a:ext>
                  </a:extLst>
                </p:cNvPr>
                <p:cNvSpPr/>
                <p:nvPr/>
              </p:nvSpPr>
              <p:spPr bwMode="gray">
                <a:xfrm>
                  <a:off x="7035069"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6" name="Freeform: Shape 6853">
                  <a:extLst>
                    <a:ext uri="{FF2B5EF4-FFF2-40B4-BE49-F238E27FC236}">
                      <a16:creationId xmlns:a16="http://schemas.microsoft.com/office/drawing/2014/main" id="{A4F964C6-5BFF-DF81-B159-37673F2F70B9}"/>
                    </a:ext>
                  </a:extLst>
                </p:cNvPr>
                <p:cNvSpPr/>
                <p:nvPr/>
              </p:nvSpPr>
              <p:spPr bwMode="gray">
                <a:xfrm>
                  <a:off x="6997159"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3" name="Graphic 471">
                <a:extLst>
                  <a:ext uri="{FF2B5EF4-FFF2-40B4-BE49-F238E27FC236}">
                    <a16:creationId xmlns:a16="http://schemas.microsoft.com/office/drawing/2014/main" id="{06079847-D62F-A079-2320-60D05D77A4B1}"/>
                  </a:ext>
                </a:extLst>
              </p:cNvPr>
              <p:cNvGrpSpPr/>
              <p:nvPr/>
            </p:nvGrpSpPr>
            <p:grpSpPr bwMode="gray">
              <a:xfrm>
                <a:off x="7016495" y="3965638"/>
                <a:ext cx="75723" cy="75628"/>
                <a:chOff x="7016495" y="3965638"/>
                <a:chExt cx="75723" cy="75628"/>
              </a:xfrm>
            </p:grpSpPr>
            <p:sp>
              <p:nvSpPr>
                <p:cNvPr id="1443" name="Freeform: Shape 6850">
                  <a:extLst>
                    <a:ext uri="{FF2B5EF4-FFF2-40B4-BE49-F238E27FC236}">
                      <a16:creationId xmlns:a16="http://schemas.microsoft.com/office/drawing/2014/main" id="{3C5B6B5A-C622-DDED-DD4D-E7E85AD34CC1}"/>
                    </a:ext>
                  </a:extLst>
                </p:cNvPr>
                <p:cNvSpPr/>
                <p:nvPr/>
              </p:nvSpPr>
              <p:spPr bwMode="gray">
                <a:xfrm>
                  <a:off x="7054309"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4" name="Freeform: Shape 6851">
                  <a:extLst>
                    <a:ext uri="{FF2B5EF4-FFF2-40B4-BE49-F238E27FC236}">
                      <a16:creationId xmlns:a16="http://schemas.microsoft.com/office/drawing/2014/main" id="{8AA10E8D-6E6E-0CDB-5D81-EC446310ED8D}"/>
                    </a:ext>
                  </a:extLst>
                </p:cNvPr>
                <p:cNvSpPr/>
                <p:nvPr/>
              </p:nvSpPr>
              <p:spPr bwMode="gray">
                <a:xfrm>
                  <a:off x="7016495"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4" name="Graphic 471">
                <a:extLst>
                  <a:ext uri="{FF2B5EF4-FFF2-40B4-BE49-F238E27FC236}">
                    <a16:creationId xmlns:a16="http://schemas.microsoft.com/office/drawing/2014/main" id="{8C05BFCB-44F5-9AB1-3910-C7C9C087E586}"/>
                  </a:ext>
                </a:extLst>
              </p:cNvPr>
              <p:cNvGrpSpPr/>
              <p:nvPr/>
            </p:nvGrpSpPr>
            <p:grpSpPr bwMode="gray">
              <a:xfrm>
                <a:off x="7029449" y="3965638"/>
                <a:ext cx="75628" cy="75628"/>
                <a:chOff x="7029449" y="3965638"/>
                <a:chExt cx="75628" cy="75628"/>
              </a:xfrm>
            </p:grpSpPr>
            <p:sp>
              <p:nvSpPr>
                <p:cNvPr id="1441" name="Freeform: Shape 6848">
                  <a:extLst>
                    <a:ext uri="{FF2B5EF4-FFF2-40B4-BE49-F238E27FC236}">
                      <a16:creationId xmlns:a16="http://schemas.microsoft.com/office/drawing/2014/main" id="{FAC3EF1B-789E-E04E-AE20-4FF7850FED5D}"/>
                    </a:ext>
                  </a:extLst>
                </p:cNvPr>
                <p:cNvSpPr/>
                <p:nvPr/>
              </p:nvSpPr>
              <p:spPr bwMode="gray">
                <a:xfrm>
                  <a:off x="7067263"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2" name="Freeform: Shape 6849">
                  <a:extLst>
                    <a:ext uri="{FF2B5EF4-FFF2-40B4-BE49-F238E27FC236}">
                      <a16:creationId xmlns:a16="http://schemas.microsoft.com/office/drawing/2014/main" id="{CDCEAB49-B82F-C316-97E7-FA0B2DCA6615}"/>
                    </a:ext>
                  </a:extLst>
                </p:cNvPr>
                <p:cNvSpPr/>
                <p:nvPr/>
              </p:nvSpPr>
              <p:spPr bwMode="gray">
                <a:xfrm>
                  <a:off x="7029449" y="40034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5" name="Graphic 471">
                <a:extLst>
                  <a:ext uri="{FF2B5EF4-FFF2-40B4-BE49-F238E27FC236}">
                    <a16:creationId xmlns:a16="http://schemas.microsoft.com/office/drawing/2014/main" id="{89EF1EF9-4D2C-86EC-0444-D9EC0F1982ED}"/>
                  </a:ext>
                </a:extLst>
              </p:cNvPr>
              <p:cNvGrpSpPr/>
              <p:nvPr/>
            </p:nvGrpSpPr>
            <p:grpSpPr bwMode="gray">
              <a:xfrm>
                <a:off x="6962488" y="3965638"/>
                <a:ext cx="75723" cy="75628"/>
                <a:chOff x="6962488" y="3965638"/>
                <a:chExt cx="75723" cy="75628"/>
              </a:xfrm>
            </p:grpSpPr>
            <p:sp>
              <p:nvSpPr>
                <p:cNvPr id="1439" name="Freeform: Shape 6846">
                  <a:extLst>
                    <a:ext uri="{FF2B5EF4-FFF2-40B4-BE49-F238E27FC236}">
                      <a16:creationId xmlns:a16="http://schemas.microsoft.com/office/drawing/2014/main" id="{4B23A98D-C074-3098-9778-61CB0FB465F4}"/>
                    </a:ext>
                  </a:extLst>
                </p:cNvPr>
                <p:cNvSpPr/>
                <p:nvPr/>
              </p:nvSpPr>
              <p:spPr bwMode="gray">
                <a:xfrm>
                  <a:off x="7000398"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40" name="Freeform: Shape 6847">
                  <a:extLst>
                    <a:ext uri="{FF2B5EF4-FFF2-40B4-BE49-F238E27FC236}">
                      <a16:creationId xmlns:a16="http://schemas.microsoft.com/office/drawing/2014/main" id="{A373E8DF-443B-C564-7B15-122A6D79EA3D}"/>
                    </a:ext>
                  </a:extLst>
                </p:cNvPr>
                <p:cNvSpPr/>
                <p:nvPr/>
              </p:nvSpPr>
              <p:spPr bwMode="gray">
                <a:xfrm>
                  <a:off x="6962488"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6" name="Graphic 471">
                <a:extLst>
                  <a:ext uri="{FF2B5EF4-FFF2-40B4-BE49-F238E27FC236}">
                    <a16:creationId xmlns:a16="http://schemas.microsoft.com/office/drawing/2014/main" id="{F4BEDDBC-A3C0-6CDB-285C-2366FC213A41}"/>
                  </a:ext>
                </a:extLst>
              </p:cNvPr>
              <p:cNvGrpSpPr/>
              <p:nvPr/>
            </p:nvGrpSpPr>
            <p:grpSpPr bwMode="gray">
              <a:xfrm>
                <a:off x="6937914" y="3965638"/>
                <a:ext cx="75723" cy="75628"/>
                <a:chOff x="6937914" y="3965638"/>
                <a:chExt cx="75723" cy="75628"/>
              </a:xfrm>
            </p:grpSpPr>
            <p:sp>
              <p:nvSpPr>
                <p:cNvPr id="1437" name="Freeform: Shape 6844">
                  <a:extLst>
                    <a:ext uri="{FF2B5EF4-FFF2-40B4-BE49-F238E27FC236}">
                      <a16:creationId xmlns:a16="http://schemas.microsoft.com/office/drawing/2014/main" id="{B377115D-290F-B2BA-08EA-7C767C3402D4}"/>
                    </a:ext>
                  </a:extLst>
                </p:cNvPr>
                <p:cNvSpPr/>
                <p:nvPr/>
              </p:nvSpPr>
              <p:spPr bwMode="gray">
                <a:xfrm>
                  <a:off x="6975728"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8" name="Freeform: Shape 6845">
                  <a:extLst>
                    <a:ext uri="{FF2B5EF4-FFF2-40B4-BE49-F238E27FC236}">
                      <a16:creationId xmlns:a16="http://schemas.microsoft.com/office/drawing/2014/main" id="{7D0B84F6-11E5-FB0E-2047-55965C371A21}"/>
                    </a:ext>
                  </a:extLst>
                </p:cNvPr>
                <p:cNvSpPr/>
                <p:nvPr/>
              </p:nvSpPr>
              <p:spPr bwMode="gray">
                <a:xfrm>
                  <a:off x="6937914"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7" name="Graphic 471">
                <a:extLst>
                  <a:ext uri="{FF2B5EF4-FFF2-40B4-BE49-F238E27FC236}">
                    <a16:creationId xmlns:a16="http://schemas.microsoft.com/office/drawing/2014/main" id="{BD8EA324-DDBE-2F73-8D0A-353F63A06202}"/>
                  </a:ext>
                </a:extLst>
              </p:cNvPr>
              <p:cNvGrpSpPr/>
              <p:nvPr/>
            </p:nvGrpSpPr>
            <p:grpSpPr bwMode="gray">
              <a:xfrm>
                <a:off x="6927913" y="3965638"/>
                <a:ext cx="75628" cy="75628"/>
                <a:chOff x="6927913" y="3965638"/>
                <a:chExt cx="75628" cy="75628"/>
              </a:xfrm>
            </p:grpSpPr>
            <p:sp>
              <p:nvSpPr>
                <p:cNvPr id="1435" name="Freeform: Shape 6842">
                  <a:extLst>
                    <a:ext uri="{FF2B5EF4-FFF2-40B4-BE49-F238E27FC236}">
                      <a16:creationId xmlns:a16="http://schemas.microsoft.com/office/drawing/2014/main" id="{47B4A520-17A1-B0C3-80B6-F954D6DC5A40}"/>
                    </a:ext>
                  </a:extLst>
                </p:cNvPr>
                <p:cNvSpPr/>
                <p:nvPr/>
              </p:nvSpPr>
              <p:spPr bwMode="gray">
                <a:xfrm>
                  <a:off x="6965727"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6" name="Freeform: Shape 6843">
                  <a:extLst>
                    <a:ext uri="{FF2B5EF4-FFF2-40B4-BE49-F238E27FC236}">
                      <a16:creationId xmlns:a16="http://schemas.microsoft.com/office/drawing/2014/main" id="{E326E465-ED51-338E-62E2-EB9E43D75F6F}"/>
                    </a:ext>
                  </a:extLst>
                </p:cNvPr>
                <p:cNvSpPr/>
                <p:nvPr/>
              </p:nvSpPr>
              <p:spPr bwMode="gray">
                <a:xfrm>
                  <a:off x="6927913" y="400345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8" name="Graphic 471">
                <a:extLst>
                  <a:ext uri="{FF2B5EF4-FFF2-40B4-BE49-F238E27FC236}">
                    <a16:creationId xmlns:a16="http://schemas.microsoft.com/office/drawing/2014/main" id="{B2366DF3-1441-FC1B-89A9-C2C506A49B8B}"/>
                  </a:ext>
                </a:extLst>
              </p:cNvPr>
              <p:cNvGrpSpPr/>
              <p:nvPr/>
            </p:nvGrpSpPr>
            <p:grpSpPr bwMode="gray">
              <a:xfrm>
                <a:off x="6897433" y="3965638"/>
                <a:ext cx="75723" cy="75628"/>
                <a:chOff x="6897433" y="3965638"/>
                <a:chExt cx="75723" cy="75628"/>
              </a:xfrm>
            </p:grpSpPr>
            <p:sp>
              <p:nvSpPr>
                <p:cNvPr id="1433" name="Freeform: Shape 6840">
                  <a:extLst>
                    <a:ext uri="{FF2B5EF4-FFF2-40B4-BE49-F238E27FC236}">
                      <a16:creationId xmlns:a16="http://schemas.microsoft.com/office/drawing/2014/main" id="{9F667998-434B-BBD5-5CE0-448D3BAE07BC}"/>
                    </a:ext>
                  </a:extLst>
                </p:cNvPr>
                <p:cNvSpPr/>
                <p:nvPr/>
              </p:nvSpPr>
              <p:spPr bwMode="gray">
                <a:xfrm>
                  <a:off x="6935342"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4" name="Freeform: Shape 6841">
                  <a:extLst>
                    <a:ext uri="{FF2B5EF4-FFF2-40B4-BE49-F238E27FC236}">
                      <a16:creationId xmlns:a16="http://schemas.microsoft.com/office/drawing/2014/main" id="{C6BA0D2E-0E1A-8CB8-999B-0FCAD39ADAAA}"/>
                    </a:ext>
                  </a:extLst>
                </p:cNvPr>
                <p:cNvSpPr/>
                <p:nvPr/>
              </p:nvSpPr>
              <p:spPr bwMode="gray">
                <a:xfrm>
                  <a:off x="6897433"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199" name="Graphic 471">
                <a:extLst>
                  <a:ext uri="{FF2B5EF4-FFF2-40B4-BE49-F238E27FC236}">
                    <a16:creationId xmlns:a16="http://schemas.microsoft.com/office/drawing/2014/main" id="{9D8D3870-943F-CC55-A9F4-B62BD0DD770A}"/>
                  </a:ext>
                </a:extLst>
              </p:cNvPr>
              <p:cNvGrpSpPr/>
              <p:nvPr/>
            </p:nvGrpSpPr>
            <p:grpSpPr bwMode="gray">
              <a:xfrm>
                <a:off x="6282594" y="3916012"/>
                <a:ext cx="75723" cy="75723"/>
                <a:chOff x="6282594" y="3916012"/>
                <a:chExt cx="75723" cy="75723"/>
              </a:xfrm>
            </p:grpSpPr>
            <p:sp>
              <p:nvSpPr>
                <p:cNvPr id="1431" name="Freeform: Shape 6838">
                  <a:extLst>
                    <a:ext uri="{FF2B5EF4-FFF2-40B4-BE49-F238E27FC236}">
                      <a16:creationId xmlns:a16="http://schemas.microsoft.com/office/drawing/2014/main" id="{C7375D57-1EFF-9D4E-3374-C78F6C97B701}"/>
                    </a:ext>
                  </a:extLst>
                </p:cNvPr>
                <p:cNvSpPr/>
                <p:nvPr/>
              </p:nvSpPr>
              <p:spPr bwMode="gray">
                <a:xfrm>
                  <a:off x="6320408"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2" name="Freeform: Shape 6839">
                  <a:extLst>
                    <a:ext uri="{FF2B5EF4-FFF2-40B4-BE49-F238E27FC236}">
                      <a16:creationId xmlns:a16="http://schemas.microsoft.com/office/drawing/2014/main" id="{829AA3BA-15DD-CCD4-259B-BB405DFEA860}"/>
                    </a:ext>
                  </a:extLst>
                </p:cNvPr>
                <p:cNvSpPr/>
                <p:nvPr/>
              </p:nvSpPr>
              <p:spPr bwMode="gray">
                <a:xfrm>
                  <a:off x="6282594"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0" name="Graphic 471">
                <a:extLst>
                  <a:ext uri="{FF2B5EF4-FFF2-40B4-BE49-F238E27FC236}">
                    <a16:creationId xmlns:a16="http://schemas.microsoft.com/office/drawing/2014/main" id="{A8AFC068-EE4B-3704-5F65-F2280E36BE83}"/>
                  </a:ext>
                </a:extLst>
              </p:cNvPr>
              <p:cNvGrpSpPr/>
              <p:nvPr/>
            </p:nvGrpSpPr>
            <p:grpSpPr bwMode="gray">
              <a:xfrm>
                <a:off x="6217062" y="3881722"/>
                <a:ext cx="75628" cy="75628"/>
                <a:chOff x="6217062" y="3881722"/>
                <a:chExt cx="75628" cy="75628"/>
              </a:xfrm>
            </p:grpSpPr>
            <p:sp>
              <p:nvSpPr>
                <p:cNvPr id="1429" name="Freeform: Shape 6836">
                  <a:extLst>
                    <a:ext uri="{FF2B5EF4-FFF2-40B4-BE49-F238E27FC236}">
                      <a16:creationId xmlns:a16="http://schemas.microsoft.com/office/drawing/2014/main" id="{AF6FEFEB-2783-B0DF-E374-2659920D8078}"/>
                    </a:ext>
                  </a:extLst>
                </p:cNvPr>
                <p:cNvSpPr/>
                <p:nvPr/>
              </p:nvSpPr>
              <p:spPr bwMode="gray">
                <a:xfrm>
                  <a:off x="6254876" y="388172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30" name="Freeform: Shape 6837">
                  <a:extLst>
                    <a:ext uri="{FF2B5EF4-FFF2-40B4-BE49-F238E27FC236}">
                      <a16:creationId xmlns:a16="http://schemas.microsoft.com/office/drawing/2014/main" id="{E14A2B65-60C8-43AA-F445-1DEBA17E6356}"/>
                    </a:ext>
                  </a:extLst>
                </p:cNvPr>
                <p:cNvSpPr/>
                <p:nvPr/>
              </p:nvSpPr>
              <p:spPr bwMode="gray">
                <a:xfrm>
                  <a:off x="6217062" y="391953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1" name="Graphic 471">
                <a:extLst>
                  <a:ext uri="{FF2B5EF4-FFF2-40B4-BE49-F238E27FC236}">
                    <a16:creationId xmlns:a16="http://schemas.microsoft.com/office/drawing/2014/main" id="{E24BF825-D828-A46F-C00C-A1F969195C82}"/>
                  </a:ext>
                </a:extLst>
              </p:cNvPr>
              <p:cNvGrpSpPr/>
              <p:nvPr/>
            </p:nvGrpSpPr>
            <p:grpSpPr bwMode="gray">
              <a:xfrm>
                <a:off x="6145529" y="3850480"/>
                <a:ext cx="75628" cy="75723"/>
                <a:chOff x="6145529" y="3850480"/>
                <a:chExt cx="75628" cy="75723"/>
              </a:xfrm>
            </p:grpSpPr>
            <p:sp>
              <p:nvSpPr>
                <p:cNvPr id="1427" name="Freeform: Shape 6834">
                  <a:extLst>
                    <a:ext uri="{FF2B5EF4-FFF2-40B4-BE49-F238E27FC236}">
                      <a16:creationId xmlns:a16="http://schemas.microsoft.com/office/drawing/2014/main" id="{49779446-EDBF-7A64-2B46-02E73234410F}"/>
                    </a:ext>
                  </a:extLst>
                </p:cNvPr>
                <p:cNvSpPr/>
                <p:nvPr/>
              </p:nvSpPr>
              <p:spPr bwMode="gray">
                <a:xfrm>
                  <a:off x="6183343" y="38504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8" name="Freeform: Shape 6835">
                  <a:extLst>
                    <a:ext uri="{FF2B5EF4-FFF2-40B4-BE49-F238E27FC236}">
                      <a16:creationId xmlns:a16="http://schemas.microsoft.com/office/drawing/2014/main" id="{0AEBFA88-E975-6E8B-845C-705EDF7A7364}"/>
                    </a:ext>
                  </a:extLst>
                </p:cNvPr>
                <p:cNvSpPr/>
                <p:nvPr/>
              </p:nvSpPr>
              <p:spPr bwMode="gray">
                <a:xfrm>
                  <a:off x="6145529" y="3888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2" name="Graphic 471">
                <a:extLst>
                  <a:ext uri="{FF2B5EF4-FFF2-40B4-BE49-F238E27FC236}">
                    <a16:creationId xmlns:a16="http://schemas.microsoft.com/office/drawing/2014/main" id="{3C57296A-49C0-DE14-CF31-53921664B7D5}"/>
                  </a:ext>
                </a:extLst>
              </p:cNvPr>
              <p:cNvGrpSpPr/>
              <p:nvPr/>
            </p:nvGrpSpPr>
            <p:grpSpPr bwMode="gray">
              <a:xfrm>
                <a:off x="6086950" y="3792949"/>
                <a:ext cx="75628" cy="75628"/>
                <a:chOff x="6086950" y="3792949"/>
                <a:chExt cx="75628" cy="75628"/>
              </a:xfrm>
            </p:grpSpPr>
            <p:sp>
              <p:nvSpPr>
                <p:cNvPr id="1425" name="Freeform: Shape 6832">
                  <a:extLst>
                    <a:ext uri="{FF2B5EF4-FFF2-40B4-BE49-F238E27FC236}">
                      <a16:creationId xmlns:a16="http://schemas.microsoft.com/office/drawing/2014/main" id="{7C0DF3D4-A3FA-4FE3-CF49-94CDA60709AE}"/>
                    </a:ext>
                  </a:extLst>
                </p:cNvPr>
                <p:cNvSpPr/>
                <p:nvPr/>
              </p:nvSpPr>
              <p:spPr bwMode="gray">
                <a:xfrm>
                  <a:off x="6124765" y="379294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6" name="Freeform: Shape 6833">
                  <a:extLst>
                    <a:ext uri="{FF2B5EF4-FFF2-40B4-BE49-F238E27FC236}">
                      <a16:creationId xmlns:a16="http://schemas.microsoft.com/office/drawing/2014/main" id="{AC96B8C6-8F8D-9A7B-757B-D88D57F5474D}"/>
                    </a:ext>
                  </a:extLst>
                </p:cNvPr>
                <p:cNvSpPr/>
                <p:nvPr/>
              </p:nvSpPr>
              <p:spPr bwMode="gray">
                <a:xfrm>
                  <a:off x="6086950" y="38307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3" name="Graphic 471">
                <a:extLst>
                  <a:ext uri="{FF2B5EF4-FFF2-40B4-BE49-F238E27FC236}">
                    <a16:creationId xmlns:a16="http://schemas.microsoft.com/office/drawing/2014/main" id="{D6BD6AC3-BA07-2192-4FD8-4AEADDA9DE05}"/>
                  </a:ext>
                </a:extLst>
              </p:cNvPr>
              <p:cNvGrpSpPr/>
              <p:nvPr/>
            </p:nvGrpSpPr>
            <p:grpSpPr bwMode="gray">
              <a:xfrm>
                <a:off x="6079997" y="3792949"/>
                <a:ext cx="75723" cy="75628"/>
                <a:chOff x="6079997" y="3792949"/>
                <a:chExt cx="75723" cy="75628"/>
              </a:xfrm>
            </p:grpSpPr>
            <p:sp>
              <p:nvSpPr>
                <p:cNvPr id="1423" name="Freeform: Shape 6830">
                  <a:extLst>
                    <a:ext uri="{FF2B5EF4-FFF2-40B4-BE49-F238E27FC236}">
                      <a16:creationId xmlns:a16="http://schemas.microsoft.com/office/drawing/2014/main" id="{F951D6FA-01FF-5010-9411-B93517B25E70}"/>
                    </a:ext>
                  </a:extLst>
                </p:cNvPr>
                <p:cNvSpPr/>
                <p:nvPr/>
              </p:nvSpPr>
              <p:spPr bwMode="gray">
                <a:xfrm>
                  <a:off x="6117811" y="379294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4" name="Freeform: Shape 6831">
                  <a:extLst>
                    <a:ext uri="{FF2B5EF4-FFF2-40B4-BE49-F238E27FC236}">
                      <a16:creationId xmlns:a16="http://schemas.microsoft.com/office/drawing/2014/main" id="{0647BA76-2F8B-3F73-DCE0-72D8237F3481}"/>
                    </a:ext>
                  </a:extLst>
                </p:cNvPr>
                <p:cNvSpPr/>
                <p:nvPr/>
              </p:nvSpPr>
              <p:spPr bwMode="gray">
                <a:xfrm>
                  <a:off x="6079997" y="38307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4" name="Graphic 471">
                <a:extLst>
                  <a:ext uri="{FF2B5EF4-FFF2-40B4-BE49-F238E27FC236}">
                    <a16:creationId xmlns:a16="http://schemas.microsoft.com/office/drawing/2014/main" id="{3E954BA4-7C19-524B-8DA3-35AAF4374B3E}"/>
                  </a:ext>
                </a:extLst>
              </p:cNvPr>
              <p:cNvGrpSpPr/>
              <p:nvPr/>
            </p:nvGrpSpPr>
            <p:grpSpPr bwMode="gray">
              <a:xfrm>
                <a:off x="6034468" y="3730465"/>
                <a:ext cx="75628" cy="75723"/>
                <a:chOff x="6034468" y="3730465"/>
                <a:chExt cx="75628" cy="75723"/>
              </a:xfrm>
            </p:grpSpPr>
            <p:sp>
              <p:nvSpPr>
                <p:cNvPr id="1421" name="Freeform: Shape 6828">
                  <a:extLst>
                    <a:ext uri="{FF2B5EF4-FFF2-40B4-BE49-F238E27FC236}">
                      <a16:creationId xmlns:a16="http://schemas.microsoft.com/office/drawing/2014/main" id="{90972FF8-68E3-C8B3-7E03-B9C764E85777}"/>
                    </a:ext>
                  </a:extLst>
                </p:cNvPr>
                <p:cNvSpPr/>
                <p:nvPr/>
              </p:nvSpPr>
              <p:spPr bwMode="gray">
                <a:xfrm>
                  <a:off x="6072282" y="3730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2" name="Freeform: Shape 6829">
                  <a:extLst>
                    <a:ext uri="{FF2B5EF4-FFF2-40B4-BE49-F238E27FC236}">
                      <a16:creationId xmlns:a16="http://schemas.microsoft.com/office/drawing/2014/main" id="{96FEE4CF-AE75-F2A9-156B-0254338BDF82}"/>
                    </a:ext>
                  </a:extLst>
                </p:cNvPr>
                <p:cNvSpPr/>
                <p:nvPr/>
              </p:nvSpPr>
              <p:spPr bwMode="gray">
                <a:xfrm>
                  <a:off x="6034468" y="37683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5" name="Graphic 471">
                <a:extLst>
                  <a:ext uri="{FF2B5EF4-FFF2-40B4-BE49-F238E27FC236}">
                    <a16:creationId xmlns:a16="http://schemas.microsoft.com/office/drawing/2014/main" id="{F2BC3E39-3262-64FB-636E-CB78CE0D7E1D}"/>
                  </a:ext>
                </a:extLst>
              </p:cNvPr>
              <p:cNvGrpSpPr/>
              <p:nvPr/>
            </p:nvGrpSpPr>
            <p:grpSpPr bwMode="gray">
              <a:xfrm>
                <a:off x="5981318" y="3730465"/>
                <a:ext cx="75723" cy="75723"/>
                <a:chOff x="5981318" y="3730465"/>
                <a:chExt cx="75723" cy="75723"/>
              </a:xfrm>
            </p:grpSpPr>
            <p:sp>
              <p:nvSpPr>
                <p:cNvPr id="1419" name="Freeform: Shape 6826">
                  <a:extLst>
                    <a:ext uri="{FF2B5EF4-FFF2-40B4-BE49-F238E27FC236}">
                      <a16:creationId xmlns:a16="http://schemas.microsoft.com/office/drawing/2014/main" id="{AE744CA6-9C5B-26F9-5F6B-D762A60362D5}"/>
                    </a:ext>
                  </a:extLst>
                </p:cNvPr>
                <p:cNvSpPr/>
                <p:nvPr/>
              </p:nvSpPr>
              <p:spPr bwMode="gray">
                <a:xfrm>
                  <a:off x="6019228" y="37304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20" name="Freeform: Shape 6827">
                  <a:extLst>
                    <a:ext uri="{FF2B5EF4-FFF2-40B4-BE49-F238E27FC236}">
                      <a16:creationId xmlns:a16="http://schemas.microsoft.com/office/drawing/2014/main" id="{1FE48D3A-B192-6579-1C85-737A984C54E0}"/>
                    </a:ext>
                  </a:extLst>
                </p:cNvPr>
                <p:cNvSpPr/>
                <p:nvPr/>
              </p:nvSpPr>
              <p:spPr bwMode="gray">
                <a:xfrm>
                  <a:off x="5981318" y="37683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6" name="Graphic 471">
                <a:extLst>
                  <a:ext uri="{FF2B5EF4-FFF2-40B4-BE49-F238E27FC236}">
                    <a16:creationId xmlns:a16="http://schemas.microsoft.com/office/drawing/2014/main" id="{69011775-B92F-D350-4CF7-22E79004E766}"/>
                  </a:ext>
                </a:extLst>
              </p:cNvPr>
              <p:cNvGrpSpPr/>
              <p:nvPr/>
            </p:nvGrpSpPr>
            <p:grpSpPr bwMode="gray">
              <a:xfrm>
                <a:off x="5938741" y="3701509"/>
                <a:ext cx="75723" cy="75723"/>
                <a:chOff x="5938741" y="3701509"/>
                <a:chExt cx="75723" cy="75723"/>
              </a:xfrm>
            </p:grpSpPr>
            <p:sp>
              <p:nvSpPr>
                <p:cNvPr id="1417" name="Freeform: Shape 6824">
                  <a:extLst>
                    <a:ext uri="{FF2B5EF4-FFF2-40B4-BE49-F238E27FC236}">
                      <a16:creationId xmlns:a16="http://schemas.microsoft.com/office/drawing/2014/main" id="{2ABBE8A5-E485-8385-5607-2AA68C9838BC}"/>
                    </a:ext>
                  </a:extLst>
                </p:cNvPr>
                <p:cNvSpPr/>
                <p:nvPr/>
              </p:nvSpPr>
              <p:spPr bwMode="gray">
                <a:xfrm>
                  <a:off x="5976651" y="37015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8" name="Freeform: Shape 6825">
                  <a:extLst>
                    <a:ext uri="{FF2B5EF4-FFF2-40B4-BE49-F238E27FC236}">
                      <a16:creationId xmlns:a16="http://schemas.microsoft.com/office/drawing/2014/main" id="{9A97E730-1AE2-CAA8-AD2C-827C6D70601A}"/>
                    </a:ext>
                  </a:extLst>
                </p:cNvPr>
                <p:cNvSpPr/>
                <p:nvPr/>
              </p:nvSpPr>
              <p:spPr bwMode="gray">
                <a:xfrm>
                  <a:off x="5938741" y="37393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7" name="Graphic 471">
                <a:extLst>
                  <a:ext uri="{FF2B5EF4-FFF2-40B4-BE49-F238E27FC236}">
                    <a16:creationId xmlns:a16="http://schemas.microsoft.com/office/drawing/2014/main" id="{89E94C61-3508-B93D-2100-009A36A98167}"/>
                  </a:ext>
                </a:extLst>
              </p:cNvPr>
              <p:cNvGrpSpPr/>
              <p:nvPr/>
            </p:nvGrpSpPr>
            <p:grpSpPr bwMode="gray">
              <a:xfrm>
                <a:off x="5863113" y="3675030"/>
                <a:ext cx="75628" cy="75723"/>
                <a:chOff x="5863113" y="3675030"/>
                <a:chExt cx="75628" cy="75723"/>
              </a:xfrm>
            </p:grpSpPr>
            <p:sp>
              <p:nvSpPr>
                <p:cNvPr id="1415" name="Freeform: Shape 6822">
                  <a:extLst>
                    <a:ext uri="{FF2B5EF4-FFF2-40B4-BE49-F238E27FC236}">
                      <a16:creationId xmlns:a16="http://schemas.microsoft.com/office/drawing/2014/main" id="{10384BBD-B164-BBA0-1947-11ECD6B128F8}"/>
                    </a:ext>
                  </a:extLst>
                </p:cNvPr>
                <p:cNvSpPr/>
                <p:nvPr/>
              </p:nvSpPr>
              <p:spPr bwMode="gray">
                <a:xfrm>
                  <a:off x="5900927"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6" name="Freeform: Shape 6823">
                  <a:extLst>
                    <a:ext uri="{FF2B5EF4-FFF2-40B4-BE49-F238E27FC236}">
                      <a16:creationId xmlns:a16="http://schemas.microsoft.com/office/drawing/2014/main" id="{9103FE26-7F75-53BF-263A-52E50C887930}"/>
                    </a:ext>
                  </a:extLst>
                </p:cNvPr>
                <p:cNvSpPr/>
                <p:nvPr/>
              </p:nvSpPr>
              <p:spPr bwMode="gray">
                <a:xfrm>
                  <a:off x="5863113" y="371293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8" name="Graphic 471">
                <a:extLst>
                  <a:ext uri="{FF2B5EF4-FFF2-40B4-BE49-F238E27FC236}">
                    <a16:creationId xmlns:a16="http://schemas.microsoft.com/office/drawing/2014/main" id="{8DD797FA-AB22-9B51-7A90-91C1DF79A38A}"/>
                  </a:ext>
                </a:extLst>
              </p:cNvPr>
              <p:cNvGrpSpPr/>
              <p:nvPr/>
            </p:nvGrpSpPr>
            <p:grpSpPr bwMode="gray">
              <a:xfrm>
                <a:off x="5853016" y="3675030"/>
                <a:ext cx="75723" cy="75723"/>
                <a:chOff x="5853016" y="3675030"/>
                <a:chExt cx="75723" cy="75723"/>
              </a:xfrm>
            </p:grpSpPr>
            <p:sp>
              <p:nvSpPr>
                <p:cNvPr id="1413" name="Freeform: Shape 6820">
                  <a:extLst>
                    <a:ext uri="{FF2B5EF4-FFF2-40B4-BE49-F238E27FC236}">
                      <a16:creationId xmlns:a16="http://schemas.microsoft.com/office/drawing/2014/main" id="{CE6B78F3-6BCD-27CE-3519-E89ECAD363A6}"/>
                    </a:ext>
                  </a:extLst>
                </p:cNvPr>
                <p:cNvSpPr/>
                <p:nvPr/>
              </p:nvSpPr>
              <p:spPr bwMode="gray">
                <a:xfrm>
                  <a:off x="5890926"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4" name="Freeform: Shape 6821">
                  <a:extLst>
                    <a:ext uri="{FF2B5EF4-FFF2-40B4-BE49-F238E27FC236}">
                      <a16:creationId xmlns:a16="http://schemas.microsoft.com/office/drawing/2014/main" id="{F756D39D-6CD1-A17A-6270-0C21761E17A2}"/>
                    </a:ext>
                  </a:extLst>
                </p:cNvPr>
                <p:cNvSpPr/>
                <p:nvPr/>
              </p:nvSpPr>
              <p:spPr bwMode="gray">
                <a:xfrm>
                  <a:off x="5853016" y="37129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09" name="Graphic 471">
                <a:extLst>
                  <a:ext uri="{FF2B5EF4-FFF2-40B4-BE49-F238E27FC236}">
                    <a16:creationId xmlns:a16="http://schemas.microsoft.com/office/drawing/2014/main" id="{7261A3DC-A037-98C2-9296-76A5A966DCBC}"/>
                  </a:ext>
                </a:extLst>
              </p:cNvPr>
              <p:cNvGrpSpPr/>
              <p:nvPr/>
            </p:nvGrpSpPr>
            <p:grpSpPr bwMode="gray">
              <a:xfrm>
                <a:off x="5825203" y="3675030"/>
                <a:ext cx="75723" cy="75723"/>
                <a:chOff x="5825203" y="3675030"/>
                <a:chExt cx="75723" cy="75723"/>
              </a:xfrm>
            </p:grpSpPr>
            <p:sp>
              <p:nvSpPr>
                <p:cNvPr id="1411" name="Freeform: Shape 6818">
                  <a:extLst>
                    <a:ext uri="{FF2B5EF4-FFF2-40B4-BE49-F238E27FC236}">
                      <a16:creationId xmlns:a16="http://schemas.microsoft.com/office/drawing/2014/main" id="{2D85C731-5C27-549C-461C-06BA46A79B39}"/>
                    </a:ext>
                  </a:extLst>
                </p:cNvPr>
                <p:cNvSpPr/>
                <p:nvPr/>
              </p:nvSpPr>
              <p:spPr bwMode="gray">
                <a:xfrm>
                  <a:off x="5863113"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2" name="Freeform: Shape 6819">
                  <a:extLst>
                    <a:ext uri="{FF2B5EF4-FFF2-40B4-BE49-F238E27FC236}">
                      <a16:creationId xmlns:a16="http://schemas.microsoft.com/office/drawing/2014/main" id="{A926A652-12AF-610B-A10E-8EC2887C2715}"/>
                    </a:ext>
                  </a:extLst>
                </p:cNvPr>
                <p:cNvSpPr/>
                <p:nvPr/>
              </p:nvSpPr>
              <p:spPr bwMode="gray">
                <a:xfrm>
                  <a:off x="5825203" y="37129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0" name="Graphic 471">
                <a:extLst>
                  <a:ext uri="{FF2B5EF4-FFF2-40B4-BE49-F238E27FC236}">
                    <a16:creationId xmlns:a16="http://schemas.microsoft.com/office/drawing/2014/main" id="{C8597123-1147-DF9F-392A-AD78636A2189}"/>
                  </a:ext>
                </a:extLst>
              </p:cNvPr>
              <p:cNvGrpSpPr/>
              <p:nvPr/>
            </p:nvGrpSpPr>
            <p:grpSpPr bwMode="gray">
              <a:xfrm>
                <a:off x="5755766" y="3675030"/>
                <a:ext cx="75723" cy="75723"/>
                <a:chOff x="5755766" y="3675030"/>
                <a:chExt cx="75723" cy="75723"/>
              </a:xfrm>
            </p:grpSpPr>
            <p:sp>
              <p:nvSpPr>
                <p:cNvPr id="1409" name="Freeform: Shape 6816">
                  <a:extLst>
                    <a:ext uri="{FF2B5EF4-FFF2-40B4-BE49-F238E27FC236}">
                      <a16:creationId xmlns:a16="http://schemas.microsoft.com/office/drawing/2014/main" id="{FB773600-73CE-9C34-EDB8-1DB516D9CC81}"/>
                    </a:ext>
                  </a:extLst>
                </p:cNvPr>
                <p:cNvSpPr/>
                <p:nvPr/>
              </p:nvSpPr>
              <p:spPr bwMode="gray">
                <a:xfrm>
                  <a:off x="5793676"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10" name="Freeform: Shape 6817">
                  <a:extLst>
                    <a:ext uri="{FF2B5EF4-FFF2-40B4-BE49-F238E27FC236}">
                      <a16:creationId xmlns:a16="http://schemas.microsoft.com/office/drawing/2014/main" id="{BABD39C4-1715-4B05-4651-FE92C15E8999}"/>
                    </a:ext>
                  </a:extLst>
                </p:cNvPr>
                <p:cNvSpPr/>
                <p:nvPr/>
              </p:nvSpPr>
              <p:spPr bwMode="gray">
                <a:xfrm>
                  <a:off x="5755766" y="37129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1" name="Graphic 471">
                <a:extLst>
                  <a:ext uri="{FF2B5EF4-FFF2-40B4-BE49-F238E27FC236}">
                    <a16:creationId xmlns:a16="http://schemas.microsoft.com/office/drawing/2014/main" id="{10E83710-1A32-8FDF-5AA0-A662E88ADC41}"/>
                  </a:ext>
                </a:extLst>
              </p:cNvPr>
              <p:cNvGrpSpPr/>
              <p:nvPr/>
            </p:nvGrpSpPr>
            <p:grpSpPr bwMode="gray">
              <a:xfrm>
                <a:off x="5710522" y="3675030"/>
                <a:ext cx="75628" cy="75723"/>
                <a:chOff x="5710522" y="3675030"/>
                <a:chExt cx="75628" cy="75723"/>
              </a:xfrm>
            </p:grpSpPr>
            <p:sp>
              <p:nvSpPr>
                <p:cNvPr id="1407" name="Freeform: Shape 6814">
                  <a:extLst>
                    <a:ext uri="{FF2B5EF4-FFF2-40B4-BE49-F238E27FC236}">
                      <a16:creationId xmlns:a16="http://schemas.microsoft.com/office/drawing/2014/main" id="{FBCF2941-7855-A87D-8B28-27CEF869B51D}"/>
                    </a:ext>
                  </a:extLst>
                </p:cNvPr>
                <p:cNvSpPr/>
                <p:nvPr/>
              </p:nvSpPr>
              <p:spPr bwMode="gray">
                <a:xfrm>
                  <a:off x="5748337"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8" name="Freeform: Shape 6815">
                  <a:extLst>
                    <a:ext uri="{FF2B5EF4-FFF2-40B4-BE49-F238E27FC236}">
                      <a16:creationId xmlns:a16="http://schemas.microsoft.com/office/drawing/2014/main" id="{81E51D3F-AABD-6870-8E67-9D442FA2C57E}"/>
                    </a:ext>
                  </a:extLst>
                </p:cNvPr>
                <p:cNvSpPr/>
                <p:nvPr/>
              </p:nvSpPr>
              <p:spPr bwMode="gray">
                <a:xfrm>
                  <a:off x="5710522" y="37129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2" name="Graphic 471">
                <a:extLst>
                  <a:ext uri="{FF2B5EF4-FFF2-40B4-BE49-F238E27FC236}">
                    <a16:creationId xmlns:a16="http://schemas.microsoft.com/office/drawing/2014/main" id="{BA3EF884-83AD-08C6-FB25-2935E63D5A93}"/>
                  </a:ext>
                </a:extLst>
              </p:cNvPr>
              <p:cNvGrpSpPr/>
              <p:nvPr/>
            </p:nvGrpSpPr>
            <p:grpSpPr bwMode="gray">
              <a:xfrm>
                <a:off x="5693473" y="3675030"/>
                <a:ext cx="75723" cy="75723"/>
                <a:chOff x="5693473" y="3675030"/>
                <a:chExt cx="75723" cy="75723"/>
              </a:xfrm>
            </p:grpSpPr>
            <p:sp>
              <p:nvSpPr>
                <p:cNvPr id="1405" name="Freeform: Shape 6812">
                  <a:extLst>
                    <a:ext uri="{FF2B5EF4-FFF2-40B4-BE49-F238E27FC236}">
                      <a16:creationId xmlns:a16="http://schemas.microsoft.com/office/drawing/2014/main" id="{F04A4820-FD80-57B3-9C06-76EF01630A8C}"/>
                    </a:ext>
                  </a:extLst>
                </p:cNvPr>
                <p:cNvSpPr/>
                <p:nvPr/>
              </p:nvSpPr>
              <p:spPr bwMode="gray">
                <a:xfrm>
                  <a:off x="5731287"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6" name="Freeform: Shape 6813">
                  <a:extLst>
                    <a:ext uri="{FF2B5EF4-FFF2-40B4-BE49-F238E27FC236}">
                      <a16:creationId xmlns:a16="http://schemas.microsoft.com/office/drawing/2014/main" id="{77F8F9A5-4EB3-05B5-6974-CC9E2D6DB763}"/>
                    </a:ext>
                  </a:extLst>
                </p:cNvPr>
                <p:cNvSpPr/>
                <p:nvPr/>
              </p:nvSpPr>
              <p:spPr bwMode="gray">
                <a:xfrm>
                  <a:off x="5693473" y="37129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3" name="Graphic 471">
                <a:extLst>
                  <a:ext uri="{FF2B5EF4-FFF2-40B4-BE49-F238E27FC236}">
                    <a16:creationId xmlns:a16="http://schemas.microsoft.com/office/drawing/2014/main" id="{B4847565-62F9-7CC2-D64E-5B256F9E8AA0}"/>
                  </a:ext>
                </a:extLst>
              </p:cNvPr>
              <p:cNvGrpSpPr/>
              <p:nvPr/>
            </p:nvGrpSpPr>
            <p:grpSpPr bwMode="gray">
              <a:xfrm>
                <a:off x="5680138" y="3675030"/>
                <a:ext cx="75628" cy="75723"/>
                <a:chOff x="5680138" y="3675030"/>
                <a:chExt cx="75628" cy="75723"/>
              </a:xfrm>
            </p:grpSpPr>
            <p:sp>
              <p:nvSpPr>
                <p:cNvPr id="1403" name="Freeform: Shape 6810">
                  <a:extLst>
                    <a:ext uri="{FF2B5EF4-FFF2-40B4-BE49-F238E27FC236}">
                      <a16:creationId xmlns:a16="http://schemas.microsoft.com/office/drawing/2014/main" id="{EEDE9EFB-E9C9-59A9-23ED-DB7947C2478E}"/>
                    </a:ext>
                  </a:extLst>
                </p:cNvPr>
                <p:cNvSpPr/>
                <p:nvPr/>
              </p:nvSpPr>
              <p:spPr bwMode="gray">
                <a:xfrm>
                  <a:off x="5717952"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4" name="Freeform: Shape 6811">
                  <a:extLst>
                    <a:ext uri="{FF2B5EF4-FFF2-40B4-BE49-F238E27FC236}">
                      <a16:creationId xmlns:a16="http://schemas.microsoft.com/office/drawing/2014/main" id="{6535F743-B302-D432-8F9D-E11620945302}"/>
                    </a:ext>
                  </a:extLst>
                </p:cNvPr>
                <p:cNvSpPr/>
                <p:nvPr/>
              </p:nvSpPr>
              <p:spPr bwMode="gray">
                <a:xfrm>
                  <a:off x="5680138" y="371293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4" name="Graphic 471">
                <a:extLst>
                  <a:ext uri="{FF2B5EF4-FFF2-40B4-BE49-F238E27FC236}">
                    <a16:creationId xmlns:a16="http://schemas.microsoft.com/office/drawing/2014/main" id="{111A20F8-C42D-69CA-5AA5-32740325CD9E}"/>
                  </a:ext>
                </a:extLst>
              </p:cNvPr>
              <p:cNvGrpSpPr/>
              <p:nvPr/>
            </p:nvGrpSpPr>
            <p:grpSpPr bwMode="gray">
              <a:xfrm>
                <a:off x="5647372" y="3647693"/>
                <a:ext cx="75723" cy="75723"/>
                <a:chOff x="5647372" y="3647693"/>
                <a:chExt cx="75723" cy="75723"/>
              </a:xfrm>
            </p:grpSpPr>
            <p:sp>
              <p:nvSpPr>
                <p:cNvPr id="1401" name="Freeform: Shape 6808">
                  <a:extLst>
                    <a:ext uri="{FF2B5EF4-FFF2-40B4-BE49-F238E27FC236}">
                      <a16:creationId xmlns:a16="http://schemas.microsoft.com/office/drawing/2014/main" id="{E4CB0915-8007-8A92-657B-C937990E941B}"/>
                    </a:ext>
                  </a:extLst>
                </p:cNvPr>
                <p:cNvSpPr/>
                <p:nvPr/>
              </p:nvSpPr>
              <p:spPr bwMode="gray">
                <a:xfrm>
                  <a:off x="5685186" y="36476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2" name="Freeform: Shape 6809">
                  <a:extLst>
                    <a:ext uri="{FF2B5EF4-FFF2-40B4-BE49-F238E27FC236}">
                      <a16:creationId xmlns:a16="http://schemas.microsoft.com/office/drawing/2014/main" id="{59C5915F-2DD4-83DE-8543-457BAA6F2225}"/>
                    </a:ext>
                  </a:extLst>
                </p:cNvPr>
                <p:cNvSpPr/>
                <p:nvPr/>
              </p:nvSpPr>
              <p:spPr bwMode="gray">
                <a:xfrm>
                  <a:off x="5647372" y="36856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5" name="Graphic 471">
                <a:extLst>
                  <a:ext uri="{FF2B5EF4-FFF2-40B4-BE49-F238E27FC236}">
                    <a16:creationId xmlns:a16="http://schemas.microsoft.com/office/drawing/2014/main" id="{CC121B55-ED4A-00D7-3852-E1381E0FE747}"/>
                  </a:ext>
                </a:extLst>
              </p:cNvPr>
              <p:cNvGrpSpPr/>
              <p:nvPr/>
            </p:nvGrpSpPr>
            <p:grpSpPr bwMode="gray">
              <a:xfrm>
                <a:off x="5612415" y="3647693"/>
                <a:ext cx="75723" cy="75723"/>
                <a:chOff x="5612415" y="3647693"/>
                <a:chExt cx="75723" cy="75723"/>
              </a:xfrm>
            </p:grpSpPr>
            <p:sp>
              <p:nvSpPr>
                <p:cNvPr id="1399" name="Freeform: Shape 6806">
                  <a:extLst>
                    <a:ext uri="{FF2B5EF4-FFF2-40B4-BE49-F238E27FC236}">
                      <a16:creationId xmlns:a16="http://schemas.microsoft.com/office/drawing/2014/main" id="{E81085F7-8B85-0098-EAA3-E36A426399C3}"/>
                    </a:ext>
                  </a:extLst>
                </p:cNvPr>
                <p:cNvSpPr/>
                <p:nvPr/>
              </p:nvSpPr>
              <p:spPr bwMode="gray">
                <a:xfrm>
                  <a:off x="5650229" y="36476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400" name="Freeform: Shape 6807">
                  <a:extLst>
                    <a:ext uri="{FF2B5EF4-FFF2-40B4-BE49-F238E27FC236}">
                      <a16:creationId xmlns:a16="http://schemas.microsoft.com/office/drawing/2014/main" id="{C147DE4B-B382-F140-8264-542771B9962F}"/>
                    </a:ext>
                  </a:extLst>
                </p:cNvPr>
                <p:cNvSpPr/>
                <p:nvPr/>
              </p:nvSpPr>
              <p:spPr bwMode="gray">
                <a:xfrm>
                  <a:off x="5612415" y="36856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6" name="Graphic 471">
                <a:extLst>
                  <a:ext uri="{FF2B5EF4-FFF2-40B4-BE49-F238E27FC236}">
                    <a16:creationId xmlns:a16="http://schemas.microsoft.com/office/drawing/2014/main" id="{9950B0F6-21AC-3A40-42B6-E2D60754D561}"/>
                  </a:ext>
                </a:extLst>
              </p:cNvPr>
              <p:cNvGrpSpPr/>
              <p:nvPr/>
            </p:nvGrpSpPr>
            <p:grpSpPr bwMode="gray">
              <a:xfrm>
                <a:off x="5582983" y="3618547"/>
                <a:ext cx="75723" cy="75723"/>
                <a:chOff x="5582983" y="3618547"/>
                <a:chExt cx="75723" cy="75723"/>
              </a:xfrm>
            </p:grpSpPr>
            <p:sp>
              <p:nvSpPr>
                <p:cNvPr id="1397" name="Freeform: Shape 6804">
                  <a:extLst>
                    <a:ext uri="{FF2B5EF4-FFF2-40B4-BE49-F238E27FC236}">
                      <a16:creationId xmlns:a16="http://schemas.microsoft.com/office/drawing/2014/main" id="{C7BAA166-C426-1668-1B34-D4D11BB66E08}"/>
                    </a:ext>
                  </a:extLst>
                </p:cNvPr>
                <p:cNvSpPr/>
                <p:nvPr/>
              </p:nvSpPr>
              <p:spPr bwMode="gray">
                <a:xfrm>
                  <a:off x="5620892" y="36185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8" name="Freeform: Shape 6805">
                  <a:extLst>
                    <a:ext uri="{FF2B5EF4-FFF2-40B4-BE49-F238E27FC236}">
                      <a16:creationId xmlns:a16="http://schemas.microsoft.com/office/drawing/2014/main" id="{9FC4123B-BAE1-E256-9539-F60DFDCC4278}"/>
                    </a:ext>
                  </a:extLst>
                </p:cNvPr>
                <p:cNvSpPr/>
                <p:nvPr/>
              </p:nvSpPr>
              <p:spPr bwMode="gray">
                <a:xfrm>
                  <a:off x="5582983" y="3656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7" name="Graphic 471">
                <a:extLst>
                  <a:ext uri="{FF2B5EF4-FFF2-40B4-BE49-F238E27FC236}">
                    <a16:creationId xmlns:a16="http://schemas.microsoft.com/office/drawing/2014/main" id="{34716290-DB62-5D67-5537-CD652E014136}"/>
                  </a:ext>
                </a:extLst>
              </p:cNvPr>
              <p:cNvGrpSpPr/>
              <p:nvPr/>
            </p:nvGrpSpPr>
            <p:grpSpPr bwMode="gray">
              <a:xfrm>
                <a:off x="5529928" y="3618547"/>
                <a:ext cx="75723" cy="75723"/>
                <a:chOff x="5529928" y="3618547"/>
                <a:chExt cx="75723" cy="75723"/>
              </a:xfrm>
            </p:grpSpPr>
            <p:sp>
              <p:nvSpPr>
                <p:cNvPr id="1395" name="Freeform: Shape 6802">
                  <a:extLst>
                    <a:ext uri="{FF2B5EF4-FFF2-40B4-BE49-F238E27FC236}">
                      <a16:creationId xmlns:a16="http://schemas.microsoft.com/office/drawing/2014/main" id="{8700E070-12AE-BD1A-E967-6DCEB21A172C}"/>
                    </a:ext>
                  </a:extLst>
                </p:cNvPr>
                <p:cNvSpPr/>
                <p:nvPr/>
              </p:nvSpPr>
              <p:spPr bwMode="gray">
                <a:xfrm>
                  <a:off x="5567743" y="36185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6" name="Freeform: Shape 6803">
                  <a:extLst>
                    <a:ext uri="{FF2B5EF4-FFF2-40B4-BE49-F238E27FC236}">
                      <a16:creationId xmlns:a16="http://schemas.microsoft.com/office/drawing/2014/main" id="{FF6088B0-C89C-18BD-03AB-228768CD70A2}"/>
                    </a:ext>
                  </a:extLst>
                </p:cNvPr>
                <p:cNvSpPr/>
                <p:nvPr/>
              </p:nvSpPr>
              <p:spPr bwMode="gray">
                <a:xfrm>
                  <a:off x="5529928" y="36563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8" name="Graphic 471">
                <a:extLst>
                  <a:ext uri="{FF2B5EF4-FFF2-40B4-BE49-F238E27FC236}">
                    <a16:creationId xmlns:a16="http://schemas.microsoft.com/office/drawing/2014/main" id="{91AC6D11-8E62-FC55-2C5A-8C4A266EEBAE}"/>
                  </a:ext>
                </a:extLst>
              </p:cNvPr>
              <p:cNvGrpSpPr/>
              <p:nvPr/>
            </p:nvGrpSpPr>
            <p:grpSpPr bwMode="gray">
              <a:xfrm>
                <a:off x="5518594" y="3618547"/>
                <a:ext cx="75628" cy="75723"/>
                <a:chOff x="5518594" y="3618547"/>
                <a:chExt cx="75628" cy="75723"/>
              </a:xfrm>
            </p:grpSpPr>
            <p:sp>
              <p:nvSpPr>
                <p:cNvPr id="1393" name="Freeform: Shape 6800">
                  <a:extLst>
                    <a:ext uri="{FF2B5EF4-FFF2-40B4-BE49-F238E27FC236}">
                      <a16:creationId xmlns:a16="http://schemas.microsoft.com/office/drawing/2014/main" id="{53C5334C-4559-BF7C-AB59-8A07D70ED1AB}"/>
                    </a:ext>
                  </a:extLst>
                </p:cNvPr>
                <p:cNvSpPr/>
                <p:nvPr/>
              </p:nvSpPr>
              <p:spPr bwMode="gray">
                <a:xfrm>
                  <a:off x="5556408" y="36185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4" name="Freeform: Shape 6801">
                  <a:extLst>
                    <a:ext uri="{FF2B5EF4-FFF2-40B4-BE49-F238E27FC236}">
                      <a16:creationId xmlns:a16="http://schemas.microsoft.com/office/drawing/2014/main" id="{17755B2C-A10C-1C8D-1661-72DD38E2C1D9}"/>
                    </a:ext>
                  </a:extLst>
                </p:cNvPr>
                <p:cNvSpPr/>
                <p:nvPr/>
              </p:nvSpPr>
              <p:spPr bwMode="gray">
                <a:xfrm>
                  <a:off x="5518594" y="365636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19" name="Graphic 471">
                <a:extLst>
                  <a:ext uri="{FF2B5EF4-FFF2-40B4-BE49-F238E27FC236}">
                    <a16:creationId xmlns:a16="http://schemas.microsoft.com/office/drawing/2014/main" id="{BD752E24-9AD6-5890-4648-EAE09FDD223B}"/>
                  </a:ext>
                </a:extLst>
              </p:cNvPr>
              <p:cNvGrpSpPr/>
              <p:nvPr/>
            </p:nvGrpSpPr>
            <p:grpSpPr bwMode="gray">
              <a:xfrm>
                <a:off x="5374099" y="3595115"/>
                <a:ext cx="75628" cy="75723"/>
                <a:chOff x="5374099" y="3595115"/>
                <a:chExt cx="75628" cy="75723"/>
              </a:xfrm>
            </p:grpSpPr>
            <p:sp>
              <p:nvSpPr>
                <p:cNvPr id="1391" name="Freeform: Shape 6798">
                  <a:extLst>
                    <a:ext uri="{FF2B5EF4-FFF2-40B4-BE49-F238E27FC236}">
                      <a16:creationId xmlns:a16="http://schemas.microsoft.com/office/drawing/2014/main" id="{0CBDF5D2-EA8F-5C71-E10D-C6FBB5D8D6A0}"/>
                    </a:ext>
                  </a:extLst>
                </p:cNvPr>
                <p:cNvSpPr/>
                <p:nvPr/>
              </p:nvSpPr>
              <p:spPr bwMode="gray">
                <a:xfrm>
                  <a:off x="5411914" y="35951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2" name="Freeform: Shape 6799">
                  <a:extLst>
                    <a:ext uri="{FF2B5EF4-FFF2-40B4-BE49-F238E27FC236}">
                      <a16:creationId xmlns:a16="http://schemas.microsoft.com/office/drawing/2014/main" id="{3186D0B9-EC7E-EE04-2DA4-E06111226113}"/>
                    </a:ext>
                  </a:extLst>
                </p:cNvPr>
                <p:cNvSpPr/>
                <p:nvPr/>
              </p:nvSpPr>
              <p:spPr bwMode="gray">
                <a:xfrm>
                  <a:off x="5374099" y="36329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0" name="Graphic 471">
                <a:extLst>
                  <a:ext uri="{FF2B5EF4-FFF2-40B4-BE49-F238E27FC236}">
                    <a16:creationId xmlns:a16="http://schemas.microsoft.com/office/drawing/2014/main" id="{220F9113-C46F-C922-D381-2581FD22E33A}"/>
                  </a:ext>
                </a:extLst>
              </p:cNvPr>
              <p:cNvGrpSpPr/>
              <p:nvPr/>
            </p:nvGrpSpPr>
            <p:grpSpPr bwMode="gray">
              <a:xfrm>
                <a:off x="5430964" y="3595115"/>
                <a:ext cx="75628" cy="75723"/>
                <a:chOff x="5430964" y="3595115"/>
                <a:chExt cx="75628" cy="75723"/>
              </a:xfrm>
            </p:grpSpPr>
            <p:sp>
              <p:nvSpPr>
                <p:cNvPr id="1389" name="Freeform: Shape 6796">
                  <a:extLst>
                    <a:ext uri="{FF2B5EF4-FFF2-40B4-BE49-F238E27FC236}">
                      <a16:creationId xmlns:a16="http://schemas.microsoft.com/office/drawing/2014/main" id="{0116BF16-662C-FED1-AD7E-0B1CC1621BA6}"/>
                    </a:ext>
                  </a:extLst>
                </p:cNvPr>
                <p:cNvSpPr/>
                <p:nvPr/>
              </p:nvSpPr>
              <p:spPr bwMode="gray">
                <a:xfrm>
                  <a:off x="5468778" y="35951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90" name="Freeform: Shape 6797">
                  <a:extLst>
                    <a:ext uri="{FF2B5EF4-FFF2-40B4-BE49-F238E27FC236}">
                      <a16:creationId xmlns:a16="http://schemas.microsoft.com/office/drawing/2014/main" id="{B39D927A-F730-4DCD-85AE-B3F7FA958231}"/>
                    </a:ext>
                  </a:extLst>
                </p:cNvPr>
                <p:cNvSpPr/>
                <p:nvPr/>
              </p:nvSpPr>
              <p:spPr bwMode="gray">
                <a:xfrm>
                  <a:off x="5430964" y="36329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1" name="Graphic 471">
                <a:extLst>
                  <a:ext uri="{FF2B5EF4-FFF2-40B4-BE49-F238E27FC236}">
                    <a16:creationId xmlns:a16="http://schemas.microsoft.com/office/drawing/2014/main" id="{3B4C5590-992C-CBF9-2A70-8D4269A3CD8A}"/>
                  </a:ext>
                </a:extLst>
              </p:cNvPr>
              <p:cNvGrpSpPr/>
              <p:nvPr/>
            </p:nvGrpSpPr>
            <p:grpSpPr bwMode="gray">
              <a:xfrm>
                <a:off x="5334761" y="3550443"/>
                <a:ext cx="75723" cy="75723"/>
                <a:chOff x="5334761" y="3550443"/>
                <a:chExt cx="75723" cy="75723"/>
              </a:xfrm>
            </p:grpSpPr>
            <p:sp>
              <p:nvSpPr>
                <p:cNvPr id="1387" name="Freeform: Shape 6794">
                  <a:extLst>
                    <a:ext uri="{FF2B5EF4-FFF2-40B4-BE49-F238E27FC236}">
                      <a16:creationId xmlns:a16="http://schemas.microsoft.com/office/drawing/2014/main" id="{685501A1-635E-27EA-1F62-294C1FC9A9B0}"/>
                    </a:ext>
                  </a:extLst>
                </p:cNvPr>
                <p:cNvSpPr/>
                <p:nvPr/>
              </p:nvSpPr>
              <p:spPr bwMode="gray">
                <a:xfrm>
                  <a:off x="5372575" y="355044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8" name="Freeform: Shape 6795">
                  <a:extLst>
                    <a:ext uri="{FF2B5EF4-FFF2-40B4-BE49-F238E27FC236}">
                      <a16:creationId xmlns:a16="http://schemas.microsoft.com/office/drawing/2014/main" id="{9E48C1D9-BCEE-A0F2-20E0-15B80DB6E1E0}"/>
                    </a:ext>
                  </a:extLst>
                </p:cNvPr>
                <p:cNvSpPr/>
                <p:nvPr/>
              </p:nvSpPr>
              <p:spPr bwMode="gray">
                <a:xfrm>
                  <a:off x="5334761" y="358825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2" name="Graphic 471">
                <a:extLst>
                  <a:ext uri="{FF2B5EF4-FFF2-40B4-BE49-F238E27FC236}">
                    <a16:creationId xmlns:a16="http://schemas.microsoft.com/office/drawing/2014/main" id="{39816C09-4F29-64D5-F986-A374503152D2}"/>
                  </a:ext>
                </a:extLst>
              </p:cNvPr>
              <p:cNvGrpSpPr/>
              <p:nvPr/>
            </p:nvGrpSpPr>
            <p:grpSpPr bwMode="gray">
              <a:xfrm>
                <a:off x="5314473" y="3527773"/>
                <a:ext cx="75723" cy="75628"/>
                <a:chOff x="5314473" y="3527773"/>
                <a:chExt cx="75723" cy="75628"/>
              </a:xfrm>
            </p:grpSpPr>
            <p:sp>
              <p:nvSpPr>
                <p:cNvPr id="1385" name="Freeform: Shape 6792">
                  <a:extLst>
                    <a:ext uri="{FF2B5EF4-FFF2-40B4-BE49-F238E27FC236}">
                      <a16:creationId xmlns:a16="http://schemas.microsoft.com/office/drawing/2014/main" id="{F266F7A2-3A41-8A3A-F716-8F5CCE6E8A7D}"/>
                    </a:ext>
                  </a:extLst>
                </p:cNvPr>
                <p:cNvSpPr/>
                <p:nvPr/>
              </p:nvSpPr>
              <p:spPr bwMode="gray">
                <a:xfrm>
                  <a:off x="5352382" y="3527773"/>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6" name="Freeform: Shape 6793">
                  <a:extLst>
                    <a:ext uri="{FF2B5EF4-FFF2-40B4-BE49-F238E27FC236}">
                      <a16:creationId xmlns:a16="http://schemas.microsoft.com/office/drawing/2014/main" id="{69A3D35F-791B-7664-CED5-7E1584FF9243}"/>
                    </a:ext>
                  </a:extLst>
                </p:cNvPr>
                <p:cNvSpPr/>
                <p:nvPr/>
              </p:nvSpPr>
              <p:spPr bwMode="gray">
                <a:xfrm>
                  <a:off x="5314473" y="356558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3" name="Graphic 471">
                <a:extLst>
                  <a:ext uri="{FF2B5EF4-FFF2-40B4-BE49-F238E27FC236}">
                    <a16:creationId xmlns:a16="http://schemas.microsoft.com/office/drawing/2014/main" id="{BDE7BDE3-F984-72AE-0E1E-36C9A3913590}"/>
                  </a:ext>
                </a:extLst>
              </p:cNvPr>
              <p:cNvGrpSpPr/>
              <p:nvPr/>
            </p:nvGrpSpPr>
            <p:grpSpPr bwMode="gray">
              <a:xfrm>
                <a:off x="5259037" y="3505009"/>
                <a:ext cx="75723" cy="75723"/>
                <a:chOff x="5259037" y="3505009"/>
                <a:chExt cx="75723" cy="75723"/>
              </a:xfrm>
            </p:grpSpPr>
            <p:sp>
              <p:nvSpPr>
                <p:cNvPr id="1383" name="Freeform: Shape 6790">
                  <a:extLst>
                    <a:ext uri="{FF2B5EF4-FFF2-40B4-BE49-F238E27FC236}">
                      <a16:creationId xmlns:a16="http://schemas.microsoft.com/office/drawing/2014/main" id="{5498B6A7-5F39-A8ED-7823-DF185E228187}"/>
                    </a:ext>
                  </a:extLst>
                </p:cNvPr>
                <p:cNvSpPr/>
                <p:nvPr/>
              </p:nvSpPr>
              <p:spPr bwMode="gray">
                <a:xfrm>
                  <a:off x="5296947" y="35050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4" name="Freeform: Shape 6791">
                  <a:extLst>
                    <a:ext uri="{FF2B5EF4-FFF2-40B4-BE49-F238E27FC236}">
                      <a16:creationId xmlns:a16="http://schemas.microsoft.com/office/drawing/2014/main" id="{6704A865-F4B7-CE94-E644-19745F7F1479}"/>
                    </a:ext>
                  </a:extLst>
                </p:cNvPr>
                <p:cNvSpPr/>
                <p:nvPr/>
              </p:nvSpPr>
              <p:spPr bwMode="gray">
                <a:xfrm>
                  <a:off x="5259037" y="354291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4" name="Graphic 471">
                <a:extLst>
                  <a:ext uri="{FF2B5EF4-FFF2-40B4-BE49-F238E27FC236}">
                    <a16:creationId xmlns:a16="http://schemas.microsoft.com/office/drawing/2014/main" id="{67424FA1-FB86-1BAD-10AB-140004EB6D39}"/>
                  </a:ext>
                </a:extLst>
              </p:cNvPr>
              <p:cNvGrpSpPr/>
              <p:nvPr/>
            </p:nvGrpSpPr>
            <p:grpSpPr bwMode="gray">
              <a:xfrm>
                <a:off x="5248465" y="3505009"/>
                <a:ext cx="75628" cy="75723"/>
                <a:chOff x="5248465" y="3505009"/>
                <a:chExt cx="75628" cy="75723"/>
              </a:xfrm>
            </p:grpSpPr>
            <p:sp>
              <p:nvSpPr>
                <p:cNvPr id="1381" name="Freeform: Shape 6788">
                  <a:extLst>
                    <a:ext uri="{FF2B5EF4-FFF2-40B4-BE49-F238E27FC236}">
                      <a16:creationId xmlns:a16="http://schemas.microsoft.com/office/drawing/2014/main" id="{9021B511-7DC0-E8B2-A32B-DC9D3D35EB3D}"/>
                    </a:ext>
                  </a:extLst>
                </p:cNvPr>
                <p:cNvSpPr/>
                <p:nvPr/>
              </p:nvSpPr>
              <p:spPr bwMode="gray">
                <a:xfrm>
                  <a:off x="5286279" y="35050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2" name="Freeform: Shape 6789">
                  <a:extLst>
                    <a:ext uri="{FF2B5EF4-FFF2-40B4-BE49-F238E27FC236}">
                      <a16:creationId xmlns:a16="http://schemas.microsoft.com/office/drawing/2014/main" id="{D7187676-5E34-9729-784A-0AD5D734F26C}"/>
                    </a:ext>
                  </a:extLst>
                </p:cNvPr>
                <p:cNvSpPr/>
                <p:nvPr/>
              </p:nvSpPr>
              <p:spPr bwMode="gray">
                <a:xfrm>
                  <a:off x="5248465" y="354291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5" name="Graphic 471">
                <a:extLst>
                  <a:ext uri="{FF2B5EF4-FFF2-40B4-BE49-F238E27FC236}">
                    <a16:creationId xmlns:a16="http://schemas.microsoft.com/office/drawing/2014/main" id="{7A5B17E5-90C6-3474-18C8-BE41E05F7E86}"/>
                  </a:ext>
                </a:extLst>
              </p:cNvPr>
              <p:cNvGrpSpPr/>
              <p:nvPr/>
            </p:nvGrpSpPr>
            <p:grpSpPr bwMode="gray">
              <a:xfrm>
                <a:off x="5229415" y="3505009"/>
                <a:ext cx="75628" cy="75723"/>
                <a:chOff x="5229415" y="3505009"/>
                <a:chExt cx="75628" cy="75723"/>
              </a:xfrm>
            </p:grpSpPr>
            <p:sp>
              <p:nvSpPr>
                <p:cNvPr id="1379" name="Freeform: Shape 6786">
                  <a:extLst>
                    <a:ext uri="{FF2B5EF4-FFF2-40B4-BE49-F238E27FC236}">
                      <a16:creationId xmlns:a16="http://schemas.microsoft.com/office/drawing/2014/main" id="{4714E487-794F-8897-B790-16D142DF625B}"/>
                    </a:ext>
                  </a:extLst>
                </p:cNvPr>
                <p:cNvSpPr/>
                <p:nvPr/>
              </p:nvSpPr>
              <p:spPr bwMode="gray">
                <a:xfrm>
                  <a:off x="5267229" y="35050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80" name="Freeform: Shape 6787">
                  <a:extLst>
                    <a:ext uri="{FF2B5EF4-FFF2-40B4-BE49-F238E27FC236}">
                      <a16:creationId xmlns:a16="http://schemas.microsoft.com/office/drawing/2014/main" id="{AE06A88E-B9EB-7570-B82F-76AE5ABCDB86}"/>
                    </a:ext>
                  </a:extLst>
                </p:cNvPr>
                <p:cNvSpPr/>
                <p:nvPr/>
              </p:nvSpPr>
              <p:spPr bwMode="gray">
                <a:xfrm>
                  <a:off x="5229415" y="354291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6" name="Graphic 471">
                <a:extLst>
                  <a:ext uri="{FF2B5EF4-FFF2-40B4-BE49-F238E27FC236}">
                    <a16:creationId xmlns:a16="http://schemas.microsoft.com/office/drawing/2014/main" id="{7A25FE44-E95C-157B-8899-4CFD3626304B}"/>
                  </a:ext>
                </a:extLst>
              </p:cNvPr>
              <p:cNvGrpSpPr/>
              <p:nvPr/>
            </p:nvGrpSpPr>
            <p:grpSpPr bwMode="gray">
              <a:xfrm>
                <a:off x="5137403" y="3414235"/>
                <a:ext cx="75628" cy="75723"/>
                <a:chOff x="5137403" y="3414235"/>
                <a:chExt cx="75628" cy="75723"/>
              </a:xfrm>
            </p:grpSpPr>
            <p:sp>
              <p:nvSpPr>
                <p:cNvPr id="1377" name="Freeform: Shape 6784">
                  <a:extLst>
                    <a:ext uri="{FF2B5EF4-FFF2-40B4-BE49-F238E27FC236}">
                      <a16:creationId xmlns:a16="http://schemas.microsoft.com/office/drawing/2014/main" id="{343FDA98-2528-6B9E-B922-EE719FE8C912}"/>
                    </a:ext>
                  </a:extLst>
                </p:cNvPr>
                <p:cNvSpPr/>
                <p:nvPr/>
              </p:nvSpPr>
              <p:spPr bwMode="gray">
                <a:xfrm>
                  <a:off x="5175217" y="34142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8" name="Freeform: Shape 6785">
                  <a:extLst>
                    <a:ext uri="{FF2B5EF4-FFF2-40B4-BE49-F238E27FC236}">
                      <a16:creationId xmlns:a16="http://schemas.microsoft.com/office/drawing/2014/main" id="{A51DE6B4-A2E1-BACE-0969-4E5DB8D3C6B8}"/>
                    </a:ext>
                  </a:extLst>
                </p:cNvPr>
                <p:cNvSpPr/>
                <p:nvPr/>
              </p:nvSpPr>
              <p:spPr bwMode="gray">
                <a:xfrm>
                  <a:off x="5137403" y="34521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7" name="Graphic 471">
                <a:extLst>
                  <a:ext uri="{FF2B5EF4-FFF2-40B4-BE49-F238E27FC236}">
                    <a16:creationId xmlns:a16="http://schemas.microsoft.com/office/drawing/2014/main" id="{D436C704-7089-0EDF-1B59-E3E5B43E1C95}"/>
                  </a:ext>
                </a:extLst>
              </p:cNvPr>
              <p:cNvGrpSpPr/>
              <p:nvPr/>
            </p:nvGrpSpPr>
            <p:grpSpPr bwMode="gray">
              <a:xfrm>
                <a:off x="5105875" y="3372135"/>
                <a:ext cx="75628" cy="75628"/>
                <a:chOff x="5105875" y="3372135"/>
                <a:chExt cx="75628" cy="75628"/>
              </a:xfrm>
            </p:grpSpPr>
            <p:sp>
              <p:nvSpPr>
                <p:cNvPr id="1375" name="Freeform: Shape 6782">
                  <a:extLst>
                    <a:ext uri="{FF2B5EF4-FFF2-40B4-BE49-F238E27FC236}">
                      <a16:creationId xmlns:a16="http://schemas.microsoft.com/office/drawing/2014/main" id="{BE6357D4-F900-D788-46B1-08E3D3A3D953}"/>
                    </a:ext>
                  </a:extLst>
                </p:cNvPr>
                <p:cNvSpPr/>
                <p:nvPr/>
              </p:nvSpPr>
              <p:spPr bwMode="gray">
                <a:xfrm>
                  <a:off x="5143690" y="337213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6" name="Freeform: Shape 6783">
                  <a:extLst>
                    <a:ext uri="{FF2B5EF4-FFF2-40B4-BE49-F238E27FC236}">
                      <a16:creationId xmlns:a16="http://schemas.microsoft.com/office/drawing/2014/main" id="{46F2EC38-035B-8557-CC33-4550F243BB2E}"/>
                    </a:ext>
                  </a:extLst>
                </p:cNvPr>
                <p:cNvSpPr/>
                <p:nvPr/>
              </p:nvSpPr>
              <p:spPr bwMode="gray">
                <a:xfrm>
                  <a:off x="5105875" y="34099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8" name="Graphic 471">
                <a:extLst>
                  <a:ext uri="{FF2B5EF4-FFF2-40B4-BE49-F238E27FC236}">
                    <a16:creationId xmlns:a16="http://schemas.microsoft.com/office/drawing/2014/main" id="{31203612-D78C-D2E1-1346-F9F756D6DA70}"/>
                  </a:ext>
                </a:extLst>
              </p:cNvPr>
              <p:cNvGrpSpPr/>
              <p:nvPr/>
            </p:nvGrpSpPr>
            <p:grpSpPr bwMode="gray">
              <a:xfrm>
                <a:off x="5077491" y="3372135"/>
                <a:ext cx="75723" cy="75628"/>
                <a:chOff x="5077491" y="3372135"/>
                <a:chExt cx="75723" cy="75628"/>
              </a:xfrm>
            </p:grpSpPr>
            <p:sp>
              <p:nvSpPr>
                <p:cNvPr id="1373" name="Freeform: Shape 6780">
                  <a:extLst>
                    <a:ext uri="{FF2B5EF4-FFF2-40B4-BE49-F238E27FC236}">
                      <a16:creationId xmlns:a16="http://schemas.microsoft.com/office/drawing/2014/main" id="{B873EC05-A47F-43F1-DFC3-567EB286834D}"/>
                    </a:ext>
                  </a:extLst>
                </p:cNvPr>
                <p:cNvSpPr/>
                <p:nvPr/>
              </p:nvSpPr>
              <p:spPr bwMode="gray">
                <a:xfrm>
                  <a:off x="5115305" y="337213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4" name="Freeform: Shape 6781">
                  <a:extLst>
                    <a:ext uri="{FF2B5EF4-FFF2-40B4-BE49-F238E27FC236}">
                      <a16:creationId xmlns:a16="http://schemas.microsoft.com/office/drawing/2014/main" id="{FBAF2EAA-DA98-2B9C-34B4-A7421BA0F739}"/>
                    </a:ext>
                  </a:extLst>
                </p:cNvPr>
                <p:cNvSpPr/>
                <p:nvPr/>
              </p:nvSpPr>
              <p:spPr bwMode="gray">
                <a:xfrm>
                  <a:off x="5077491" y="34099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29" name="Graphic 471">
                <a:extLst>
                  <a:ext uri="{FF2B5EF4-FFF2-40B4-BE49-F238E27FC236}">
                    <a16:creationId xmlns:a16="http://schemas.microsoft.com/office/drawing/2014/main" id="{0BD33321-2E68-EF08-FFB7-26E2AC8AAF23}"/>
                  </a:ext>
                </a:extLst>
              </p:cNvPr>
              <p:cNvGrpSpPr/>
              <p:nvPr/>
            </p:nvGrpSpPr>
            <p:grpSpPr bwMode="gray">
              <a:xfrm>
                <a:off x="5045582" y="3282695"/>
                <a:ext cx="75628" cy="75723"/>
                <a:chOff x="5045582" y="3282695"/>
                <a:chExt cx="75628" cy="75723"/>
              </a:xfrm>
            </p:grpSpPr>
            <p:sp>
              <p:nvSpPr>
                <p:cNvPr id="1371" name="Freeform: Shape 6778">
                  <a:extLst>
                    <a:ext uri="{FF2B5EF4-FFF2-40B4-BE49-F238E27FC236}">
                      <a16:creationId xmlns:a16="http://schemas.microsoft.com/office/drawing/2014/main" id="{E94915EF-203B-A36D-DBD7-811EB49F2591}"/>
                    </a:ext>
                  </a:extLst>
                </p:cNvPr>
                <p:cNvSpPr/>
                <p:nvPr/>
              </p:nvSpPr>
              <p:spPr bwMode="gray">
                <a:xfrm>
                  <a:off x="5083396" y="32826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2" name="Freeform: Shape 6779">
                  <a:extLst>
                    <a:ext uri="{FF2B5EF4-FFF2-40B4-BE49-F238E27FC236}">
                      <a16:creationId xmlns:a16="http://schemas.microsoft.com/office/drawing/2014/main" id="{56364F56-E58F-129D-75B4-06EFBEF05202}"/>
                    </a:ext>
                  </a:extLst>
                </p:cNvPr>
                <p:cNvSpPr/>
                <p:nvPr/>
              </p:nvSpPr>
              <p:spPr bwMode="gray">
                <a:xfrm>
                  <a:off x="5045582" y="33206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0" name="Graphic 471">
                <a:extLst>
                  <a:ext uri="{FF2B5EF4-FFF2-40B4-BE49-F238E27FC236}">
                    <a16:creationId xmlns:a16="http://schemas.microsoft.com/office/drawing/2014/main" id="{86EC889B-DC2A-B975-7114-D52972CF1C99}"/>
                  </a:ext>
                </a:extLst>
              </p:cNvPr>
              <p:cNvGrpSpPr/>
              <p:nvPr/>
            </p:nvGrpSpPr>
            <p:grpSpPr bwMode="gray">
              <a:xfrm>
                <a:off x="5009959" y="3217068"/>
                <a:ext cx="75723" cy="75723"/>
                <a:chOff x="5009959" y="3217068"/>
                <a:chExt cx="75723" cy="75723"/>
              </a:xfrm>
            </p:grpSpPr>
            <p:sp>
              <p:nvSpPr>
                <p:cNvPr id="1369" name="Freeform: Shape 6776">
                  <a:extLst>
                    <a:ext uri="{FF2B5EF4-FFF2-40B4-BE49-F238E27FC236}">
                      <a16:creationId xmlns:a16="http://schemas.microsoft.com/office/drawing/2014/main" id="{4D02B639-CF62-9A9B-A721-DE7AD3BB39E1}"/>
                    </a:ext>
                  </a:extLst>
                </p:cNvPr>
                <p:cNvSpPr/>
                <p:nvPr/>
              </p:nvSpPr>
              <p:spPr bwMode="gray">
                <a:xfrm>
                  <a:off x="5047868" y="321706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70" name="Freeform: Shape 6777">
                  <a:extLst>
                    <a:ext uri="{FF2B5EF4-FFF2-40B4-BE49-F238E27FC236}">
                      <a16:creationId xmlns:a16="http://schemas.microsoft.com/office/drawing/2014/main" id="{2181BE2A-A412-6F1F-D36D-F91288036DB5}"/>
                    </a:ext>
                  </a:extLst>
                </p:cNvPr>
                <p:cNvSpPr/>
                <p:nvPr/>
              </p:nvSpPr>
              <p:spPr bwMode="gray">
                <a:xfrm>
                  <a:off x="5009959" y="32548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1" name="Graphic 471">
                <a:extLst>
                  <a:ext uri="{FF2B5EF4-FFF2-40B4-BE49-F238E27FC236}">
                    <a16:creationId xmlns:a16="http://schemas.microsoft.com/office/drawing/2014/main" id="{D80F65FA-405E-7600-739C-4A04C329572C}"/>
                  </a:ext>
                </a:extLst>
              </p:cNvPr>
              <p:cNvGrpSpPr/>
              <p:nvPr/>
            </p:nvGrpSpPr>
            <p:grpSpPr bwMode="gray">
              <a:xfrm>
                <a:off x="4981193" y="3198780"/>
                <a:ext cx="75723" cy="75723"/>
                <a:chOff x="4981193" y="3198780"/>
                <a:chExt cx="75723" cy="75723"/>
              </a:xfrm>
            </p:grpSpPr>
            <p:sp>
              <p:nvSpPr>
                <p:cNvPr id="1367" name="Freeform: Shape 6774">
                  <a:extLst>
                    <a:ext uri="{FF2B5EF4-FFF2-40B4-BE49-F238E27FC236}">
                      <a16:creationId xmlns:a16="http://schemas.microsoft.com/office/drawing/2014/main" id="{B5A469B9-461D-D697-3EBA-E0E8F3C9A633}"/>
                    </a:ext>
                  </a:extLst>
                </p:cNvPr>
                <p:cNvSpPr/>
                <p:nvPr/>
              </p:nvSpPr>
              <p:spPr bwMode="gray">
                <a:xfrm>
                  <a:off x="5019103" y="31987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8" name="Freeform: Shape 6775">
                  <a:extLst>
                    <a:ext uri="{FF2B5EF4-FFF2-40B4-BE49-F238E27FC236}">
                      <a16:creationId xmlns:a16="http://schemas.microsoft.com/office/drawing/2014/main" id="{0411E1C8-8FA9-7C44-E25A-BBB2DAC7C8E2}"/>
                    </a:ext>
                  </a:extLst>
                </p:cNvPr>
                <p:cNvSpPr/>
                <p:nvPr/>
              </p:nvSpPr>
              <p:spPr bwMode="gray">
                <a:xfrm>
                  <a:off x="4981193" y="32366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2" name="Graphic 471">
                <a:extLst>
                  <a:ext uri="{FF2B5EF4-FFF2-40B4-BE49-F238E27FC236}">
                    <a16:creationId xmlns:a16="http://schemas.microsoft.com/office/drawing/2014/main" id="{ACDAEF4C-DCFB-32E1-10C2-6A207A64AE06}"/>
                  </a:ext>
                </a:extLst>
              </p:cNvPr>
              <p:cNvGrpSpPr/>
              <p:nvPr/>
            </p:nvGrpSpPr>
            <p:grpSpPr bwMode="gray">
              <a:xfrm>
                <a:off x="4917566" y="3141344"/>
                <a:ext cx="75723" cy="75723"/>
                <a:chOff x="4917566" y="3141344"/>
                <a:chExt cx="75723" cy="75723"/>
              </a:xfrm>
            </p:grpSpPr>
            <p:sp>
              <p:nvSpPr>
                <p:cNvPr id="1365" name="Freeform: Shape 6772">
                  <a:extLst>
                    <a:ext uri="{FF2B5EF4-FFF2-40B4-BE49-F238E27FC236}">
                      <a16:creationId xmlns:a16="http://schemas.microsoft.com/office/drawing/2014/main" id="{F218D24F-92CA-C171-3E42-AB47F75DE793}"/>
                    </a:ext>
                  </a:extLst>
                </p:cNvPr>
                <p:cNvSpPr/>
                <p:nvPr/>
              </p:nvSpPr>
              <p:spPr bwMode="gray">
                <a:xfrm>
                  <a:off x="4955476"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6" name="Freeform: Shape 6773">
                  <a:extLst>
                    <a:ext uri="{FF2B5EF4-FFF2-40B4-BE49-F238E27FC236}">
                      <a16:creationId xmlns:a16="http://schemas.microsoft.com/office/drawing/2014/main" id="{EF56508B-15FA-5ABF-81DC-04FF6F22B5B4}"/>
                    </a:ext>
                  </a:extLst>
                </p:cNvPr>
                <p:cNvSpPr/>
                <p:nvPr/>
              </p:nvSpPr>
              <p:spPr bwMode="gray">
                <a:xfrm>
                  <a:off x="4917566"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3" name="Graphic 471">
                <a:extLst>
                  <a:ext uri="{FF2B5EF4-FFF2-40B4-BE49-F238E27FC236}">
                    <a16:creationId xmlns:a16="http://schemas.microsoft.com/office/drawing/2014/main" id="{B0B07538-0F8D-E99D-D979-FBF11D172796}"/>
                  </a:ext>
                </a:extLst>
              </p:cNvPr>
              <p:cNvGrpSpPr/>
              <p:nvPr/>
            </p:nvGrpSpPr>
            <p:grpSpPr bwMode="gray">
              <a:xfrm>
                <a:off x="4834508" y="3141344"/>
                <a:ext cx="75723" cy="75723"/>
                <a:chOff x="4834508" y="3141344"/>
                <a:chExt cx="75723" cy="75723"/>
              </a:xfrm>
            </p:grpSpPr>
            <p:sp>
              <p:nvSpPr>
                <p:cNvPr id="1363" name="Freeform: Shape 6770">
                  <a:extLst>
                    <a:ext uri="{FF2B5EF4-FFF2-40B4-BE49-F238E27FC236}">
                      <a16:creationId xmlns:a16="http://schemas.microsoft.com/office/drawing/2014/main" id="{B634D719-CE87-3E5B-25F9-74C6A02BF4C9}"/>
                    </a:ext>
                  </a:extLst>
                </p:cNvPr>
                <p:cNvSpPr/>
                <p:nvPr/>
              </p:nvSpPr>
              <p:spPr bwMode="gray">
                <a:xfrm>
                  <a:off x="4872322"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4" name="Freeform: Shape 6771">
                  <a:extLst>
                    <a:ext uri="{FF2B5EF4-FFF2-40B4-BE49-F238E27FC236}">
                      <a16:creationId xmlns:a16="http://schemas.microsoft.com/office/drawing/2014/main" id="{70821FC6-7978-CD06-EC93-9F4817E01E65}"/>
                    </a:ext>
                  </a:extLst>
                </p:cNvPr>
                <p:cNvSpPr/>
                <p:nvPr/>
              </p:nvSpPr>
              <p:spPr bwMode="gray">
                <a:xfrm>
                  <a:off x="4834508"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4" name="Graphic 471">
                <a:extLst>
                  <a:ext uri="{FF2B5EF4-FFF2-40B4-BE49-F238E27FC236}">
                    <a16:creationId xmlns:a16="http://schemas.microsoft.com/office/drawing/2014/main" id="{6AF5C855-9A83-1280-3BDB-414650DD0AD9}"/>
                  </a:ext>
                </a:extLst>
              </p:cNvPr>
              <p:cNvGrpSpPr/>
              <p:nvPr/>
            </p:nvGrpSpPr>
            <p:grpSpPr bwMode="gray">
              <a:xfrm>
                <a:off x="4720208" y="3141344"/>
                <a:ext cx="75723" cy="75723"/>
                <a:chOff x="4720208" y="3141344"/>
                <a:chExt cx="75723" cy="75723"/>
              </a:xfrm>
            </p:grpSpPr>
            <p:sp>
              <p:nvSpPr>
                <p:cNvPr id="1361" name="Freeform: Shape 6768">
                  <a:extLst>
                    <a:ext uri="{FF2B5EF4-FFF2-40B4-BE49-F238E27FC236}">
                      <a16:creationId xmlns:a16="http://schemas.microsoft.com/office/drawing/2014/main" id="{D6CCC8ED-2698-0ACF-D533-8E3F70D93F29}"/>
                    </a:ext>
                  </a:extLst>
                </p:cNvPr>
                <p:cNvSpPr/>
                <p:nvPr/>
              </p:nvSpPr>
              <p:spPr bwMode="gray">
                <a:xfrm>
                  <a:off x="4758022"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2" name="Freeform: Shape 6769">
                  <a:extLst>
                    <a:ext uri="{FF2B5EF4-FFF2-40B4-BE49-F238E27FC236}">
                      <a16:creationId xmlns:a16="http://schemas.microsoft.com/office/drawing/2014/main" id="{89C43E72-083E-F677-1327-2F0A88348897}"/>
                    </a:ext>
                  </a:extLst>
                </p:cNvPr>
                <p:cNvSpPr/>
                <p:nvPr/>
              </p:nvSpPr>
              <p:spPr bwMode="gray">
                <a:xfrm>
                  <a:off x="4720208"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5" name="Graphic 471">
                <a:extLst>
                  <a:ext uri="{FF2B5EF4-FFF2-40B4-BE49-F238E27FC236}">
                    <a16:creationId xmlns:a16="http://schemas.microsoft.com/office/drawing/2014/main" id="{1A28E658-F4EF-8B0F-0965-FB78BACB8990}"/>
                  </a:ext>
                </a:extLst>
              </p:cNvPr>
              <p:cNvGrpSpPr/>
              <p:nvPr/>
            </p:nvGrpSpPr>
            <p:grpSpPr bwMode="gray">
              <a:xfrm>
                <a:off x="4659820" y="3078955"/>
                <a:ext cx="75628" cy="75723"/>
                <a:chOff x="4659820" y="3078955"/>
                <a:chExt cx="75628" cy="75723"/>
              </a:xfrm>
            </p:grpSpPr>
            <p:sp>
              <p:nvSpPr>
                <p:cNvPr id="1359" name="Freeform: Shape 6766">
                  <a:extLst>
                    <a:ext uri="{FF2B5EF4-FFF2-40B4-BE49-F238E27FC236}">
                      <a16:creationId xmlns:a16="http://schemas.microsoft.com/office/drawing/2014/main" id="{6539638B-9169-FB6F-84DA-18E1C4AB6652}"/>
                    </a:ext>
                  </a:extLst>
                </p:cNvPr>
                <p:cNvSpPr/>
                <p:nvPr/>
              </p:nvSpPr>
              <p:spPr bwMode="gray">
                <a:xfrm>
                  <a:off x="4697634" y="307895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60" name="Freeform: Shape 6767">
                  <a:extLst>
                    <a:ext uri="{FF2B5EF4-FFF2-40B4-BE49-F238E27FC236}">
                      <a16:creationId xmlns:a16="http://schemas.microsoft.com/office/drawing/2014/main" id="{8F57A847-74FC-B6FB-E866-4F05E2E29FD9}"/>
                    </a:ext>
                  </a:extLst>
                </p:cNvPr>
                <p:cNvSpPr/>
                <p:nvPr/>
              </p:nvSpPr>
              <p:spPr bwMode="gray">
                <a:xfrm>
                  <a:off x="4659820" y="31167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6" name="Graphic 471">
                <a:extLst>
                  <a:ext uri="{FF2B5EF4-FFF2-40B4-BE49-F238E27FC236}">
                    <a16:creationId xmlns:a16="http://schemas.microsoft.com/office/drawing/2014/main" id="{04AD3333-E944-7C48-C74F-1D5CF6202737}"/>
                  </a:ext>
                </a:extLst>
              </p:cNvPr>
              <p:cNvGrpSpPr/>
              <p:nvPr/>
            </p:nvGrpSpPr>
            <p:grpSpPr bwMode="gray">
              <a:xfrm>
                <a:off x="4600765" y="3078955"/>
                <a:ext cx="75628" cy="75723"/>
                <a:chOff x="4600765" y="3078955"/>
                <a:chExt cx="75628" cy="75723"/>
              </a:xfrm>
            </p:grpSpPr>
            <p:sp>
              <p:nvSpPr>
                <p:cNvPr id="1357" name="Freeform: Shape 6764">
                  <a:extLst>
                    <a:ext uri="{FF2B5EF4-FFF2-40B4-BE49-F238E27FC236}">
                      <a16:creationId xmlns:a16="http://schemas.microsoft.com/office/drawing/2014/main" id="{725F6BB4-1C2C-CFEC-BC2A-4398022CFA9C}"/>
                    </a:ext>
                  </a:extLst>
                </p:cNvPr>
                <p:cNvSpPr/>
                <p:nvPr/>
              </p:nvSpPr>
              <p:spPr bwMode="gray">
                <a:xfrm>
                  <a:off x="4638579" y="307895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8" name="Freeform: Shape 6765">
                  <a:extLst>
                    <a:ext uri="{FF2B5EF4-FFF2-40B4-BE49-F238E27FC236}">
                      <a16:creationId xmlns:a16="http://schemas.microsoft.com/office/drawing/2014/main" id="{0C74A2DB-04B8-B473-E1A9-5177CD2FEC13}"/>
                    </a:ext>
                  </a:extLst>
                </p:cNvPr>
                <p:cNvSpPr/>
                <p:nvPr/>
              </p:nvSpPr>
              <p:spPr bwMode="gray">
                <a:xfrm>
                  <a:off x="4600765" y="311677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7" name="Graphic 471">
                <a:extLst>
                  <a:ext uri="{FF2B5EF4-FFF2-40B4-BE49-F238E27FC236}">
                    <a16:creationId xmlns:a16="http://schemas.microsoft.com/office/drawing/2014/main" id="{1E9B678B-1132-411D-8E61-51BFDFFF332F}"/>
                  </a:ext>
                </a:extLst>
              </p:cNvPr>
              <p:cNvGrpSpPr/>
              <p:nvPr/>
            </p:nvGrpSpPr>
            <p:grpSpPr bwMode="gray">
              <a:xfrm>
                <a:off x="4575238" y="3078955"/>
                <a:ext cx="75628" cy="75723"/>
                <a:chOff x="4575238" y="3078955"/>
                <a:chExt cx="75628" cy="75723"/>
              </a:xfrm>
            </p:grpSpPr>
            <p:sp>
              <p:nvSpPr>
                <p:cNvPr id="1355" name="Freeform: Shape 6762">
                  <a:extLst>
                    <a:ext uri="{FF2B5EF4-FFF2-40B4-BE49-F238E27FC236}">
                      <a16:creationId xmlns:a16="http://schemas.microsoft.com/office/drawing/2014/main" id="{A6ABF12E-C953-7B3D-1A38-369A633691A2}"/>
                    </a:ext>
                  </a:extLst>
                </p:cNvPr>
                <p:cNvSpPr/>
                <p:nvPr/>
              </p:nvSpPr>
              <p:spPr bwMode="gray">
                <a:xfrm>
                  <a:off x="4613052" y="307895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6" name="Freeform: Shape 6763">
                  <a:extLst>
                    <a:ext uri="{FF2B5EF4-FFF2-40B4-BE49-F238E27FC236}">
                      <a16:creationId xmlns:a16="http://schemas.microsoft.com/office/drawing/2014/main" id="{8ACC7F08-0C3D-1ABF-0BF2-508AE1C6C090}"/>
                    </a:ext>
                  </a:extLst>
                </p:cNvPr>
                <p:cNvSpPr/>
                <p:nvPr/>
              </p:nvSpPr>
              <p:spPr bwMode="gray">
                <a:xfrm>
                  <a:off x="4575238" y="311677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8" name="Graphic 471">
                <a:extLst>
                  <a:ext uri="{FF2B5EF4-FFF2-40B4-BE49-F238E27FC236}">
                    <a16:creationId xmlns:a16="http://schemas.microsoft.com/office/drawing/2014/main" id="{7A0FDB10-38A7-1AB2-8844-4604FCB0A7F0}"/>
                  </a:ext>
                </a:extLst>
              </p:cNvPr>
              <p:cNvGrpSpPr/>
              <p:nvPr/>
            </p:nvGrpSpPr>
            <p:grpSpPr bwMode="gray">
              <a:xfrm>
                <a:off x="4543615" y="3041141"/>
                <a:ext cx="75628" cy="75628"/>
                <a:chOff x="4543615" y="3041141"/>
                <a:chExt cx="75628" cy="75628"/>
              </a:xfrm>
            </p:grpSpPr>
            <p:sp>
              <p:nvSpPr>
                <p:cNvPr id="1353" name="Freeform: Shape 6760">
                  <a:extLst>
                    <a:ext uri="{FF2B5EF4-FFF2-40B4-BE49-F238E27FC236}">
                      <a16:creationId xmlns:a16="http://schemas.microsoft.com/office/drawing/2014/main" id="{13EE209A-C506-D55D-506C-FDE0A7993B8F}"/>
                    </a:ext>
                  </a:extLst>
                </p:cNvPr>
                <p:cNvSpPr/>
                <p:nvPr/>
              </p:nvSpPr>
              <p:spPr bwMode="gray">
                <a:xfrm>
                  <a:off x="4581429" y="304114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4" name="Freeform: Shape 6761">
                  <a:extLst>
                    <a:ext uri="{FF2B5EF4-FFF2-40B4-BE49-F238E27FC236}">
                      <a16:creationId xmlns:a16="http://schemas.microsoft.com/office/drawing/2014/main" id="{50780E2C-6592-65F6-21F6-0C6403D04A10}"/>
                    </a:ext>
                  </a:extLst>
                </p:cNvPr>
                <p:cNvSpPr/>
                <p:nvPr/>
              </p:nvSpPr>
              <p:spPr bwMode="gray">
                <a:xfrm>
                  <a:off x="4543615" y="30789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39" name="Graphic 471">
                <a:extLst>
                  <a:ext uri="{FF2B5EF4-FFF2-40B4-BE49-F238E27FC236}">
                    <a16:creationId xmlns:a16="http://schemas.microsoft.com/office/drawing/2014/main" id="{5E2374EA-6914-C8AA-5E40-2EA6E322D74C}"/>
                  </a:ext>
                </a:extLst>
              </p:cNvPr>
              <p:cNvGrpSpPr/>
              <p:nvPr/>
            </p:nvGrpSpPr>
            <p:grpSpPr bwMode="gray">
              <a:xfrm>
                <a:off x="4518088" y="3041141"/>
                <a:ext cx="75628" cy="75628"/>
                <a:chOff x="4518088" y="3041141"/>
                <a:chExt cx="75628" cy="75628"/>
              </a:xfrm>
            </p:grpSpPr>
            <p:sp>
              <p:nvSpPr>
                <p:cNvPr id="1351" name="Freeform: Shape 6758">
                  <a:extLst>
                    <a:ext uri="{FF2B5EF4-FFF2-40B4-BE49-F238E27FC236}">
                      <a16:creationId xmlns:a16="http://schemas.microsoft.com/office/drawing/2014/main" id="{2C612143-B182-E43E-C63B-E53D914AE390}"/>
                    </a:ext>
                  </a:extLst>
                </p:cNvPr>
                <p:cNvSpPr/>
                <p:nvPr/>
              </p:nvSpPr>
              <p:spPr bwMode="gray">
                <a:xfrm>
                  <a:off x="4555902" y="304114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2" name="Freeform: Shape 6759">
                  <a:extLst>
                    <a:ext uri="{FF2B5EF4-FFF2-40B4-BE49-F238E27FC236}">
                      <a16:creationId xmlns:a16="http://schemas.microsoft.com/office/drawing/2014/main" id="{A0631887-B779-DB69-EA39-E91F5A8066F2}"/>
                    </a:ext>
                  </a:extLst>
                </p:cNvPr>
                <p:cNvSpPr/>
                <p:nvPr/>
              </p:nvSpPr>
              <p:spPr bwMode="gray">
                <a:xfrm>
                  <a:off x="4518088" y="30789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0" name="Graphic 471">
                <a:extLst>
                  <a:ext uri="{FF2B5EF4-FFF2-40B4-BE49-F238E27FC236}">
                    <a16:creationId xmlns:a16="http://schemas.microsoft.com/office/drawing/2014/main" id="{73784CAA-BD6D-DB67-5598-33E15D6BCFB3}"/>
                  </a:ext>
                </a:extLst>
              </p:cNvPr>
              <p:cNvGrpSpPr/>
              <p:nvPr/>
            </p:nvGrpSpPr>
            <p:grpSpPr bwMode="gray">
              <a:xfrm>
                <a:off x="4501133" y="3003232"/>
                <a:ext cx="75723" cy="75723"/>
                <a:chOff x="4501133" y="3003232"/>
                <a:chExt cx="75723" cy="75723"/>
              </a:xfrm>
            </p:grpSpPr>
            <p:sp>
              <p:nvSpPr>
                <p:cNvPr id="1349" name="Freeform: Shape 6756">
                  <a:extLst>
                    <a:ext uri="{FF2B5EF4-FFF2-40B4-BE49-F238E27FC236}">
                      <a16:creationId xmlns:a16="http://schemas.microsoft.com/office/drawing/2014/main" id="{3513017F-3B21-7D1D-EEDC-1BE2B269B8B2}"/>
                    </a:ext>
                  </a:extLst>
                </p:cNvPr>
                <p:cNvSpPr/>
                <p:nvPr/>
              </p:nvSpPr>
              <p:spPr bwMode="gray">
                <a:xfrm>
                  <a:off x="4539043" y="30032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50" name="Freeform: Shape 6757">
                  <a:extLst>
                    <a:ext uri="{FF2B5EF4-FFF2-40B4-BE49-F238E27FC236}">
                      <a16:creationId xmlns:a16="http://schemas.microsoft.com/office/drawing/2014/main" id="{D15C4543-0AB4-CC3D-43B1-C17C255F8620}"/>
                    </a:ext>
                  </a:extLst>
                </p:cNvPr>
                <p:cNvSpPr/>
                <p:nvPr/>
              </p:nvSpPr>
              <p:spPr bwMode="gray">
                <a:xfrm>
                  <a:off x="4501133" y="30411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1" name="Graphic 471">
                <a:extLst>
                  <a:ext uri="{FF2B5EF4-FFF2-40B4-BE49-F238E27FC236}">
                    <a16:creationId xmlns:a16="http://schemas.microsoft.com/office/drawing/2014/main" id="{1BCA2564-49A8-E670-FC22-CC6E89B9974E}"/>
                  </a:ext>
                </a:extLst>
              </p:cNvPr>
              <p:cNvGrpSpPr/>
              <p:nvPr/>
            </p:nvGrpSpPr>
            <p:grpSpPr bwMode="gray">
              <a:xfrm>
                <a:off x="4475606" y="3003232"/>
                <a:ext cx="75723" cy="75723"/>
                <a:chOff x="4475606" y="3003232"/>
                <a:chExt cx="75723" cy="75723"/>
              </a:xfrm>
            </p:grpSpPr>
            <p:sp>
              <p:nvSpPr>
                <p:cNvPr id="1347" name="Freeform: Shape 6754">
                  <a:extLst>
                    <a:ext uri="{FF2B5EF4-FFF2-40B4-BE49-F238E27FC236}">
                      <a16:creationId xmlns:a16="http://schemas.microsoft.com/office/drawing/2014/main" id="{17DE5BDD-9891-1B25-C293-44ADB2115973}"/>
                    </a:ext>
                  </a:extLst>
                </p:cNvPr>
                <p:cNvSpPr/>
                <p:nvPr/>
              </p:nvSpPr>
              <p:spPr bwMode="gray">
                <a:xfrm>
                  <a:off x="4513516" y="300323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8" name="Freeform: Shape 6755">
                  <a:extLst>
                    <a:ext uri="{FF2B5EF4-FFF2-40B4-BE49-F238E27FC236}">
                      <a16:creationId xmlns:a16="http://schemas.microsoft.com/office/drawing/2014/main" id="{EC5EC071-0326-3A47-6BB3-8BB7BFF1D896}"/>
                    </a:ext>
                  </a:extLst>
                </p:cNvPr>
                <p:cNvSpPr/>
                <p:nvPr/>
              </p:nvSpPr>
              <p:spPr bwMode="gray">
                <a:xfrm>
                  <a:off x="4475606" y="30411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2" name="Graphic 471">
                <a:extLst>
                  <a:ext uri="{FF2B5EF4-FFF2-40B4-BE49-F238E27FC236}">
                    <a16:creationId xmlns:a16="http://schemas.microsoft.com/office/drawing/2014/main" id="{00F2F299-DF6C-E958-D83F-6BF3F64CF8CC}"/>
                  </a:ext>
                </a:extLst>
              </p:cNvPr>
              <p:cNvGrpSpPr/>
              <p:nvPr/>
            </p:nvGrpSpPr>
            <p:grpSpPr bwMode="gray">
              <a:xfrm>
                <a:off x="4418361" y="2981419"/>
                <a:ext cx="75723" cy="75628"/>
                <a:chOff x="4418361" y="2981419"/>
                <a:chExt cx="75723" cy="75628"/>
              </a:xfrm>
            </p:grpSpPr>
            <p:sp>
              <p:nvSpPr>
                <p:cNvPr id="1345" name="Freeform: Shape 6752">
                  <a:extLst>
                    <a:ext uri="{FF2B5EF4-FFF2-40B4-BE49-F238E27FC236}">
                      <a16:creationId xmlns:a16="http://schemas.microsoft.com/office/drawing/2014/main" id="{DE5D4C3F-B55F-3F82-65C7-8E113F4A3C81}"/>
                    </a:ext>
                  </a:extLst>
                </p:cNvPr>
                <p:cNvSpPr/>
                <p:nvPr/>
              </p:nvSpPr>
              <p:spPr bwMode="gray">
                <a:xfrm>
                  <a:off x="4456270" y="298141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6" name="Freeform: Shape 6753">
                  <a:extLst>
                    <a:ext uri="{FF2B5EF4-FFF2-40B4-BE49-F238E27FC236}">
                      <a16:creationId xmlns:a16="http://schemas.microsoft.com/office/drawing/2014/main" id="{644C1057-C92E-4909-3C9C-E7AB2B5232C9}"/>
                    </a:ext>
                  </a:extLst>
                </p:cNvPr>
                <p:cNvSpPr/>
                <p:nvPr/>
              </p:nvSpPr>
              <p:spPr bwMode="gray">
                <a:xfrm>
                  <a:off x="4418361" y="30192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3" name="Graphic 471">
                <a:extLst>
                  <a:ext uri="{FF2B5EF4-FFF2-40B4-BE49-F238E27FC236}">
                    <a16:creationId xmlns:a16="http://schemas.microsoft.com/office/drawing/2014/main" id="{47322106-7D4D-9299-92D5-DCE0ACEA9EF9}"/>
                  </a:ext>
                </a:extLst>
              </p:cNvPr>
              <p:cNvGrpSpPr/>
              <p:nvPr/>
            </p:nvGrpSpPr>
            <p:grpSpPr bwMode="gray">
              <a:xfrm>
                <a:off x="4349781" y="2957131"/>
                <a:ext cx="75628" cy="75723"/>
                <a:chOff x="4349781" y="2957131"/>
                <a:chExt cx="75628" cy="75723"/>
              </a:xfrm>
            </p:grpSpPr>
            <p:sp>
              <p:nvSpPr>
                <p:cNvPr id="1343" name="Freeform: Shape 6750">
                  <a:extLst>
                    <a:ext uri="{FF2B5EF4-FFF2-40B4-BE49-F238E27FC236}">
                      <a16:creationId xmlns:a16="http://schemas.microsoft.com/office/drawing/2014/main" id="{CA35B737-6305-6237-9BA7-E9128532ED02}"/>
                    </a:ext>
                  </a:extLst>
                </p:cNvPr>
                <p:cNvSpPr/>
                <p:nvPr/>
              </p:nvSpPr>
              <p:spPr bwMode="gray">
                <a:xfrm>
                  <a:off x="4387595" y="29571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4" name="Freeform: Shape 6751">
                  <a:extLst>
                    <a:ext uri="{FF2B5EF4-FFF2-40B4-BE49-F238E27FC236}">
                      <a16:creationId xmlns:a16="http://schemas.microsoft.com/office/drawing/2014/main" id="{56DDC06C-75D4-96C7-6A8C-A26C4AD79304}"/>
                    </a:ext>
                  </a:extLst>
                </p:cNvPr>
                <p:cNvSpPr/>
                <p:nvPr/>
              </p:nvSpPr>
              <p:spPr bwMode="gray">
                <a:xfrm>
                  <a:off x="4349781" y="299494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4" name="Graphic 471">
                <a:extLst>
                  <a:ext uri="{FF2B5EF4-FFF2-40B4-BE49-F238E27FC236}">
                    <a16:creationId xmlns:a16="http://schemas.microsoft.com/office/drawing/2014/main" id="{F9EA2C31-BE35-238D-4434-7DB13FDB4C29}"/>
                  </a:ext>
                </a:extLst>
              </p:cNvPr>
              <p:cNvGrpSpPr/>
              <p:nvPr/>
            </p:nvGrpSpPr>
            <p:grpSpPr bwMode="gray">
              <a:xfrm>
                <a:off x="4349781" y="2932366"/>
                <a:ext cx="75628" cy="75723"/>
                <a:chOff x="4349781" y="2932366"/>
                <a:chExt cx="75628" cy="75723"/>
              </a:xfrm>
            </p:grpSpPr>
            <p:sp>
              <p:nvSpPr>
                <p:cNvPr id="1341" name="Freeform: Shape 6748">
                  <a:extLst>
                    <a:ext uri="{FF2B5EF4-FFF2-40B4-BE49-F238E27FC236}">
                      <a16:creationId xmlns:a16="http://schemas.microsoft.com/office/drawing/2014/main" id="{6B24D587-AED5-13FA-77E0-BABB1180E1DA}"/>
                    </a:ext>
                  </a:extLst>
                </p:cNvPr>
                <p:cNvSpPr/>
                <p:nvPr/>
              </p:nvSpPr>
              <p:spPr bwMode="gray">
                <a:xfrm>
                  <a:off x="4387595" y="29323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2" name="Freeform: Shape 6749">
                  <a:extLst>
                    <a:ext uri="{FF2B5EF4-FFF2-40B4-BE49-F238E27FC236}">
                      <a16:creationId xmlns:a16="http://schemas.microsoft.com/office/drawing/2014/main" id="{B8067CE4-410F-1237-370A-761D0E0A877F}"/>
                    </a:ext>
                  </a:extLst>
                </p:cNvPr>
                <p:cNvSpPr/>
                <p:nvPr/>
              </p:nvSpPr>
              <p:spPr bwMode="gray">
                <a:xfrm>
                  <a:off x="4349781" y="29702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5" name="Graphic 471">
                <a:extLst>
                  <a:ext uri="{FF2B5EF4-FFF2-40B4-BE49-F238E27FC236}">
                    <a16:creationId xmlns:a16="http://schemas.microsoft.com/office/drawing/2014/main" id="{C6A5CB38-4CAE-9B44-FD7A-5352DE409FCA}"/>
                  </a:ext>
                </a:extLst>
              </p:cNvPr>
              <p:cNvGrpSpPr/>
              <p:nvPr/>
            </p:nvGrpSpPr>
            <p:grpSpPr bwMode="gray">
              <a:xfrm>
                <a:off x="4305299" y="2932366"/>
                <a:ext cx="75723" cy="75723"/>
                <a:chOff x="4305299" y="2932366"/>
                <a:chExt cx="75723" cy="75723"/>
              </a:xfrm>
            </p:grpSpPr>
            <p:sp>
              <p:nvSpPr>
                <p:cNvPr id="1339" name="Freeform: Shape 6746">
                  <a:extLst>
                    <a:ext uri="{FF2B5EF4-FFF2-40B4-BE49-F238E27FC236}">
                      <a16:creationId xmlns:a16="http://schemas.microsoft.com/office/drawing/2014/main" id="{27B34F4D-62AD-7AD9-FDB7-659BB0EB45BD}"/>
                    </a:ext>
                  </a:extLst>
                </p:cNvPr>
                <p:cNvSpPr/>
                <p:nvPr/>
              </p:nvSpPr>
              <p:spPr bwMode="gray">
                <a:xfrm>
                  <a:off x="4343113" y="29323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40" name="Freeform: Shape 6747">
                  <a:extLst>
                    <a:ext uri="{FF2B5EF4-FFF2-40B4-BE49-F238E27FC236}">
                      <a16:creationId xmlns:a16="http://schemas.microsoft.com/office/drawing/2014/main" id="{4E993D28-4644-9984-1AA1-B783E394FD43}"/>
                    </a:ext>
                  </a:extLst>
                </p:cNvPr>
                <p:cNvSpPr/>
                <p:nvPr/>
              </p:nvSpPr>
              <p:spPr bwMode="gray">
                <a:xfrm>
                  <a:off x="4305299" y="297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6" name="Graphic 471">
                <a:extLst>
                  <a:ext uri="{FF2B5EF4-FFF2-40B4-BE49-F238E27FC236}">
                    <a16:creationId xmlns:a16="http://schemas.microsoft.com/office/drawing/2014/main" id="{5911B141-452E-F802-C966-3F14261E1E18}"/>
                  </a:ext>
                </a:extLst>
              </p:cNvPr>
              <p:cNvGrpSpPr/>
              <p:nvPr/>
            </p:nvGrpSpPr>
            <p:grpSpPr bwMode="gray">
              <a:xfrm>
                <a:off x="4257865" y="2932366"/>
                <a:ext cx="75723" cy="75723"/>
                <a:chOff x="4257865" y="2932366"/>
                <a:chExt cx="75723" cy="75723"/>
              </a:xfrm>
            </p:grpSpPr>
            <p:sp>
              <p:nvSpPr>
                <p:cNvPr id="1337" name="Freeform: Shape 6744">
                  <a:extLst>
                    <a:ext uri="{FF2B5EF4-FFF2-40B4-BE49-F238E27FC236}">
                      <a16:creationId xmlns:a16="http://schemas.microsoft.com/office/drawing/2014/main" id="{3DAB8527-5400-E65F-F60D-E52096E3BB00}"/>
                    </a:ext>
                  </a:extLst>
                </p:cNvPr>
                <p:cNvSpPr/>
                <p:nvPr/>
              </p:nvSpPr>
              <p:spPr bwMode="gray">
                <a:xfrm>
                  <a:off x="4295679" y="29323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8" name="Freeform: Shape 6745">
                  <a:extLst>
                    <a:ext uri="{FF2B5EF4-FFF2-40B4-BE49-F238E27FC236}">
                      <a16:creationId xmlns:a16="http://schemas.microsoft.com/office/drawing/2014/main" id="{140F0185-B21D-1A54-459F-BFCE07B854D5}"/>
                    </a:ext>
                  </a:extLst>
                </p:cNvPr>
                <p:cNvSpPr/>
                <p:nvPr/>
              </p:nvSpPr>
              <p:spPr bwMode="gray">
                <a:xfrm>
                  <a:off x="4257865" y="297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7" name="Graphic 471">
                <a:extLst>
                  <a:ext uri="{FF2B5EF4-FFF2-40B4-BE49-F238E27FC236}">
                    <a16:creationId xmlns:a16="http://schemas.microsoft.com/office/drawing/2014/main" id="{4C69E1FA-A87B-B238-7E8E-27234816BACB}"/>
                  </a:ext>
                </a:extLst>
              </p:cNvPr>
              <p:cNvGrpSpPr/>
              <p:nvPr/>
            </p:nvGrpSpPr>
            <p:grpSpPr bwMode="gray">
              <a:xfrm>
                <a:off x="4156709" y="2909887"/>
                <a:ext cx="75723" cy="75723"/>
                <a:chOff x="4156709" y="2909887"/>
                <a:chExt cx="75723" cy="75723"/>
              </a:xfrm>
            </p:grpSpPr>
            <p:sp>
              <p:nvSpPr>
                <p:cNvPr id="1335" name="Freeform: Shape 6742">
                  <a:extLst>
                    <a:ext uri="{FF2B5EF4-FFF2-40B4-BE49-F238E27FC236}">
                      <a16:creationId xmlns:a16="http://schemas.microsoft.com/office/drawing/2014/main" id="{BA94A391-2F8B-0724-B5F9-5BBC9BAE1A23}"/>
                    </a:ext>
                  </a:extLst>
                </p:cNvPr>
                <p:cNvSpPr/>
                <p:nvPr/>
              </p:nvSpPr>
              <p:spPr bwMode="gray">
                <a:xfrm>
                  <a:off x="4194619" y="29098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6" name="Freeform: Shape 6743">
                  <a:extLst>
                    <a:ext uri="{FF2B5EF4-FFF2-40B4-BE49-F238E27FC236}">
                      <a16:creationId xmlns:a16="http://schemas.microsoft.com/office/drawing/2014/main" id="{8FA6E2D8-CABD-765F-7FD2-890668EA963F}"/>
                    </a:ext>
                  </a:extLst>
                </p:cNvPr>
                <p:cNvSpPr/>
                <p:nvPr/>
              </p:nvSpPr>
              <p:spPr bwMode="gray">
                <a:xfrm>
                  <a:off x="4156709" y="29477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8" name="Graphic 471">
                <a:extLst>
                  <a:ext uri="{FF2B5EF4-FFF2-40B4-BE49-F238E27FC236}">
                    <a16:creationId xmlns:a16="http://schemas.microsoft.com/office/drawing/2014/main" id="{8084600B-B3E8-55B9-DD45-B1DB0E376416}"/>
                  </a:ext>
                </a:extLst>
              </p:cNvPr>
              <p:cNvGrpSpPr/>
              <p:nvPr/>
            </p:nvGrpSpPr>
            <p:grpSpPr bwMode="gray">
              <a:xfrm>
                <a:off x="3496150" y="2706623"/>
                <a:ext cx="75723" cy="75723"/>
                <a:chOff x="3496150" y="2706623"/>
                <a:chExt cx="75723" cy="75723"/>
              </a:xfrm>
            </p:grpSpPr>
            <p:sp>
              <p:nvSpPr>
                <p:cNvPr id="1333" name="Freeform: Shape 6740">
                  <a:extLst>
                    <a:ext uri="{FF2B5EF4-FFF2-40B4-BE49-F238E27FC236}">
                      <a16:creationId xmlns:a16="http://schemas.microsoft.com/office/drawing/2014/main" id="{CDB39C88-284E-0FA1-8635-0E787DB48AE5}"/>
                    </a:ext>
                  </a:extLst>
                </p:cNvPr>
                <p:cNvSpPr/>
                <p:nvPr/>
              </p:nvSpPr>
              <p:spPr bwMode="gray">
                <a:xfrm>
                  <a:off x="3534060" y="2706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4" name="Freeform: Shape 6741">
                  <a:extLst>
                    <a:ext uri="{FF2B5EF4-FFF2-40B4-BE49-F238E27FC236}">
                      <a16:creationId xmlns:a16="http://schemas.microsoft.com/office/drawing/2014/main" id="{24D5FC37-25C4-C99D-8D11-2C6FD80AC412}"/>
                    </a:ext>
                  </a:extLst>
                </p:cNvPr>
                <p:cNvSpPr/>
                <p:nvPr/>
              </p:nvSpPr>
              <p:spPr bwMode="gray">
                <a:xfrm>
                  <a:off x="3496150" y="27444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49" name="Graphic 471">
                <a:extLst>
                  <a:ext uri="{FF2B5EF4-FFF2-40B4-BE49-F238E27FC236}">
                    <a16:creationId xmlns:a16="http://schemas.microsoft.com/office/drawing/2014/main" id="{1052D7E0-CA34-DB52-A8FA-3FF7C5FBBCAE}"/>
                  </a:ext>
                </a:extLst>
              </p:cNvPr>
              <p:cNvGrpSpPr/>
              <p:nvPr/>
            </p:nvGrpSpPr>
            <p:grpSpPr bwMode="gray">
              <a:xfrm>
                <a:off x="3288601" y="2689002"/>
                <a:ext cx="75628" cy="75723"/>
                <a:chOff x="3288601" y="2689002"/>
                <a:chExt cx="75628" cy="75723"/>
              </a:xfrm>
            </p:grpSpPr>
            <p:sp>
              <p:nvSpPr>
                <p:cNvPr id="1331" name="Freeform: Shape 6738">
                  <a:extLst>
                    <a:ext uri="{FF2B5EF4-FFF2-40B4-BE49-F238E27FC236}">
                      <a16:creationId xmlns:a16="http://schemas.microsoft.com/office/drawing/2014/main" id="{708F612C-46BE-0E2C-919D-B2970569CEE2}"/>
                    </a:ext>
                  </a:extLst>
                </p:cNvPr>
                <p:cNvSpPr/>
                <p:nvPr/>
              </p:nvSpPr>
              <p:spPr bwMode="gray">
                <a:xfrm>
                  <a:off x="3326415" y="2689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2" name="Freeform: Shape 6739">
                  <a:extLst>
                    <a:ext uri="{FF2B5EF4-FFF2-40B4-BE49-F238E27FC236}">
                      <a16:creationId xmlns:a16="http://schemas.microsoft.com/office/drawing/2014/main" id="{6ED85141-1501-466C-0B2C-6B86575F7550}"/>
                    </a:ext>
                  </a:extLst>
                </p:cNvPr>
                <p:cNvSpPr/>
                <p:nvPr/>
              </p:nvSpPr>
              <p:spPr bwMode="gray">
                <a:xfrm>
                  <a:off x="3288601" y="2726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0" name="Graphic 471">
                <a:extLst>
                  <a:ext uri="{FF2B5EF4-FFF2-40B4-BE49-F238E27FC236}">
                    <a16:creationId xmlns:a16="http://schemas.microsoft.com/office/drawing/2014/main" id="{C05826AC-B908-F8AA-7ABA-5F899A9DF09F}"/>
                  </a:ext>
                </a:extLst>
              </p:cNvPr>
              <p:cNvGrpSpPr/>
              <p:nvPr/>
            </p:nvGrpSpPr>
            <p:grpSpPr bwMode="gray">
              <a:xfrm>
                <a:off x="3233737" y="2671762"/>
                <a:ext cx="75723" cy="75723"/>
                <a:chOff x="3233737" y="2671762"/>
                <a:chExt cx="75723" cy="75723"/>
              </a:xfrm>
            </p:grpSpPr>
            <p:sp>
              <p:nvSpPr>
                <p:cNvPr id="1329" name="Freeform: Shape 6736">
                  <a:extLst>
                    <a:ext uri="{FF2B5EF4-FFF2-40B4-BE49-F238E27FC236}">
                      <a16:creationId xmlns:a16="http://schemas.microsoft.com/office/drawing/2014/main" id="{1FF606BD-F2AE-5AB7-8F93-CD5F283A2B6C}"/>
                    </a:ext>
                  </a:extLst>
                </p:cNvPr>
                <p:cNvSpPr/>
                <p:nvPr/>
              </p:nvSpPr>
              <p:spPr bwMode="gray">
                <a:xfrm>
                  <a:off x="3271551" y="26717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30" name="Freeform: Shape 6737">
                  <a:extLst>
                    <a:ext uri="{FF2B5EF4-FFF2-40B4-BE49-F238E27FC236}">
                      <a16:creationId xmlns:a16="http://schemas.microsoft.com/office/drawing/2014/main" id="{CEF27C3F-E659-2343-60AB-9B37CCDA4EAC}"/>
                    </a:ext>
                  </a:extLst>
                </p:cNvPr>
                <p:cNvSpPr/>
                <p:nvPr/>
              </p:nvSpPr>
              <p:spPr bwMode="gray">
                <a:xfrm>
                  <a:off x="3233737" y="27095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1" name="Graphic 471">
                <a:extLst>
                  <a:ext uri="{FF2B5EF4-FFF2-40B4-BE49-F238E27FC236}">
                    <a16:creationId xmlns:a16="http://schemas.microsoft.com/office/drawing/2014/main" id="{C80E62C6-ED65-87D0-DB05-34CF12195E95}"/>
                  </a:ext>
                </a:extLst>
              </p:cNvPr>
              <p:cNvGrpSpPr/>
              <p:nvPr/>
            </p:nvGrpSpPr>
            <p:grpSpPr bwMode="gray">
              <a:xfrm>
                <a:off x="3186112" y="2671762"/>
                <a:ext cx="75723" cy="75723"/>
                <a:chOff x="3186112" y="2671762"/>
                <a:chExt cx="75723" cy="75723"/>
              </a:xfrm>
            </p:grpSpPr>
            <p:sp>
              <p:nvSpPr>
                <p:cNvPr id="1327" name="Freeform: Shape 6734">
                  <a:extLst>
                    <a:ext uri="{FF2B5EF4-FFF2-40B4-BE49-F238E27FC236}">
                      <a16:creationId xmlns:a16="http://schemas.microsoft.com/office/drawing/2014/main" id="{EC32D2C9-5F65-F91E-AC47-ABF228489200}"/>
                    </a:ext>
                  </a:extLst>
                </p:cNvPr>
                <p:cNvSpPr/>
                <p:nvPr/>
              </p:nvSpPr>
              <p:spPr bwMode="gray">
                <a:xfrm>
                  <a:off x="3223926" y="26717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8" name="Freeform: Shape 6735">
                  <a:extLst>
                    <a:ext uri="{FF2B5EF4-FFF2-40B4-BE49-F238E27FC236}">
                      <a16:creationId xmlns:a16="http://schemas.microsoft.com/office/drawing/2014/main" id="{221FD10E-B1A1-B18C-1A62-532D2DEFCCC9}"/>
                    </a:ext>
                  </a:extLst>
                </p:cNvPr>
                <p:cNvSpPr/>
                <p:nvPr/>
              </p:nvSpPr>
              <p:spPr bwMode="gray">
                <a:xfrm>
                  <a:off x="3186112" y="27095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2" name="Graphic 471">
                <a:extLst>
                  <a:ext uri="{FF2B5EF4-FFF2-40B4-BE49-F238E27FC236}">
                    <a16:creationId xmlns:a16="http://schemas.microsoft.com/office/drawing/2014/main" id="{5EA0E92E-3573-F552-DDCE-FA88F50E2AA3}"/>
                  </a:ext>
                </a:extLst>
              </p:cNvPr>
              <p:cNvGrpSpPr/>
              <p:nvPr/>
            </p:nvGrpSpPr>
            <p:grpSpPr bwMode="gray">
              <a:xfrm>
                <a:off x="4270438" y="2932366"/>
                <a:ext cx="75723" cy="75723"/>
                <a:chOff x="4270438" y="2932366"/>
                <a:chExt cx="75723" cy="75723"/>
              </a:xfrm>
            </p:grpSpPr>
            <p:sp>
              <p:nvSpPr>
                <p:cNvPr id="1325" name="Freeform: Shape 6732">
                  <a:extLst>
                    <a:ext uri="{FF2B5EF4-FFF2-40B4-BE49-F238E27FC236}">
                      <a16:creationId xmlns:a16="http://schemas.microsoft.com/office/drawing/2014/main" id="{3177B6BA-5389-3E1C-F903-D2BB287C7ADF}"/>
                    </a:ext>
                  </a:extLst>
                </p:cNvPr>
                <p:cNvSpPr/>
                <p:nvPr/>
              </p:nvSpPr>
              <p:spPr bwMode="gray">
                <a:xfrm>
                  <a:off x="4308252" y="293236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6" name="Freeform: Shape 6733">
                  <a:extLst>
                    <a:ext uri="{FF2B5EF4-FFF2-40B4-BE49-F238E27FC236}">
                      <a16:creationId xmlns:a16="http://schemas.microsoft.com/office/drawing/2014/main" id="{1097BD48-FB8C-B891-336F-E1CC19712A7B}"/>
                    </a:ext>
                  </a:extLst>
                </p:cNvPr>
                <p:cNvSpPr/>
                <p:nvPr/>
              </p:nvSpPr>
              <p:spPr bwMode="gray">
                <a:xfrm>
                  <a:off x="4270438" y="297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3" name="Graphic 471">
                <a:extLst>
                  <a:ext uri="{FF2B5EF4-FFF2-40B4-BE49-F238E27FC236}">
                    <a16:creationId xmlns:a16="http://schemas.microsoft.com/office/drawing/2014/main" id="{76BE1869-3EC3-F54A-7A18-B9AF46BB4C1E}"/>
                  </a:ext>
                </a:extLst>
              </p:cNvPr>
              <p:cNvGrpSpPr/>
              <p:nvPr/>
            </p:nvGrpSpPr>
            <p:grpSpPr bwMode="gray">
              <a:xfrm>
                <a:off x="4768405" y="3141344"/>
                <a:ext cx="75723" cy="75723"/>
                <a:chOff x="4768405" y="3141344"/>
                <a:chExt cx="75723" cy="75723"/>
              </a:xfrm>
            </p:grpSpPr>
            <p:sp>
              <p:nvSpPr>
                <p:cNvPr id="1323" name="Freeform: Shape 6730">
                  <a:extLst>
                    <a:ext uri="{FF2B5EF4-FFF2-40B4-BE49-F238E27FC236}">
                      <a16:creationId xmlns:a16="http://schemas.microsoft.com/office/drawing/2014/main" id="{2A7DC46D-1E98-BFC1-3AA4-062F6D3F7818}"/>
                    </a:ext>
                  </a:extLst>
                </p:cNvPr>
                <p:cNvSpPr/>
                <p:nvPr/>
              </p:nvSpPr>
              <p:spPr bwMode="gray">
                <a:xfrm>
                  <a:off x="4806314"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4" name="Freeform: Shape 6731">
                  <a:extLst>
                    <a:ext uri="{FF2B5EF4-FFF2-40B4-BE49-F238E27FC236}">
                      <a16:creationId xmlns:a16="http://schemas.microsoft.com/office/drawing/2014/main" id="{485817EE-E8D3-AFE2-E09B-42579B5C5E2B}"/>
                    </a:ext>
                  </a:extLst>
                </p:cNvPr>
                <p:cNvSpPr/>
                <p:nvPr/>
              </p:nvSpPr>
              <p:spPr bwMode="gray">
                <a:xfrm>
                  <a:off x="4768405"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4" name="Graphic 471">
                <a:extLst>
                  <a:ext uri="{FF2B5EF4-FFF2-40B4-BE49-F238E27FC236}">
                    <a16:creationId xmlns:a16="http://schemas.microsoft.com/office/drawing/2014/main" id="{321D100F-4CE3-F2EB-F485-F280894E0530}"/>
                  </a:ext>
                </a:extLst>
              </p:cNvPr>
              <p:cNvGrpSpPr/>
              <p:nvPr/>
            </p:nvGrpSpPr>
            <p:grpSpPr bwMode="gray">
              <a:xfrm>
                <a:off x="4786216" y="3141344"/>
                <a:ext cx="75723" cy="75723"/>
                <a:chOff x="4786216" y="3141344"/>
                <a:chExt cx="75723" cy="75723"/>
              </a:xfrm>
            </p:grpSpPr>
            <p:sp>
              <p:nvSpPr>
                <p:cNvPr id="1321" name="Freeform: Shape 6728">
                  <a:extLst>
                    <a:ext uri="{FF2B5EF4-FFF2-40B4-BE49-F238E27FC236}">
                      <a16:creationId xmlns:a16="http://schemas.microsoft.com/office/drawing/2014/main" id="{1DBB4E64-676C-6E5E-876D-5B5D9F0611A5}"/>
                    </a:ext>
                  </a:extLst>
                </p:cNvPr>
                <p:cNvSpPr/>
                <p:nvPr/>
              </p:nvSpPr>
              <p:spPr bwMode="gray">
                <a:xfrm>
                  <a:off x="4824126"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2" name="Freeform: Shape 6729">
                  <a:extLst>
                    <a:ext uri="{FF2B5EF4-FFF2-40B4-BE49-F238E27FC236}">
                      <a16:creationId xmlns:a16="http://schemas.microsoft.com/office/drawing/2014/main" id="{DBE106FE-CACF-3B31-3A1D-C7A847B33727}"/>
                    </a:ext>
                  </a:extLst>
                </p:cNvPr>
                <p:cNvSpPr/>
                <p:nvPr/>
              </p:nvSpPr>
              <p:spPr bwMode="gray">
                <a:xfrm>
                  <a:off x="4786216"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5" name="Graphic 471">
                <a:extLst>
                  <a:ext uri="{FF2B5EF4-FFF2-40B4-BE49-F238E27FC236}">
                    <a16:creationId xmlns:a16="http://schemas.microsoft.com/office/drawing/2014/main" id="{44DC5D3A-1482-9658-26B5-5BD00DF8E008}"/>
                  </a:ext>
                </a:extLst>
              </p:cNvPr>
              <p:cNvGrpSpPr/>
              <p:nvPr/>
            </p:nvGrpSpPr>
            <p:grpSpPr bwMode="gray">
              <a:xfrm>
                <a:off x="4801647" y="3141344"/>
                <a:ext cx="75723" cy="75723"/>
                <a:chOff x="4801647" y="3141344"/>
                <a:chExt cx="75723" cy="75723"/>
              </a:xfrm>
            </p:grpSpPr>
            <p:sp>
              <p:nvSpPr>
                <p:cNvPr id="1319" name="Freeform: Shape 6726">
                  <a:extLst>
                    <a:ext uri="{FF2B5EF4-FFF2-40B4-BE49-F238E27FC236}">
                      <a16:creationId xmlns:a16="http://schemas.microsoft.com/office/drawing/2014/main" id="{214E4C6B-3A8A-A22E-D63C-3A71147478FF}"/>
                    </a:ext>
                  </a:extLst>
                </p:cNvPr>
                <p:cNvSpPr/>
                <p:nvPr/>
              </p:nvSpPr>
              <p:spPr bwMode="gray">
                <a:xfrm>
                  <a:off x="4839556"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20" name="Freeform: Shape 6727">
                  <a:extLst>
                    <a:ext uri="{FF2B5EF4-FFF2-40B4-BE49-F238E27FC236}">
                      <a16:creationId xmlns:a16="http://schemas.microsoft.com/office/drawing/2014/main" id="{D0953923-2F43-C28B-A102-3562869CFDCE}"/>
                    </a:ext>
                  </a:extLst>
                </p:cNvPr>
                <p:cNvSpPr/>
                <p:nvPr/>
              </p:nvSpPr>
              <p:spPr bwMode="gray">
                <a:xfrm>
                  <a:off x="4801647" y="317925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6" name="Graphic 471">
                <a:extLst>
                  <a:ext uri="{FF2B5EF4-FFF2-40B4-BE49-F238E27FC236}">
                    <a16:creationId xmlns:a16="http://schemas.microsoft.com/office/drawing/2014/main" id="{6636A62A-DFDC-A457-EFE3-1B9330FDB04C}"/>
                  </a:ext>
                </a:extLst>
              </p:cNvPr>
              <p:cNvGrpSpPr/>
              <p:nvPr/>
            </p:nvGrpSpPr>
            <p:grpSpPr bwMode="gray">
              <a:xfrm>
                <a:off x="4813458" y="3141344"/>
                <a:ext cx="75628" cy="75723"/>
                <a:chOff x="4813458" y="3141344"/>
                <a:chExt cx="75628" cy="75723"/>
              </a:xfrm>
            </p:grpSpPr>
            <p:sp>
              <p:nvSpPr>
                <p:cNvPr id="1317" name="Freeform: Shape 6724">
                  <a:extLst>
                    <a:ext uri="{FF2B5EF4-FFF2-40B4-BE49-F238E27FC236}">
                      <a16:creationId xmlns:a16="http://schemas.microsoft.com/office/drawing/2014/main" id="{F5A67AA3-7AE2-6BEB-5A48-BE0DC79A4D64}"/>
                    </a:ext>
                  </a:extLst>
                </p:cNvPr>
                <p:cNvSpPr/>
                <p:nvPr/>
              </p:nvSpPr>
              <p:spPr bwMode="gray">
                <a:xfrm>
                  <a:off x="4851272" y="31413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8" name="Freeform: Shape 6725">
                  <a:extLst>
                    <a:ext uri="{FF2B5EF4-FFF2-40B4-BE49-F238E27FC236}">
                      <a16:creationId xmlns:a16="http://schemas.microsoft.com/office/drawing/2014/main" id="{360D7FE0-5EFC-A50B-8C1A-67EF50231632}"/>
                    </a:ext>
                  </a:extLst>
                </p:cNvPr>
                <p:cNvSpPr/>
                <p:nvPr/>
              </p:nvSpPr>
              <p:spPr bwMode="gray">
                <a:xfrm>
                  <a:off x="4813458" y="317925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7" name="Graphic 471">
                <a:extLst>
                  <a:ext uri="{FF2B5EF4-FFF2-40B4-BE49-F238E27FC236}">
                    <a16:creationId xmlns:a16="http://schemas.microsoft.com/office/drawing/2014/main" id="{31EB45DC-14BC-AC09-C9B7-9831737510A2}"/>
                  </a:ext>
                </a:extLst>
              </p:cNvPr>
              <p:cNvGrpSpPr/>
              <p:nvPr/>
            </p:nvGrpSpPr>
            <p:grpSpPr bwMode="gray">
              <a:xfrm>
                <a:off x="5091302" y="3372135"/>
                <a:ext cx="75628" cy="75628"/>
                <a:chOff x="5091302" y="3372135"/>
                <a:chExt cx="75628" cy="75628"/>
              </a:xfrm>
            </p:grpSpPr>
            <p:sp>
              <p:nvSpPr>
                <p:cNvPr id="1315" name="Freeform: Shape 6722">
                  <a:extLst>
                    <a:ext uri="{FF2B5EF4-FFF2-40B4-BE49-F238E27FC236}">
                      <a16:creationId xmlns:a16="http://schemas.microsoft.com/office/drawing/2014/main" id="{E0AD5AB5-622E-65AE-D030-490E4407E614}"/>
                    </a:ext>
                  </a:extLst>
                </p:cNvPr>
                <p:cNvSpPr/>
                <p:nvPr/>
              </p:nvSpPr>
              <p:spPr bwMode="gray">
                <a:xfrm>
                  <a:off x="5129116" y="337213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6" name="Freeform: Shape 6723">
                  <a:extLst>
                    <a:ext uri="{FF2B5EF4-FFF2-40B4-BE49-F238E27FC236}">
                      <a16:creationId xmlns:a16="http://schemas.microsoft.com/office/drawing/2014/main" id="{7AB5352D-A3A4-4A42-E6E7-45A59F6511BD}"/>
                    </a:ext>
                  </a:extLst>
                </p:cNvPr>
                <p:cNvSpPr/>
                <p:nvPr/>
              </p:nvSpPr>
              <p:spPr bwMode="gray">
                <a:xfrm>
                  <a:off x="5091302" y="34099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8" name="Graphic 471">
                <a:extLst>
                  <a:ext uri="{FF2B5EF4-FFF2-40B4-BE49-F238E27FC236}">
                    <a16:creationId xmlns:a16="http://schemas.microsoft.com/office/drawing/2014/main" id="{80192CB5-6025-AF63-7623-FAE72BA31A60}"/>
                  </a:ext>
                </a:extLst>
              </p:cNvPr>
              <p:cNvGrpSpPr/>
              <p:nvPr/>
            </p:nvGrpSpPr>
            <p:grpSpPr bwMode="gray">
              <a:xfrm>
                <a:off x="5457634" y="3595115"/>
                <a:ext cx="75723" cy="75723"/>
                <a:chOff x="5457634" y="3595115"/>
                <a:chExt cx="75723" cy="75723"/>
              </a:xfrm>
            </p:grpSpPr>
            <p:sp>
              <p:nvSpPr>
                <p:cNvPr id="1313" name="Freeform: Shape 6720">
                  <a:extLst>
                    <a:ext uri="{FF2B5EF4-FFF2-40B4-BE49-F238E27FC236}">
                      <a16:creationId xmlns:a16="http://schemas.microsoft.com/office/drawing/2014/main" id="{5458AC21-C0CC-B4A8-A010-1F06F1FE560B}"/>
                    </a:ext>
                  </a:extLst>
                </p:cNvPr>
                <p:cNvSpPr/>
                <p:nvPr/>
              </p:nvSpPr>
              <p:spPr bwMode="gray">
                <a:xfrm>
                  <a:off x="5495543" y="35951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4" name="Freeform: Shape 6721">
                  <a:extLst>
                    <a:ext uri="{FF2B5EF4-FFF2-40B4-BE49-F238E27FC236}">
                      <a16:creationId xmlns:a16="http://schemas.microsoft.com/office/drawing/2014/main" id="{025B01F7-9483-DA9C-C011-ADDBD82A4F0A}"/>
                    </a:ext>
                  </a:extLst>
                </p:cNvPr>
                <p:cNvSpPr/>
                <p:nvPr/>
              </p:nvSpPr>
              <p:spPr bwMode="gray">
                <a:xfrm>
                  <a:off x="5457634" y="36329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59" name="Graphic 471">
                <a:extLst>
                  <a:ext uri="{FF2B5EF4-FFF2-40B4-BE49-F238E27FC236}">
                    <a16:creationId xmlns:a16="http://schemas.microsoft.com/office/drawing/2014/main" id="{4AAEC2B8-A334-D7BB-CDC0-25EA86A82758}"/>
                  </a:ext>
                </a:extLst>
              </p:cNvPr>
              <p:cNvGrpSpPr/>
              <p:nvPr/>
            </p:nvGrpSpPr>
            <p:grpSpPr bwMode="gray">
              <a:xfrm>
                <a:off x="5467444" y="3595115"/>
                <a:ext cx="75628" cy="75723"/>
                <a:chOff x="5467444" y="3595115"/>
                <a:chExt cx="75628" cy="75723"/>
              </a:xfrm>
            </p:grpSpPr>
            <p:sp>
              <p:nvSpPr>
                <p:cNvPr id="1311" name="Freeform: Shape 6718">
                  <a:extLst>
                    <a:ext uri="{FF2B5EF4-FFF2-40B4-BE49-F238E27FC236}">
                      <a16:creationId xmlns:a16="http://schemas.microsoft.com/office/drawing/2014/main" id="{D38719B6-30D4-E0FA-C318-1D525F0D17F1}"/>
                    </a:ext>
                  </a:extLst>
                </p:cNvPr>
                <p:cNvSpPr/>
                <p:nvPr/>
              </p:nvSpPr>
              <p:spPr bwMode="gray">
                <a:xfrm>
                  <a:off x="5505259" y="35951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2" name="Freeform: Shape 6719">
                  <a:extLst>
                    <a:ext uri="{FF2B5EF4-FFF2-40B4-BE49-F238E27FC236}">
                      <a16:creationId xmlns:a16="http://schemas.microsoft.com/office/drawing/2014/main" id="{C512B48F-0AD2-1241-2D8F-90F8C9E7327E}"/>
                    </a:ext>
                  </a:extLst>
                </p:cNvPr>
                <p:cNvSpPr/>
                <p:nvPr/>
              </p:nvSpPr>
              <p:spPr bwMode="gray">
                <a:xfrm>
                  <a:off x="5467444" y="363292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0" name="Graphic 471">
                <a:extLst>
                  <a:ext uri="{FF2B5EF4-FFF2-40B4-BE49-F238E27FC236}">
                    <a16:creationId xmlns:a16="http://schemas.microsoft.com/office/drawing/2014/main" id="{F81D5ABD-59A9-179F-631B-519D9794ADD1}"/>
                  </a:ext>
                </a:extLst>
              </p:cNvPr>
              <p:cNvGrpSpPr/>
              <p:nvPr/>
            </p:nvGrpSpPr>
            <p:grpSpPr bwMode="gray">
              <a:xfrm>
                <a:off x="5666422" y="3675030"/>
                <a:ext cx="75723" cy="75723"/>
                <a:chOff x="5666422" y="3675030"/>
                <a:chExt cx="75723" cy="75723"/>
              </a:xfrm>
            </p:grpSpPr>
            <p:sp>
              <p:nvSpPr>
                <p:cNvPr id="1309" name="Freeform: Shape 6716">
                  <a:extLst>
                    <a:ext uri="{FF2B5EF4-FFF2-40B4-BE49-F238E27FC236}">
                      <a16:creationId xmlns:a16="http://schemas.microsoft.com/office/drawing/2014/main" id="{EA87F8E5-EE06-12AD-A185-EB15B1753820}"/>
                    </a:ext>
                  </a:extLst>
                </p:cNvPr>
                <p:cNvSpPr/>
                <p:nvPr/>
              </p:nvSpPr>
              <p:spPr bwMode="gray">
                <a:xfrm>
                  <a:off x="5704236" y="36750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10" name="Freeform: Shape 6717">
                  <a:extLst>
                    <a:ext uri="{FF2B5EF4-FFF2-40B4-BE49-F238E27FC236}">
                      <a16:creationId xmlns:a16="http://schemas.microsoft.com/office/drawing/2014/main" id="{A2D3D33C-3537-C3D4-0598-C14FA15F980C}"/>
                    </a:ext>
                  </a:extLst>
                </p:cNvPr>
                <p:cNvSpPr/>
                <p:nvPr/>
              </p:nvSpPr>
              <p:spPr bwMode="gray">
                <a:xfrm>
                  <a:off x="5666422" y="37129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1" name="Graphic 471">
                <a:extLst>
                  <a:ext uri="{FF2B5EF4-FFF2-40B4-BE49-F238E27FC236}">
                    <a16:creationId xmlns:a16="http://schemas.microsoft.com/office/drawing/2014/main" id="{2A7622F3-6675-3B20-13F9-208C8EAB9BF6}"/>
                  </a:ext>
                </a:extLst>
              </p:cNvPr>
              <p:cNvGrpSpPr/>
              <p:nvPr/>
            </p:nvGrpSpPr>
            <p:grpSpPr bwMode="gray">
              <a:xfrm>
                <a:off x="5960649" y="3701509"/>
                <a:ext cx="75723" cy="75723"/>
                <a:chOff x="5960649" y="3701509"/>
                <a:chExt cx="75723" cy="75723"/>
              </a:xfrm>
            </p:grpSpPr>
            <p:sp>
              <p:nvSpPr>
                <p:cNvPr id="1307" name="Freeform: Shape 6714">
                  <a:extLst>
                    <a:ext uri="{FF2B5EF4-FFF2-40B4-BE49-F238E27FC236}">
                      <a16:creationId xmlns:a16="http://schemas.microsoft.com/office/drawing/2014/main" id="{EAB9A29E-D65F-CE8B-824D-D7C5CBDCE8B7}"/>
                    </a:ext>
                  </a:extLst>
                </p:cNvPr>
                <p:cNvSpPr/>
                <p:nvPr/>
              </p:nvSpPr>
              <p:spPr bwMode="gray">
                <a:xfrm>
                  <a:off x="5998558" y="37015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8" name="Freeform: Shape 6715">
                  <a:extLst>
                    <a:ext uri="{FF2B5EF4-FFF2-40B4-BE49-F238E27FC236}">
                      <a16:creationId xmlns:a16="http://schemas.microsoft.com/office/drawing/2014/main" id="{02F225BF-E2BB-F885-A1A9-1E51FF3881B4}"/>
                    </a:ext>
                  </a:extLst>
                </p:cNvPr>
                <p:cNvSpPr/>
                <p:nvPr/>
              </p:nvSpPr>
              <p:spPr bwMode="gray">
                <a:xfrm>
                  <a:off x="5960649" y="373932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2" name="Graphic 471">
                <a:extLst>
                  <a:ext uri="{FF2B5EF4-FFF2-40B4-BE49-F238E27FC236}">
                    <a16:creationId xmlns:a16="http://schemas.microsoft.com/office/drawing/2014/main" id="{BD0FEC54-F4B8-5CA5-94C3-54C2F4DB2FF7}"/>
                  </a:ext>
                </a:extLst>
              </p:cNvPr>
              <p:cNvGrpSpPr/>
              <p:nvPr/>
            </p:nvGrpSpPr>
            <p:grpSpPr bwMode="gray">
              <a:xfrm>
                <a:off x="6127908" y="3850480"/>
                <a:ext cx="75628" cy="75723"/>
                <a:chOff x="6127908" y="3850480"/>
                <a:chExt cx="75628" cy="75723"/>
              </a:xfrm>
            </p:grpSpPr>
            <p:sp>
              <p:nvSpPr>
                <p:cNvPr id="1305" name="Freeform: Shape 6712">
                  <a:extLst>
                    <a:ext uri="{FF2B5EF4-FFF2-40B4-BE49-F238E27FC236}">
                      <a16:creationId xmlns:a16="http://schemas.microsoft.com/office/drawing/2014/main" id="{0095307E-690A-5457-0A25-A40F6ECD2E0F}"/>
                    </a:ext>
                  </a:extLst>
                </p:cNvPr>
                <p:cNvSpPr/>
                <p:nvPr/>
              </p:nvSpPr>
              <p:spPr bwMode="gray">
                <a:xfrm>
                  <a:off x="6165722" y="38504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6" name="Freeform: Shape 6713">
                  <a:extLst>
                    <a:ext uri="{FF2B5EF4-FFF2-40B4-BE49-F238E27FC236}">
                      <a16:creationId xmlns:a16="http://schemas.microsoft.com/office/drawing/2014/main" id="{03276FEF-37D3-AEB9-AF29-78AC89FD3103}"/>
                    </a:ext>
                  </a:extLst>
                </p:cNvPr>
                <p:cNvSpPr/>
                <p:nvPr/>
              </p:nvSpPr>
              <p:spPr bwMode="gray">
                <a:xfrm>
                  <a:off x="6127908" y="388829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3" name="Graphic 471">
                <a:extLst>
                  <a:ext uri="{FF2B5EF4-FFF2-40B4-BE49-F238E27FC236}">
                    <a16:creationId xmlns:a16="http://schemas.microsoft.com/office/drawing/2014/main" id="{D92CD2BD-A1EC-A077-48D2-55AD05764411}"/>
                  </a:ext>
                </a:extLst>
              </p:cNvPr>
              <p:cNvGrpSpPr/>
              <p:nvPr/>
            </p:nvGrpSpPr>
            <p:grpSpPr bwMode="gray">
              <a:xfrm>
                <a:off x="6117811" y="3850480"/>
                <a:ext cx="75723" cy="75723"/>
                <a:chOff x="6117811" y="3850480"/>
                <a:chExt cx="75723" cy="75723"/>
              </a:xfrm>
            </p:grpSpPr>
            <p:sp>
              <p:nvSpPr>
                <p:cNvPr id="1303" name="Freeform: Shape 6710">
                  <a:extLst>
                    <a:ext uri="{FF2B5EF4-FFF2-40B4-BE49-F238E27FC236}">
                      <a16:creationId xmlns:a16="http://schemas.microsoft.com/office/drawing/2014/main" id="{F261B883-FD92-C670-EB42-701180C14245}"/>
                    </a:ext>
                  </a:extLst>
                </p:cNvPr>
                <p:cNvSpPr/>
                <p:nvPr/>
              </p:nvSpPr>
              <p:spPr bwMode="gray">
                <a:xfrm>
                  <a:off x="6155721" y="38504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4" name="Freeform: Shape 6711">
                  <a:extLst>
                    <a:ext uri="{FF2B5EF4-FFF2-40B4-BE49-F238E27FC236}">
                      <a16:creationId xmlns:a16="http://schemas.microsoft.com/office/drawing/2014/main" id="{3634C64A-E601-D49B-9968-0125E2ECD65C}"/>
                    </a:ext>
                  </a:extLst>
                </p:cNvPr>
                <p:cNvSpPr/>
                <p:nvPr/>
              </p:nvSpPr>
              <p:spPr bwMode="gray">
                <a:xfrm>
                  <a:off x="6117811" y="38882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4" name="Graphic 471">
                <a:extLst>
                  <a:ext uri="{FF2B5EF4-FFF2-40B4-BE49-F238E27FC236}">
                    <a16:creationId xmlns:a16="http://schemas.microsoft.com/office/drawing/2014/main" id="{7F650043-9271-9816-F52C-D669F350DD86}"/>
                  </a:ext>
                </a:extLst>
              </p:cNvPr>
              <p:cNvGrpSpPr/>
              <p:nvPr/>
            </p:nvGrpSpPr>
            <p:grpSpPr bwMode="gray">
              <a:xfrm>
                <a:off x="6297834" y="3916012"/>
                <a:ext cx="75628" cy="75723"/>
                <a:chOff x="6297834" y="3916012"/>
                <a:chExt cx="75628" cy="75723"/>
              </a:xfrm>
            </p:grpSpPr>
            <p:sp>
              <p:nvSpPr>
                <p:cNvPr id="1301" name="Freeform: Shape 6708">
                  <a:extLst>
                    <a:ext uri="{FF2B5EF4-FFF2-40B4-BE49-F238E27FC236}">
                      <a16:creationId xmlns:a16="http://schemas.microsoft.com/office/drawing/2014/main" id="{456468E4-E5B7-3C72-5C0F-2BBD7BDEAFF6}"/>
                    </a:ext>
                  </a:extLst>
                </p:cNvPr>
                <p:cNvSpPr/>
                <p:nvPr/>
              </p:nvSpPr>
              <p:spPr bwMode="gray">
                <a:xfrm>
                  <a:off x="6335648"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2" name="Freeform: Shape 6709">
                  <a:extLst>
                    <a:ext uri="{FF2B5EF4-FFF2-40B4-BE49-F238E27FC236}">
                      <a16:creationId xmlns:a16="http://schemas.microsoft.com/office/drawing/2014/main" id="{D13B286F-0D6A-5CD4-A378-E6758B3E8C65}"/>
                    </a:ext>
                  </a:extLst>
                </p:cNvPr>
                <p:cNvSpPr/>
                <p:nvPr/>
              </p:nvSpPr>
              <p:spPr bwMode="gray">
                <a:xfrm>
                  <a:off x="6297834" y="39539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5" name="Graphic 471">
                <a:extLst>
                  <a:ext uri="{FF2B5EF4-FFF2-40B4-BE49-F238E27FC236}">
                    <a16:creationId xmlns:a16="http://schemas.microsoft.com/office/drawing/2014/main" id="{9DDCC8A2-4068-A2B4-B789-5EB8752E14A4}"/>
                  </a:ext>
                </a:extLst>
              </p:cNvPr>
              <p:cNvGrpSpPr/>
              <p:nvPr/>
            </p:nvGrpSpPr>
            <p:grpSpPr bwMode="gray">
              <a:xfrm>
                <a:off x="6308407" y="3916012"/>
                <a:ext cx="75723" cy="75723"/>
                <a:chOff x="6308407" y="3916012"/>
                <a:chExt cx="75723" cy="75723"/>
              </a:xfrm>
            </p:grpSpPr>
            <p:sp>
              <p:nvSpPr>
                <p:cNvPr id="1299" name="Freeform: Shape 6706">
                  <a:extLst>
                    <a:ext uri="{FF2B5EF4-FFF2-40B4-BE49-F238E27FC236}">
                      <a16:creationId xmlns:a16="http://schemas.microsoft.com/office/drawing/2014/main" id="{E08F1075-A3F1-DC1F-18FC-1412294F16AE}"/>
                    </a:ext>
                  </a:extLst>
                </p:cNvPr>
                <p:cNvSpPr/>
                <p:nvPr/>
              </p:nvSpPr>
              <p:spPr bwMode="gray">
                <a:xfrm>
                  <a:off x="6346316"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300" name="Freeform: Shape 6707">
                  <a:extLst>
                    <a:ext uri="{FF2B5EF4-FFF2-40B4-BE49-F238E27FC236}">
                      <a16:creationId xmlns:a16="http://schemas.microsoft.com/office/drawing/2014/main" id="{C8122EC5-8041-85DE-7505-07FB4357FCD9}"/>
                    </a:ext>
                  </a:extLst>
                </p:cNvPr>
                <p:cNvSpPr/>
                <p:nvPr/>
              </p:nvSpPr>
              <p:spPr bwMode="gray">
                <a:xfrm>
                  <a:off x="6308407"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6" name="Graphic 471">
                <a:extLst>
                  <a:ext uri="{FF2B5EF4-FFF2-40B4-BE49-F238E27FC236}">
                    <a16:creationId xmlns:a16="http://schemas.microsoft.com/office/drawing/2014/main" id="{8DD1FBCC-3985-93A7-DEF6-CA6A36647ABB}"/>
                  </a:ext>
                </a:extLst>
              </p:cNvPr>
              <p:cNvGrpSpPr/>
              <p:nvPr/>
            </p:nvGrpSpPr>
            <p:grpSpPr bwMode="gray">
              <a:xfrm>
                <a:off x="6326980" y="3916012"/>
                <a:ext cx="75723" cy="75723"/>
                <a:chOff x="6326980" y="3916012"/>
                <a:chExt cx="75723" cy="75723"/>
              </a:xfrm>
            </p:grpSpPr>
            <p:sp>
              <p:nvSpPr>
                <p:cNvPr id="1297" name="Freeform: Shape 6704">
                  <a:extLst>
                    <a:ext uri="{FF2B5EF4-FFF2-40B4-BE49-F238E27FC236}">
                      <a16:creationId xmlns:a16="http://schemas.microsoft.com/office/drawing/2014/main" id="{ED3CCA37-0D05-91F6-65FA-B3C017B3C471}"/>
                    </a:ext>
                  </a:extLst>
                </p:cNvPr>
                <p:cNvSpPr/>
                <p:nvPr/>
              </p:nvSpPr>
              <p:spPr bwMode="gray">
                <a:xfrm>
                  <a:off x="6364795"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8" name="Freeform: Shape 6705">
                  <a:extLst>
                    <a:ext uri="{FF2B5EF4-FFF2-40B4-BE49-F238E27FC236}">
                      <a16:creationId xmlns:a16="http://schemas.microsoft.com/office/drawing/2014/main" id="{9B1D4F20-A2B7-6EDB-9113-81D10F162269}"/>
                    </a:ext>
                  </a:extLst>
                </p:cNvPr>
                <p:cNvSpPr/>
                <p:nvPr/>
              </p:nvSpPr>
              <p:spPr bwMode="gray">
                <a:xfrm>
                  <a:off x="6326980"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7" name="Graphic 471">
                <a:extLst>
                  <a:ext uri="{FF2B5EF4-FFF2-40B4-BE49-F238E27FC236}">
                    <a16:creationId xmlns:a16="http://schemas.microsoft.com/office/drawing/2014/main" id="{BF051889-DB30-56E8-3E19-0700D9E1C798}"/>
                  </a:ext>
                </a:extLst>
              </p:cNvPr>
              <p:cNvGrpSpPr/>
              <p:nvPr/>
            </p:nvGrpSpPr>
            <p:grpSpPr bwMode="gray">
              <a:xfrm>
                <a:off x="6361937" y="3916012"/>
                <a:ext cx="75723" cy="75723"/>
                <a:chOff x="6361937" y="3916012"/>
                <a:chExt cx="75723" cy="75723"/>
              </a:xfrm>
            </p:grpSpPr>
            <p:sp>
              <p:nvSpPr>
                <p:cNvPr id="1295" name="Freeform: Shape 6702">
                  <a:extLst>
                    <a:ext uri="{FF2B5EF4-FFF2-40B4-BE49-F238E27FC236}">
                      <a16:creationId xmlns:a16="http://schemas.microsoft.com/office/drawing/2014/main" id="{A779A5F8-96B1-1363-0635-C38262442A56}"/>
                    </a:ext>
                  </a:extLst>
                </p:cNvPr>
                <p:cNvSpPr/>
                <p:nvPr/>
              </p:nvSpPr>
              <p:spPr bwMode="gray">
                <a:xfrm>
                  <a:off x="6399751"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6" name="Freeform: Shape 6703">
                  <a:extLst>
                    <a:ext uri="{FF2B5EF4-FFF2-40B4-BE49-F238E27FC236}">
                      <a16:creationId xmlns:a16="http://schemas.microsoft.com/office/drawing/2014/main" id="{5C6642EE-EC26-4AE8-7303-402C5FBE626C}"/>
                    </a:ext>
                  </a:extLst>
                </p:cNvPr>
                <p:cNvSpPr/>
                <p:nvPr/>
              </p:nvSpPr>
              <p:spPr bwMode="gray">
                <a:xfrm>
                  <a:off x="6361937"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8" name="Graphic 471">
                <a:extLst>
                  <a:ext uri="{FF2B5EF4-FFF2-40B4-BE49-F238E27FC236}">
                    <a16:creationId xmlns:a16="http://schemas.microsoft.com/office/drawing/2014/main" id="{94383268-B66F-8F4A-68A8-D12DECA0BB6D}"/>
                  </a:ext>
                </a:extLst>
              </p:cNvPr>
              <p:cNvGrpSpPr/>
              <p:nvPr/>
            </p:nvGrpSpPr>
            <p:grpSpPr bwMode="gray">
              <a:xfrm>
                <a:off x="6520624" y="3916012"/>
                <a:ext cx="75723" cy="75723"/>
                <a:chOff x="6520624" y="3916012"/>
                <a:chExt cx="75723" cy="75723"/>
              </a:xfrm>
            </p:grpSpPr>
            <p:sp>
              <p:nvSpPr>
                <p:cNvPr id="1293" name="Freeform: Shape 6700">
                  <a:extLst>
                    <a:ext uri="{FF2B5EF4-FFF2-40B4-BE49-F238E27FC236}">
                      <a16:creationId xmlns:a16="http://schemas.microsoft.com/office/drawing/2014/main" id="{5619F1A6-BAFA-DFA9-CFB7-0349DFF4E241}"/>
                    </a:ext>
                  </a:extLst>
                </p:cNvPr>
                <p:cNvSpPr/>
                <p:nvPr/>
              </p:nvSpPr>
              <p:spPr bwMode="gray">
                <a:xfrm>
                  <a:off x="6558438"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4" name="Freeform: Shape 6701">
                  <a:extLst>
                    <a:ext uri="{FF2B5EF4-FFF2-40B4-BE49-F238E27FC236}">
                      <a16:creationId xmlns:a16="http://schemas.microsoft.com/office/drawing/2014/main" id="{87904F3E-BDE7-2F3A-3E2C-02C048BB87ED}"/>
                    </a:ext>
                  </a:extLst>
                </p:cNvPr>
                <p:cNvSpPr/>
                <p:nvPr/>
              </p:nvSpPr>
              <p:spPr bwMode="gray">
                <a:xfrm>
                  <a:off x="6520624"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69" name="Graphic 471">
                <a:extLst>
                  <a:ext uri="{FF2B5EF4-FFF2-40B4-BE49-F238E27FC236}">
                    <a16:creationId xmlns:a16="http://schemas.microsoft.com/office/drawing/2014/main" id="{02946173-A6FD-0231-189C-EE933DA02109}"/>
                  </a:ext>
                </a:extLst>
              </p:cNvPr>
              <p:cNvGrpSpPr/>
              <p:nvPr/>
            </p:nvGrpSpPr>
            <p:grpSpPr bwMode="gray">
              <a:xfrm>
                <a:off x="6571963" y="3916012"/>
                <a:ext cx="75723" cy="75723"/>
                <a:chOff x="6571963" y="3916012"/>
                <a:chExt cx="75723" cy="75723"/>
              </a:xfrm>
            </p:grpSpPr>
            <p:sp>
              <p:nvSpPr>
                <p:cNvPr id="1291" name="Freeform: Shape 6698">
                  <a:extLst>
                    <a:ext uri="{FF2B5EF4-FFF2-40B4-BE49-F238E27FC236}">
                      <a16:creationId xmlns:a16="http://schemas.microsoft.com/office/drawing/2014/main" id="{79B9E6D9-69F1-1CF0-9578-4A9902FD7FFF}"/>
                    </a:ext>
                  </a:extLst>
                </p:cNvPr>
                <p:cNvSpPr/>
                <p:nvPr/>
              </p:nvSpPr>
              <p:spPr bwMode="gray">
                <a:xfrm>
                  <a:off x="6609873"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2" name="Freeform: Shape 6699">
                  <a:extLst>
                    <a:ext uri="{FF2B5EF4-FFF2-40B4-BE49-F238E27FC236}">
                      <a16:creationId xmlns:a16="http://schemas.microsoft.com/office/drawing/2014/main" id="{63452AFE-CAC2-A298-3640-6A653EC33A3B}"/>
                    </a:ext>
                  </a:extLst>
                </p:cNvPr>
                <p:cNvSpPr/>
                <p:nvPr/>
              </p:nvSpPr>
              <p:spPr bwMode="gray">
                <a:xfrm>
                  <a:off x="6571963"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0" name="Graphic 471">
                <a:extLst>
                  <a:ext uri="{FF2B5EF4-FFF2-40B4-BE49-F238E27FC236}">
                    <a16:creationId xmlns:a16="http://schemas.microsoft.com/office/drawing/2014/main" id="{A95D1041-A76F-3935-A18B-F2A69BA8B1B5}"/>
                  </a:ext>
                </a:extLst>
              </p:cNvPr>
              <p:cNvGrpSpPr/>
              <p:nvPr/>
            </p:nvGrpSpPr>
            <p:grpSpPr bwMode="gray">
              <a:xfrm>
                <a:off x="6535483" y="3916012"/>
                <a:ext cx="75723" cy="75723"/>
                <a:chOff x="6535483" y="3916012"/>
                <a:chExt cx="75723" cy="75723"/>
              </a:xfrm>
            </p:grpSpPr>
            <p:sp>
              <p:nvSpPr>
                <p:cNvPr id="1289" name="Freeform: Shape 6696">
                  <a:extLst>
                    <a:ext uri="{FF2B5EF4-FFF2-40B4-BE49-F238E27FC236}">
                      <a16:creationId xmlns:a16="http://schemas.microsoft.com/office/drawing/2014/main" id="{83E84E04-2ABC-CF75-BA13-F6E4BBB9643E}"/>
                    </a:ext>
                  </a:extLst>
                </p:cNvPr>
                <p:cNvSpPr/>
                <p:nvPr/>
              </p:nvSpPr>
              <p:spPr bwMode="gray">
                <a:xfrm>
                  <a:off x="6573392"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90" name="Freeform: Shape 6697">
                  <a:extLst>
                    <a:ext uri="{FF2B5EF4-FFF2-40B4-BE49-F238E27FC236}">
                      <a16:creationId xmlns:a16="http://schemas.microsoft.com/office/drawing/2014/main" id="{FEA69EB0-3AD3-C4ED-5FD0-1A8A79E0D422}"/>
                    </a:ext>
                  </a:extLst>
                </p:cNvPr>
                <p:cNvSpPr/>
                <p:nvPr/>
              </p:nvSpPr>
              <p:spPr bwMode="gray">
                <a:xfrm>
                  <a:off x="6535483"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1" name="Graphic 471">
                <a:extLst>
                  <a:ext uri="{FF2B5EF4-FFF2-40B4-BE49-F238E27FC236}">
                    <a16:creationId xmlns:a16="http://schemas.microsoft.com/office/drawing/2014/main" id="{B46CB477-1925-5D29-F951-98BB50D6E344}"/>
                  </a:ext>
                </a:extLst>
              </p:cNvPr>
              <p:cNvGrpSpPr/>
              <p:nvPr/>
            </p:nvGrpSpPr>
            <p:grpSpPr bwMode="gray">
              <a:xfrm>
                <a:off x="6661689" y="3916012"/>
                <a:ext cx="75723" cy="75723"/>
                <a:chOff x="6661689" y="3916012"/>
                <a:chExt cx="75723" cy="75723"/>
              </a:xfrm>
            </p:grpSpPr>
            <p:sp>
              <p:nvSpPr>
                <p:cNvPr id="1287" name="Freeform: Shape 6694">
                  <a:extLst>
                    <a:ext uri="{FF2B5EF4-FFF2-40B4-BE49-F238E27FC236}">
                      <a16:creationId xmlns:a16="http://schemas.microsoft.com/office/drawing/2014/main" id="{A66D9A6F-0F26-187A-0864-7E5AA56FE2C9}"/>
                    </a:ext>
                  </a:extLst>
                </p:cNvPr>
                <p:cNvSpPr/>
                <p:nvPr/>
              </p:nvSpPr>
              <p:spPr bwMode="gray">
                <a:xfrm>
                  <a:off x="6699503"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8" name="Freeform: Shape 6695">
                  <a:extLst>
                    <a:ext uri="{FF2B5EF4-FFF2-40B4-BE49-F238E27FC236}">
                      <a16:creationId xmlns:a16="http://schemas.microsoft.com/office/drawing/2014/main" id="{D1566514-B030-EFCD-D496-4668ADD27990}"/>
                    </a:ext>
                  </a:extLst>
                </p:cNvPr>
                <p:cNvSpPr/>
                <p:nvPr/>
              </p:nvSpPr>
              <p:spPr bwMode="gray">
                <a:xfrm>
                  <a:off x="6661689"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2" name="Graphic 471">
                <a:extLst>
                  <a:ext uri="{FF2B5EF4-FFF2-40B4-BE49-F238E27FC236}">
                    <a16:creationId xmlns:a16="http://schemas.microsoft.com/office/drawing/2014/main" id="{3FF64004-2154-0712-97AA-89583144EF52}"/>
                  </a:ext>
                </a:extLst>
              </p:cNvPr>
              <p:cNvGrpSpPr/>
              <p:nvPr/>
            </p:nvGrpSpPr>
            <p:grpSpPr bwMode="gray">
              <a:xfrm>
                <a:off x="6705790" y="3916012"/>
                <a:ext cx="75628" cy="75723"/>
                <a:chOff x="6705790" y="3916012"/>
                <a:chExt cx="75628" cy="75723"/>
              </a:xfrm>
            </p:grpSpPr>
            <p:sp>
              <p:nvSpPr>
                <p:cNvPr id="1285" name="Freeform: Shape 6692">
                  <a:extLst>
                    <a:ext uri="{FF2B5EF4-FFF2-40B4-BE49-F238E27FC236}">
                      <a16:creationId xmlns:a16="http://schemas.microsoft.com/office/drawing/2014/main" id="{2B519AB1-610F-95D9-FC8A-713FD609B1A1}"/>
                    </a:ext>
                  </a:extLst>
                </p:cNvPr>
                <p:cNvSpPr/>
                <p:nvPr/>
              </p:nvSpPr>
              <p:spPr bwMode="gray">
                <a:xfrm>
                  <a:off x="6743604"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6" name="Freeform: Shape 6693">
                  <a:extLst>
                    <a:ext uri="{FF2B5EF4-FFF2-40B4-BE49-F238E27FC236}">
                      <a16:creationId xmlns:a16="http://schemas.microsoft.com/office/drawing/2014/main" id="{638777F9-8E45-0A63-EAAA-28ACA702B892}"/>
                    </a:ext>
                  </a:extLst>
                </p:cNvPr>
                <p:cNvSpPr/>
                <p:nvPr/>
              </p:nvSpPr>
              <p:spPr bwMode="gray">
                <a:xfrm>
                  <a:off x="6705790" y="39539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3" name="Graphic 471">
                <a:extLst>
                  <a:ext uri="{FF2B5EF4-FFF2-40B4-BE49-F238E27FC236}">
                    <a16:creationId xmlns:a16="http://schemas.microsoft.com/office/drawing/2014/main" id="{A4D30DDD-3D23-C156-08DA-7CE9AAB4A38F}"/>
                  </a:ext>
                </a:extLst>
              </p:cNvPr>
              <p:cNvGrpSpPr/>
              <p:nvPr/>
            </p:nvGrpSpPr>
            <p:grpSpPr bwMode="gray">
              <a:xfrm>
                <a:off x="6719125" y="3916012"/>
                <a:ext cx="75723" cy="75723"/>
                <a:chOff x="6719125" y="3916012"/>
                <a:chExt cx="75723" cy="75723"/>
              </a:xfrm>
            </p:grpSpPr>
            <p:sp>
              <p:nvSpPr>
                <p:cNvPr id="1283" name="Freeform: Shape 6690">
                  <a:extLst>
                    <a:ext uri="{FF2B5EF4-FFF2-40B4-BE49-F238E27FC236}">
                      <a16:creationId xmlns:a16="http://schemas.microsoft.com/office/drawing/2014/main" id="{2A3F27B1-86B7-1F3E-62B5-18BFCF7463BD}"/>
                    </a:ext>
                  </a:extLst>
                </p:cNvPr>
                <p:cNvSpPr/>
                <p:nvPr/>
              </p:nvSpPr>
              <p:spPr bwMode="gray">
                <a:xfrm>
                  <a:off x="6756939" y="39160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4" name="Freeform: Shape 6691">
                  <a:extLst>
                    <a:ext uri="{FF2B5EF4-FFF2-40B4-BE49-F238E27FC236}">
                      <a16:creationId xmlns:a16="http://schemas.microsoft.com/office/drawing/2014/main" id="{1230FD56-7EDD-C1D9-623D-41D5248DC884}"/>
                    </a:ext>
                  </a:extLst>
                </p:cNvPr>
                <p:cNvSpPr/>
                <p:nvPr/>
              </p:nvSpPr>
              <p:spPr bwMode="gray">
                <a:xfrm>
                  <a:off x="6719125" y="3953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4" name="Graphic 471">
                <a:extLst>
                  <a:ext uri="{FF2B5EF4-FFF2-40B4-BE49-F238E27FC236}">
                    <a16:creationId xmlns:a16="http://schemas.microsoft.com/office/drawing/2014/main" id="{7F6471E7-2AF4-6CC2-9D3C-79944D9B9785}"/>
                  </a:ext>
                </a:extLst>
              </p:cNvPr>
              <p:cNvGrpSpPr/>
              <p:nvPr/>
            </p:nvGrpSpPr>
            <p:grpSpPr bwMode="gray">
              <a:xfrm>
                <a:off x="6841997" y="3965638"/>
                <a:ext cx="75723" cy="75628"/>
                <a:chOff x="6841997" y="3965638"/>
                <a:chExt cx="75723" cy="75628"/>
              </a:xfrm>
            </p:grpSpPr>
            <p:sp>
              <p:nvSpPr>
                <p:cNvPr id="1281" name="Freeform: Shape 6688">
                  <a:extLst>
                    <a:ext uri="{FF2B5EF4-FFF2-40B4-BE49-F238E27FC236}">
                      <a16:creationId xmlns:a16="http://schemas.microsoft.com/office/drawing/2014/main" id="{CA93F7EE-D1BD-6CF0-5C4D-61C115DB4831}"/>
                    </a:ext>
                  </a:extLst>
                </p:cNvPr>
                <p:cNvSpPr/>
                <p:nvPr/>
              </p:nvSpPr>
              <p:spPr bwMode="gray">
                <a:xfrm>
                  <a:off x="6879907" y="39656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2" name="Freeform: Shape 6689">
                  <a:extLst>
                    <a:ext uri="{FF2B5EF4-FFF2-40B4-BE49-F238E27FC236}">
                      <a16:creationId xmlns:a16="http://schemas.microsoft.com/office/drawing/2014/main" id="{029B5C47-BDBE-A8C6-816B-DAEB89DA8343}"/>
                    </a:ext>
                  </a:extLst>
                </p:cNvPr>
                <p:cNvSpPr/>
                <p:nvPr/>
              </p:nvSpPr>
              <p:spPr bwMode="gray">
                <a:xfrm>
                  <a:off x="6841997" y="40034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5" name="Graphic 471">
                <a:extLst>
                  <a:ext uri="{FF2B5EF4-FFF2-40B4-BE49-F238E27FC236}">
                    <a16:creationId xmlns:a16="http://schemas.microsoft.com/office/drawing/2014/main" id="{2F1FB3C0-8EBA-C404-4140-4E148B7AAFE1}"/>
                  </a:ext>
                </a:extLst>
              </p:cNvPr>
              <p:cNvGrpSpPr/>
              <p:nvPr/>
            </p:nvGrpSpPr>
            <p:grpSpPr bwMode="gray">
              <a:xfrm>
                <a:off x="7416831" y="4107084"/>
                <a:ext cx="75628" cy="75723"/>
                <a:chOff x="7416831" y="4107084"/>
                <a:chExt cx="75628" cy="75723"/>
              </a:xfrm>
            </p:grpSpPr>
            <p:sp>
              <p:nvSpPr>
                <p:cNvPr id="1279" name="Freeform: Shape 6686">
                  <a:extLst>
                    <a:ext uri="{FF2B5EF4-FFF2-40B4-BE49-F238E27FC236}">
                      <a16:creationId xmlns:a16="http://schemas.microsoft.com/office/drawing/2014/main" id="{A20B1902-4097-F4CB-ED5E-EF816EF0CA17}"/>
                    </a:ext>
                  </a:extLst>
                </p:cNvPr>
                <p:cNvSpPr/>
                <p:nvPr/>
              </p:nvSpPr>
              <p:spPr bwMode="gray">
                <a:xfrm>
                  <a:off x="7454645"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80" name="Freeform: Shape 6687">
                  <a:extLst>
                    <a:ext uri="{FF2B5EF4-FFF2-40B4-BE49-F238E27FC236}">
                      <a16:creationId xmlns:a16="http://schemas.microsoft.com/office/drawing/2014/main" id="{596FB129-3DBD-87D9-2CCA-88BE643E5CE7}"/>
                    </a:ext>
                  </a:extLst>
                </p:cNvPr>
                <p:cNvSpPr/>
                <p:nvPr/>
              </p:nvSpPr>
              <p:spPr bwMode="gray">
                <a:xfrm>
                  <a:off x="7416831" y="4144898"/>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276" name="Graphic 471">
                <a:extLst>
                  <a:ext uri="{FF2B5EF4-FFF2-40B4-BE49-F238E27FC236}">
                    <a16:creationId xmlns:a16="http://schemas.microsoft.com/office/drawing/2014/main" id="{973666E4-2393-11EF-E792-2C811E45396E}"/>
                  </a:ext>
                </a:extLst>
              </p:cNvPr>
              <p:cNvGrpSpPr/>
              <p:nvPr/>
            </p:nvGrpSpPr>
            <p:grpSpPr bwMode="gray">
              <a:xfrm>
                <a:off x="7509604" y="4107084"/>
                <a:ext cx="75723" cy="75723"/>
                <a:chOff x="7509604" y="4107084"/>
                <a:chExt cx="75723" cy="75723"/>
              </a:xfrm>
            </p:grpSpPr>
            <p:sp>
              <p:nvSpPr>
                <p:cNvPr id="1277" name="Freeform: Shape 6684">
                  <a:extLst>
                    <a:ext uri="{FF2B5EF4-FFF2-40B4-BE49-F238E27FC236}">
                      <a16:creationId xmlns:a16="http://schemas.microsoft.com/office/drawing/2014/main" id="{0FC3E82D-FD14-47CF-215E-1699237670D8}"/>
                    </a:ext>
                  </a:extLst>
                </p:cNvPr>
                <p:cNvSpPr/>
                <p:nvPr/>
              </p:nvSpPr>
              <p:spPr bwMode="gray">
                <a:xfrm>
                  <a:off x="7547514" y="410708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278" name="Freeform: Shape 6685">
                  <a:extLst>
                    <a:ext uri="{FF2B5EF4-FFF2-40B4-BE49-F238E27FC236}">
                      <a16:creationId xmlns:a16="http://schemas.microsoft.com/office/drawing/2014/main" id="{359F401D-58F5-54C7-D1B6-B9B2BAB8D984}"/>
                    </a:ext>
                  </a:extLst>
                </p:cNvPr>
                <p:cNvSpPr/>
                <p:nvPr/>
              </p:nvSpPr>
              <p:spPr bwMode="gray">
                <a:xfrm>
                  <a:off x="7509604" y="4144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
          <p:nvSpPr>
            <p:cNvPr id="1164" name="Freeform: Shape 6571">
              <a:extLst>
                <a:ext uri="{FF2B5EF4-FFF2-40B4-BE49-F238E27FC236}">
                  <a16:creationId xmlns:a16="http://schemas.microsoft.com/office/drawing/2014/main" id="{BDC3C15D-50DD-8876-9AAF-CDBBACF68F46}"/>
                </a:ext>
              </a:extLst>
            </p:cNvPr>
            <p:cNvSpPr/>
            <p:nvPr/>
          </p:nvSpPr>
          <p:spPr bwMode="gray">
            <a:xfrm>
              <a:off x="3195922" y="2709576"/>
              <a:ext cx="5776626" cy="1435322"/>
            </a:xfrm>
            <a:custGeom>
              <a:avLst/>
              <a:gdLst>
                <a:gd name="connsiteX0" fmla="*/ 5776627 w 5776626"/>
                <a:gd name="connsiteY0" fmla="*/ 1435322 h 1435322"/>
                <a:gd name="connsiteX1" fmla="*/ 4221480 w 5776626"/>
                <a:gd name="connsiteY1" fmla="*/ 1435322 h 1435322"/>
                <a:gd name="connsiteX2" fmla="*/ 4221480 w 5776626"/>
                <a:gd name="connsiteY2" fmla="*/ 1357122 h 1435322"/>
                <a:gd name="connsiteX3" fmla="*/ 4019550 w 5776626"/>
                <a:gd name="connsiteY3" fmla="*/ 1357122 h 1435322"/>
                <a:gd name="connsiteX4" fmla="*/ 4019550 w 5776626"/>
                <a:gd name="connsiteY4" fmla="*/ 1293876 h 1435322"/>
                <a:gd name="connsiteX5" fmla="*/ 3683984 w 5776626"/>
                <a:gd name="connsiteY5" fmla="*/ 1293876 h 1435322"/>
                <a:gd name="connsiteX6" fmla="*/ 3683984 w 5776626"/>
                <a:gd name="connsiteY6" fmla="*/ 1244441 h 1435322"/>
                <a:gd name="connsiteX7" fmla="*/ 3093815 w 5776626"/>
                <a:gd name="connsiteY7" fmla="*/ 1244441 h 1435322"/>
                <a:gd name="connsiteX8" fmla="*/ 3093815 w 5776626"/>
                <a:gd name="connsiteY8" fmla="*/ 1209961 h 1435322"/>
                <a:gd name="connsiteX9" fmla="*/ 3027807 w 5776626"/>
                <a:gd name="connsiteY9" fmla="*/ 1209961 h 1435322"/>
                <a:gd name="connsiteX10" fmla="*/ 3027807 w 5776626"/>
                <a:gd name="connsiteY10" fmla="*/ 1178719 h 1435322"/>
                <a:gd name="connsiteX11" fmla="*/ 2952750 w 5776626"/>
                <a:gd name="connsiteY11" fmla="*/ 1178719 h 1435322"/>
                <a:gd name="connsiteX12" fmla="*/ 2952750 w 5776626"/>
                <a:gd name="connsiteY12" fmla="*/ 1121188 h 1435322"/>
                <a:gd name="connsiteX13" fmla="*/ 2874550 w 5776626"/>
                <a:gd name="connsiteY13" fmla="*/ 1121188 h 1435322"/>
                <a:gd name="connsiteX14" fmla="*/ 2874550 w 5776626"/>
                <a:gd name="connsiteY14" fmla="*/ 1058799 h 1435322"/>
                <a:gd name="connsiteX15" fmla="*/ 2809685 w 5776626"/>
                <a:gd name="connsiteY15" fmla="*/ 1058799 h 1435322"/>
                <a:gd name="connsiteX16" fmla="*/ 2809685 w 5776626"/>
                <a:gd name="connsiteY16" fmla="*/ 1030034 h 1435322"/>
                <a:gd name="connsiteX17" fmla="*/ 2702338 w 5776626"/>
                <a:gd name="connsiteY17" fmla="*/ 1030034 h 1435322"/>
                <a:gd name="connsiteX18" fmla="*/ 2702338 w 5776626"/>
                <a:gd name="connsiteY18" fmla="*/ 1003364 h 1435322"/>
                <a:gd name="connsiteX19" fmla="*/ 2511838 w 5776626"/>
                <a:gd name="connsiteY19" fmla="*/ 1003364 h 1435322"/>
                <a:gd name="connsiteX20" fmla="*/ 2511838 w 5776626"/>
                <a:gd name="connsiteY20" fmla="*/ 976027 h 1435322"/>
                <a:gd name="connsiteX21" fmla="*/ 2439638 w 5776626"/>
                <a:gd name="connsiteY21" fmla="*/ 976027 h 1435322"/>
                <a:gd name="connsiteX22" fmla="*/ 2439638 w 5776626"/>
                <a:gd name="connsiteY22" fmla="*/ 946976 h 1435322"/>
                <a:gd name="connsiteX23" fmla="*/ 2343626 w 5776626"/>
                <a:gd name="connsiteY23" fmla="*/ 946976 h 1435322"/>
                <a:gd name="connsiteX24" fmla="*/ 2343626 w 5776626"/>
                <a:gd name="connsiteY24" fmla="*/ 922973 h 1435322"/>
                <a:gd name="connsiteX25" fmla="*/ 2197703 w 5776626"/>
                <a:gd name="connsiteY25" fmla="*/ 922973 h 1435322"/>
                <a:gd name="connsiteX26" fmla="*/ 2197703 w 5776626"/>
                <a:gd name="connsiteY26" fmla="*/ 878681 h 1435322"/>
                <a:gd name="connsiteX27" fmla="*/ 2176653 w 5776626"/>
                <a:gd name="connsiteY27" fmla="*/ 878681 h 1435322"/>
                <a:gd name="connsiteX28" fmla="*/ 2176653 w 5776626"/>
                <a:gd name="connsiteY28" fmla="*/ 856012 h 1435322"/>
                <a:gd name="connsiteX29" fmla="*/ 2119027 w 5776626"/>
                <a:gd name="connsiteY29" fmla="*/ 856012 h 1435322"/>
                <a:gd name="connsiteX30" fmla="*/ 2119027 w 5776626"/>
                <a:gd name="connsiteY30" fmla="*/ 833342 h 1435322"/>
                <a:gd name="connsiteX31" fmla="*/ 2070830 w 5776626"/>
                <a:gd name="connsiteY31" fmla="*/ 833342 h 1435322"/>
                <a:gd name="connsiteX32" fmla="*/ 2070830 w 5776626"/>
                <a:gd name="connsiteY32" fmla="*/ 811530 h 1435322"/>
                <a:gd name="connsiteX33" fmla="*/ 2029111 w 5776626"/>
                <a:gd name="connsiteY33" fmla="*/ 811530 h 1435322"/>
                <a:gd name="connsiteX34" fmla="*/ 2029111 w 5776626"/>
                <a:gd name="connsiteY34" fmla="*/ 790099 h 1435322"/>
                <a:gd name="connsiteX35" fmla="*/ 2012061 w 5776626"/>
                <a:gd name="connsiteY35" fmla="*/ 790099 h 1435322"/>
                <a:gd name="connsiteX36" fmla="*/ 2012061 w 5776626"/>
                <a:gd name="connsiteY36" fmla="*/ 753999 h 1435322"/>
                <a:gd name="connsiteX37" fmla="*/ 1992630 w 5776626"/>
                <a:gd name="connsiteY37" fmla="*/ 753999 h 1435322"/>
                <a:gd name="connsiteX38" fmla="*/ 1992630 w 5776626"/>
                <a:gd name="connsiteY38" fmla="*/ 743426 h 1435322"/>
                <a:gd name="connsiteX39" fmla="*/ 1979295 w 5776626"/>
                <a:gd name="connsiteY39" fmla="*/ 743426 h 1435322"/>
                <a:gd name="connsiteX40" fmla="*/ 1979295 w 5776626"/>
                <a:gd name="connsiteY40" fmla="*/ 718757 h 1435322"/>
                <a:gd name="connsiteX41" fmla="*/ 1947196 w 5776626"/>
                <a:gd name="connsiteY41" fmla="*/ 718757 h 1435322"/>
                <a:gd name="connsiteX42" fmla="*/ 1947196 w 5776626"/>
                <a:gd name="connsiteY42" fmla="*/ 700373 h 1435322"/>
                <a:gd name="connsiteX43" fmla="*/ 1905857 w 5776626"/>
                <a:gd name="connsiteY43" fmla="*/ 700373 h 1435322"/>
                <a:gd name="connsiteX44" fmla="*/ 1905857 w 5776626"/>
                <a:gd name="connsiteY44" fmla="*/ 633984 h 1435322"/>
                <a:gd name="connsiteX45" fmla="*/ 1887474 w 5776626"/>
                <a:gd name="connsiteY45" fmla="*/ 633984 h 1435322"/>
                <a:gd name="connsiteX46" fmla="*/ 1887474 w 5776626"/>
                <a:gd name="connsiteY46" fmla="*/ 594741 h 1435322"/>
                <a:gd name="connsiteX47" fmla="*/ 1876235 w 5776626"/>
                <a:gd name="connsiteY47" fmla="*/ 594741 h 1435322"/>
                <a:gd name="connsiteX48" fmla="*/ 1876235 w 5776626"/>
                <a:gd name="connsiteY48" fmla="*/ 545306 h 1435322"/>
                <a:gd name="connsiteX49" fmla="*/ 1828038 w 5776626"/>
                <a:gd name="connsiteY49" fmla="*/ 545306 h 1435322"/>
                <a:gd name="connsiteX50" fmla="*/ 1828038 w 5776626"/>
                <a:gd name="connsiteY50" fmla="*/ 527114 h 1435322"/>
                <a:gd name="connsiteX51" fmla="*/ 1798415 w 5776626"/>
                <a:gd name="connsiteY51" fmla="*/ 527114 h 1435322"/>
                <a:gd name="connsiteX52" fmla="*/ 1798415 w 5776626"/>
                <a:gd name="connsiteY52" fmla="*/ 498253 h 1435322"/>
                <a:gd name="connsiteX53" fmla="*/ 1770507 w 5776626"/>
                <a:gd name="connsiteY53" fmla="*/ 498253 h 1435322"/>
                <a:gd name="connsiteX54" fmla="*/ 1770507 w 5776626"/>
                <a:gd name="connsiteY54" fmla="*/ 468630 h 1435322"/>
                <a:gd name="connsiteX55" fmla="*/ 1524476 w 5776626"/>
                <a:gd name="connsiteY55" fmla="*/ 468630 h 1435322"/>
                <a:gd name="connsiteX56" fmla="*/ 1524476 w 5776626"/>
                <a:gd name="connsiteY56" fmla="*/ 407480 h 1435322"/>
                <a:gd name="connsiteX57" fmla="*/ 1404842 w 5776626"/>
                <a:gd name="connsiteY57" fmla="*/ 407480 h 1435322"/>
                <a:gd name="connsiteX58" fmla="*/ 1404842 w 5776626"/>
                <a:gd name="connsiteY58" fmla="*/ 369380 h 1435322"/>
                <a:gd name="connsiteX59" fmla="*/ 1372076 w 5776626"/>
                <a:gd name="connsiteY59" fmla="*/ 369380 h 1435322"/>
                <a:gd name="connsiteX60" fmla="*/ 1372076 w 5776626"/>
                <a:gd name="connsiteY60" fmla="*/ 361664 h 1435322"/>
                <a:gd name="connsiteX61" fmla="*/ 1348931 w 5776626"/>
                <a:gd name="connsiteY61" fmla="*/ 361664 h 1435322"/>
                <a:gd name="connsiteX62" fmla="*/ 1348931 w 5776626"/>
                <a:gd name="connsiteY62" fmla="*/ 331280 h 1435322"/>
                <a:gd name="connsiteX63" fmla="*/ 1293400 w 5776626"/>
                <a:gd name="connsiteY63" fmla="*/ 331280 h 1435322"/>
                <a:gd name="connsiteX64" fmla="*/ 1293400 w 5776626"/>
                <a:gd name="connsiteY64" fmla="*/ 309753 h 1435322"/>
                <a:gd name="connsiteX65" fmla="*/ 1218438 w 5776626"/>
                <a:gd name="connsiteY65" fmla="*/ 309753 h 1435322"/>
                <a:gd name="connsiteX66" fmla="*/ 1218438 w 5776626"/>
                <a:gd name="connsiteY66" fmla="*/ 271653 h 1435322"/>
                <a:gd name="connsiteX67" fmla="*/ 1191673 w 5776626"/>
                <a:gd name="connsiteY67" fmla="*/ 271653 h 1435322"/>
                <a:gd name="connsiteX68" fmla="*/ 1191673 w 5776626"/>
                <a:gd name="connsiteY68" fmla="*/ 260699 h 1435322"/>
                <a:gd name="connsiteX69" fmla="*/ 1059942 w 5776626"/>
                <a:gd name="connsiteY69" fmla="*/ 260699 h 1435322"/>
                <a:gd name="connsiteX70" fmla="*/ 1059942 w 5776626"/>
                <a:gd name="connsiteY70" fmla="*/ 238220 h 1435322"/>
                <a:gd name="connsiteX71" fmla="*/ 990219 w 5776626"/>
                <a:gd name="connsiteY71" fmla="*/ 238220 h 1435322"/>
                <a:gd name="connsiteX72" fmla="*/ 990219 w 5776626"/>
                <a:gd name="connsiteY72" fmla="*/ 223838 h 1435322"/>
                <a:gd name="connsiteX73" fmla="*/ 953738 w 5776626"/>
                <a:gd name="connsiteY73" fmla="*/ 223838 h 1435322"/>
                <a:gd name="connsiteX74" fmla="*/ 953738 w 5776626"/>
                <a:gd name="connsiteY74" fmla="*/ 191453 h 1435322"/>
                <a:gd name="connsiteX75" fmla="*/ 904304 w 5776626"/>
                <a:gd name="connsiteY75" fmla="*/ 191453 h 1435322"/>
                <a:gd name="connsiteX76" fmla="*/ 904304 w 5776626"/>
                <a:gd name="connsiteY76" fmla="*/ 176784 h 1435322"/>
                <a:gd name="connsiteX77" fmla="*/ 857250 w 5776626"/>
                <a:gd name="connsiteY77" fmla="*/ 176784 h 1435322"/>
                <a:gd name="connsiteX78" fmla="*/ 857250 w 5776626"/>
                <a:gd name="connsiteY78" fmla="*/ 134684 h 1435322"/>
                <a:gd name="connsiteX79" fmla="*/ 811054 w 5776626"/>
                <a:gd name="connsiteY79" fmla="*/ 134684 h 1435322"/>
                <a:gd name="connsiteX80" fmla="*/ 811054 w 5776626"/>
                <a:gd name="connsiteY80" fmla="*/ 119253 h 1435322"/>
                <a:gd name="connsiteX81" fmla="*/ 724757 w 5776626"/>
                <a:gd name="connsiteY81" fmla="*/ 119253 h 1435322"/>
                <a:gd name="connsiteX82" fmla="*/ 724757 w 5776626"/>
                <a:gd name="connsiteY82" fmla="*/ 101441 h 1435322"/>
                <a:gd name="connsiteX83" fmla="*/ 688277 w 5776626"/>
                <a:gd name="connsiteY83" fmla="*/ 101441 h 1435322"/>
                <a:gd name="connsiteX84" fmla="*/ 688277 w 5776626"/>
                <a:gd name="connsiteY84" fmla="*/ 84773 h 1435322"/>
                <a:gd name="connsiteX85" fmla="*/ 645700 w 5776626"/>
                <a:gd name="connsiteY85" fmla="*/ 84773 h 1435322"/>
                <a:gd name="connsiteX86" fmla="*/ 645700 w 5776626"/>
                <a:gd name="connsiteY86" fmla="*/ 73057 h 1435322"/>
                <a:gd name="connsiteX87" fmla="*/ 576834 w 5776626"/>
                <a:gd name="connsiteY87" fmla="*/ 73057 h 1435322"/>
                <a:gd name="connsiteX88" fmla="*/ 576834 w 5776626"/>
                <a:gd name="connsiteY88" fmla="*/ 50768 h 1435322"/>
                <a:gd name="connsiteX89" fmla="*/ 435388 w 5776626"/>
                <a:gd name="connsiteY89" fmla="*/ 50768 h 1435322"/>
                <a:gd name="connsiteX90" fmla="*/ 435388 w 5776626"/>
                <a:gd name="connsiteY90" fmla="*/ 34862 h 1435322"/>
                <a:gd name="connsiteX91" fmla="*/ 306896 w 5776626"/>
                <a:gd name="connsiteY91" fmla="*/ 34862 h 1435322"/>
                <a:gd name="connsiteX92" fmla="*/ 306896 w 5776626"/>
                <a:gd name="connsiteY92" fmla="*/ 17145 h 1435322"/>
                <a:gd name="connsiteX93" fmla="*/ 130492 w 5776626"/>
                <a:gd name="connsiteY93" fmla="*/ 17145 h 1435322"/>
                <a:gd name="connsiteX94" fmla="*/ 130492 w 5776626"/>
                <a:gd name="connsiteY94" fmla="*/ 0 h 1435322"/>
                <a:gd name="connsiteX95" fmla="*/ 0 w 5776626"/>
                <a:gd name="connsiteY95" fmla="*/ 0 h 1435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5776626" h="1435322">
                  <a:moveTo>
                    <a:pt x="5776627" y="1435322"/>
                  </a:moveTo>
                  <a:lnTo>
                    <a:pt x="4221480" y="1435322"/>
                  </a:lnTo>
                  <a:lnTo>
                    <a:pt x="4221480" y="1357122"/>
                  </a:lnTo>
                  <a:lnTo>
                    <a:pt x="4019550" y="1357122"/>
                  </a:lnTo>
                  <a:lnTo>
                    <a:pt x="4019550" y="1293876"/>
                  </a:lnTo>
                  <a:lnTo>
                    <a:pt x="3683984" y="1293876"/>
                  </a:lnTo>
                  <a:lnTo>
                    <a:pt x="3683984" y="1244441"/>
                  </a:lnTo>
                  <a:lnTo>
                    <a:pt x="3093815" y="1244441"/>
                  </a:lnTo>
                  <a:lnTo>
                    <a:pt x="3093815" y="1209961"/>
                  </a:lnTo>
                  <a:lnTo>
                    <a:pt x="3027807" y="1209961"/>
                  </a:lnTo>
                  <a:lnTo>
                    <a:pt x="3027807" y="1178719"/>
                  </a:lnTo>
                  <a:lnTo>
                    <a:pt x="2952750" y="1178719"/>
                  </a:lnTo>
                  <a:lnTo>
                    <a:pt x="2952750" y="1121188"/>
                  </a:lnTo>
                  <a:lnTo>
                    <a:pt x="2874550" y="1121188"/>
                  </a:lnTo>
                  <a:lnTo>
                    <a:pt x="2874550" y="1058799"/>
                  </a:lnTo>
                  <a:lnTo>
                    <a:pt x="2809685" y="1058799"/>
                  </a:lnTo>
                  <a:lnTo>
                    <a:pt x="2809685" y="1030034"/>
                  </a:lnTo>
                  <a:lnTo>
                    <a:pt x="2702338" y="1030034"/>
                  </a:lnTo>
                  <a:lnTo>
                    <a:pt x="2702338" y="1003364"/>
                  </a:lnTo>
                  <a:lnTo>
                    <a:pt x="2511838" y="1003364"/>
                  </a:lnTo>
                  <a:lnTo>
                    <a:pt x="2511838" y="976027"/>
                  </a:lnTo>
                  <a:lnTo>
                    <a:pt x="2439638" y="976027"/>
                  </a:lnTo>
                  <a:lnTo>
                    <a:pt x="2439638" y="946976"/>
                  </a:lnTo>
                  <a:lnTo>
                    <a:pt x="2343626" y="946976"/>
                  </a:lnTo>
                  <a:lnTo>
                    <a:pt x="2343626" y="922973"/>
                  </a:lnTo>
                  <a:lnTo>
                    <a:pt x="2197703" y="922973"/>
                  </a:lnTo>
                  <a:lnTo>
                    <a:pt x="2197703" y="878681"/>
                  </a:lnTo>
                  <a:lnTo>
                    <a:pt x="2176653" y="878681"/>
                  </a:lnTo>
                  <a:lnTo>
                    <a:pt x="2176653" y="856012"/>
                  </a:lnTo>
                  <a:lnTo>
                    <a:pt x="2119027" y="856012"/>
                  </a:lnTo>
                  <a:lnTo>
                    <a:pt x="2119027" y="833342"/>
                  </a:lnTo>
                  <a:lnTo>
                    <a:pt x="2070830" y="833342"/>
                  </a:lnTo>
                  <a:lnTo>
                    <a:pt x="2070830" y="811530"/>
                  </a:lnTo>
                  <a:lnTo>
                    <a:pt x="2029111" y="811530"/>
                  </a:lnTo>
                  <a:lnTo>
                    <a:pt x="2029111" y="790099"/>
                  </a:lnTo>
                  <a:lnTo>
                    <a:pt x="2012061" y="790099"/>
                  </a:lnTo>
                  <a:lnTo>
                    <a:pt x="2012061" y="753999"/>
                  </a:lnTo>
                  <a:lnTo>
                    <a:pt x="1992630" y="753999"/>
                  </a:lnTo>
                  <a:lnTo>
                    <a:pt x="1992630" y="743426"/>
                  </a:lnTo>
                  <a:lnTo>
                    <a:pt x="1979295" y="743426"/>
                  </a:lnTo>
                  <a:lnTo>
                    <a:pt x="1979295" y="718757"/>
                  </a:lnTo>
                  <a:lnTo>
                    <a:pt x="1947196" y="718757"/>
                  </a:lnTo>
                  <a:lnTo>
                    <a:pt x="1947196" y="700373"/>
                  </a:lnTo>
                  <a:lnTo>
                    <a:pt x="1905857" y="700373"/>
                  </a:lnTo>
                  <a:lnTo>
                    <a:pt x="1905857" y="633984"/>
                  </a:lnTo>
                  <a:lnTo>
                    <a:pt x="1887474" y="633984"/>
                  </a:lnTo>
                  <a:lnTo>
                    <a:pt x="1887474" y="594741"/>
                  </a:lnTo>
                  <a:lnTo>
                    <a:pt x="1876235" y="594741"/>
                  </a:lnTo>
                  <a:lnTo>
                    <a:pt x="1876235" y="545306"/>
                  </a:lnTo>
                  <a:lnTo>
                    <a:pt x="1828038" y="545306"/>
                  </a:lnTo>
                  <a:lnTo>
                    <a:pt x="1828038" y="527114"/>
                  </a:lnTo>
                  <a:lnTo>
                    <a:pt x="1798415" y="527114"/>
                  </a:lnTo>
                  <a:lnTo>
                    <a:pt x="1798415" y="498253"/>
                  </a:lnTo>
                  <a:lnTo>
                    <a:pt x="1770507" y="498253"/>
                  </a:lnTo>
                  <a:lnTo>
                    <a:pt x="1770507" y="468630"/>
                  </a:lnTo>
                  <a:lnTo>
                    <a:pt x="1524476" y="468630"/>
                  </a:lnTo>
                  <a:lnTo>
                    <a:pt x="1524476" y="407480"/>
                  </a:lnTo>
                  <a:lnTo>
                    <a:pt x="1404842" y="407480"/>
                  </a:lnTo>
                  <a:lnTo>
                    <a:pt x="1404842" y="369380"/>
                  </a:lnTo>
                  <a:lnTo>
                    <a:pt x="1372076" y="369380"/>
                  </a:lnTo>
                  <a:lnTo>
                    <a:pt x="1372076" y="361664"/>
                  </a:lnTo>
                  <a:lnTo>
                    <a:pt x="1348931" y="361664"/>
                  </a:lnTo>
                  <a:lnTo>
                    <a:pt x="1348931" y="331280"/>
                  </a:lnTo>
                  <a:lnTo>
                    <a:pt x="1293400" y="331280"/>
                  </a:lnTo>
                  <a:lnTo>
                    <a:pt x="1293400" y="309753"/>
                  </a:lnTo>
                  <a:lnTo>
                    <a:pt x="1218438" y="309753"/>
                  </a:lnTo>
                  <a:lnTo>
                    <a:pt x="1218438" y="271653"/>
                  </a:lnTo>
                  <a:lnTo>
                    <a:pt x="1191673" y="271653"/>
                  </a:lnTo>
                  <a:lnTo>
                    <a:pt x="1191673" y="260699"/>
                  </a:lnTo>
                  <a:lnTo>
                    <a:pt x="1059942" y="260699"/>
                  </a:lnTo>
                  <a:lnTo>
                    <a:pt x="1059942" y="238220"/>
                  </a:lnTo>
                  <a:lnTo>
                    <a:pt x="990219" y="238220"/>
                  </a:lnTo>
                  <a:lnTo>
                    <a:pt x="990219" y="223838"/>
                  </a:lnTo>
                  <a:lnTo>
                    <a:pt x="953738" y="223838"/>
                  </a:lnTo>
                  <a:lnTo>
                    <a:pt x="953738" y="191453"/>
                  </a:lnTo>
                  <a:lnTo>
                    <a:pt x="904304" y="191453"/>
                  </a:lnTo>
                  <a:lnTo>
                    <a:pt x="904304" y="176784"/>
                  </a:lnTo>
                  <a:lnTo>
                    <a:pt x="857250" y="176784"/>
                  </a:lnTo>
                  <a:lnTo>
                    <a:pt x="857250" y="134684"/>
                  </a:lnTo>
                  <a:lnTo>
                    <a:pt x="811054" y="134684"/>
                  </a:lnTo>
                  <a:lnTo>
                    <a:pt x="811054" y="119253"/>
                  </a:lnTo>
                  <a:lnTo>
                    <a:pt x="724757" y="119253"/>
                  </a:lnTo>
                  <a:lnTo>
                    <a:pt x="724757" y="101441"/>
                  </a:lnTo>
                  <a:lnTo>
                    <a:pt x="688277" y="101441"/>
                  </a:lnTo>
                  <a:lnTo>
                    <a:pt x="688277" y="84773"/>
                  </a:lnTo>
                  <a:lnTo>
                    <a:pt x="645700" y="84773"/>
                  </a:lnTo>
                  <a:lnTo>
                    <a:pt x="645700" y="73057"/>
                  </a:lnTo>
                  <a:lnTo>
                    <a:pt x="576834" y="73057"/>
                  </a:lnTo>
                  <a:lnTo>
                    <a:pt x="576834" y="50768"/>
                  </a:lnTo>
                  <a:lnTo>
                    <a:pt x="435388" y="50768"/>
                  </a:lnTo>
                  <a:lnTo>
                    <a:pt x="435388" y="34862"/>
                  </a:lnTo>
                  <a:lnTo>
                    <a:pt x="306896" y="34862"/>
                  </a:lnTo>
                  <a:lnTo>
                    <a:pt x="306896" y="17145"/>
                  </a:lnTo>
                  <a:lnTo>
                    <a:pt x="130492" y="17145"/>
                  </a:lnTo>
                  <a:lnTo>
                    <a:pt x="130492" y="0"/>
                  </a:lnTo>
                  <a:lnTo>
                    <a:pt x="0" y="0"/>
                  </a:lnTo>
                </a:path>
              </a:pathLst>
            </a:custGeom>
            <a:noFill/>
            <a:ln w="19050" cap="flat">
              <a:solidFill>
                <a:srgbClr val="D0006F">
                  <a:lumMod val="20000"/>
                  <a:lumOff val="80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501" name="Group 1500">
            <a:extLst>
              <a:ext uri="{FF2B5EF4-FFF2-40B4-BE49-F238E27FC236}">
                <a16:creationId xmlns:a16="http://schemas.microsoft.com/office/drawing/2014/main" id="{C26D92E4-5293-3F48-3B41-7AA0CCC5F1A3}"/>
              </a:ext>
            </a:extLst>
          </p:cNvPr>
          <p:cNvGrpSpPr/>
          <p:nvPr/>
        </p:nvGrpSpPr>
        <p:grpSpPr bwMode="gray">
          <a:xfrm>
            <a:off x="653220" y="1695448"/>
            <a:ext cx="6727003" cy="1462659"/>
            <a:chOff x="3057525" y="2700337"/>
            <a:chExt cx="6077616" cy="1462659"/>
          </a:xfrm>
        </p:grpSpPr>
        <p:grpSp>
          <p:nvGrpSpPr>
            <p:cNvPr id="1502" name="Graphic 75">
              <a:extLst>
                <a:ext uri="{FF2B5EF4-FFF2-40B4-BE49-F238E27FC236}">
                  <a16:creationId xmlns:a16="http://schemas.microsoft.com/office/drawing/2014/main" id="{94B4CE5D-6854-D1F8-A839-8D6972C12D21}"/>
                </a:ext>
              </a:extLst>
            </p:cNvPr>
            <p:cNvGrpSpPr/>
            <p:nvPr/>
          </p:nvGrpSpPr>
          <p:grpSpPr bwMode="gray">
            <a:xfrm>
              <a:off x="3153537" y="2760059"/>
              <a:ext cx="5981604" cy="1402937"/>
              <a:chOff x="3153537" y="2760059"/>
              <a:chExt cx="5981604" cy="1402937"/>
            </a:xfrm>
          </p:grpSpPr>
          <p:grpSp>
            <p:nvGrpSpPr>
              <p:cNvPr id="1504" name="Graphic 75">
                <a:extLst>
                  <a:ext uri="{FF2B5EF4-FFF2-40B4-BE49-F238E27FC236}">
                    <a16:creationId xmlns:a16="http://schemas.microsoft.com/office/drawing/2014/main" id="{806087E6-F933-6DA2-517C-70C3D2E77F8C}"/>
                  </a:ext>
                </a:extLst>
              </p:cNvPr>
              <p:cNvGrpSpPr/>
              <p:nvPr/>
            </p:nvGrpSpPr>
            <p:grpSpPr bwMode="gray">
              <a:xfrm>
                <a:off x="9059418" y="4087272"/>
                <a:ext cx="75723" cy="75723"/>
                <a:chOff x="9059418" y="4087272"/>
                <a:chExt cx="75723" cy="75723"/>
              </a:xfrm>
            </p:grpSpPr>
            <p:sp>
              <p:nvSpPr>
                <p:cNvPr id="1892" name="Freeform: Shape 7299">
                  <a:extLst>
                    <a:ext uri="{FF2B5EF4-FFF2-40B4-BE49-F238E27FC236}">
                      <a16:creationId xmlns:a16="http://schemas.microsoft.com/office/drawing/2014/main" id="{244F34C4-61CE-9ABD-C126-BAEF1F1CAFAC}"/>
                    </a:ext>
                  </a:extLst>
                </p:cNvPr>
                <p:cNvSpPr/>
                <p:nvPr/>
              </p:nvSpPr>
              <p:spPr bwMode="gray">
                <a:xfrm>
                  <a:off x="9097327"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93" name="Freeform: Shape 7300">
                  <a:extLst>
                    <a:ext uri="{FF2B5EF4-FFF2-40B4-BE49-F238E27FC236}">
                      <a16:creationId xmlns:a16="http://schemas.microsoft.com/office/drawing/2014/main" id="{808E9977-1299-7264-F119-C5ACFB84BA82}"/>
                    </a:ext>
                  </a:extLst>
                </p:cNvPr>
                <p:cNvSpPr/>
                <p:nvPr/>
              </p:nvSpPr>
              <p:spPr bwMode="gray">
                <a:xfrm>
                  <a:off x="9059418" y="4125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5" name="Graphic 75">
                <a:extLst>
                  <a:ext uri="{FF2B5EF4-FFF2-40B4-BE49-F238E27FC236}">
                    <a16:creationId xmlns:a16="http://schemas.microsoft.com/office/drawing/2014/main" id="{640586A0-847F-11E3-090A-DDCE9402E025}"/>
                  </a:ext>
                </a:extLst>
              </p:cNvPr>
              <p:cNvGrpSpPr/>
              <p:nvPr/>
            </p:nvGrpSpPr>
            <p:grpSpPr bwMode="gray">
              <a:xfrm>
                <a:off x="9004935" y="4087272"/>
                <a:ext cx="75723" cy="75723"/>
                <a:chOff x="9004935" y="4087272"/>
                <a:chExt cx="75723" cy="75723"/>
              </a:xfrm>
            </p:grpSpPr>
            <p:sp>
              <p:nvSpPr>
                <p:cNvPr id="1890" name="Freeform: Shape 7297">
                  <a:extLst>
                    <a:ext uri="{FF2B5EF4-FFF2-40B4-BE49-F238E27FC236}">
                      <a16:creationId xmlns:a16="http://schemas.microsoft.com/office/drawing/2014/main" id="{40837E61-C9CC-9CF3-C34F-A28CF41CBDDC}"/>
                    </a:ext>
                  </a:extLst>
                </p:cNvPr>
                <p:cNvSpPr/>
                <p:nvPr/>
              </p:nvSpPr>
              <p:spPr bwMode="gray">
                <a:xfrm>
                  <a:off x="9042749"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91" name="Freeform: Shape 7298">
                  <a:extLst>
                    <a:ext uri="{FF2B5EF4-FFF2-40B4-BE49-F238E27FC236}">
                      <a16:creationId xmlns:a16="http://schemas.microsoft.com/office/drawing/2014/main" id="{53E75355-E620-4F32-B540-550F45684BB3}"/>
                    </a:ext>
                  </a:extLst>
                </p:cNvPr>
                <p:cNvSpPr/>
                <p:nvPr/>
              </p:nvSpPr>
              <p:spPr bwMode="gray">
                <a:xfrm>
                  <a:off x="9004935" y="4125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6" name="Graphic 75">
                <a:extLst>
                  <a:ext uri="{FF2B5EF4-FFF2-40B4-BE49-F238E27FC236}">
                    <a16:creationId xmlns:a16="http://schemas.microsoft.com/office/drawing/2014/main" id="{F556D658-996D-C8B3-A490-6FE7DFF3573B}"/>
                  </a:ext>
                </a:extLst>
              </p:cNvPr>
              <p:cNvGrpSpPr/>
              <p:nvPr/>
            </p:nvGrpSpPr>
            <p:grpSpPr bwMode="gray">
              <a:xfrm>
                <a:off x="8612314" y="4087272"/>
                <a:ext cx="75628" cy="75723"/>
                <a:chOff x="8612314" y="4087272"/>
                <a:chExt cx="75628" cy="75723"/>
              </a:xfrm>
            </p:grpSpPr>
            <p:sp>
              <p:nvSpPr>
                <p:cNvPr id="1888" name="Freeform: Shape 7295">
                  <a:extLst>
                    <a:ext uri="{FF2B5EF4-FFF2-40B4-BE49-F238E27FC236}">
                      <a16:creationId xmlns:a16="http://schemas.microsoft.com/office/drawing/2014/main" id="{C143CEF5-6156-1523-DB04-30209BEC3B5A}"/>
                    </a:ext>
                  </a:extLst>
                </p:cNvPr>
                <p:cNvSpPr/>
                <p:nvPr/>
              </p:nvSpPr>
              <p:spPr bwMode="gray">
                <a:xfrm>
                  <a:off x="8650128"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9" name="Freeform: Shape 7296">
                  <a:extLst>
                    <a:ext uri="{FF2B5EF4-FFF2-40B4-BE49-F238E27FC236}">
                      <a16:creationId xmlns:a16="http://schemas.microsoft.com/office/drawing/2014/main" id="{6948AB9A-A67A-0FEC-2C33-2A46A4C2E632}"/>
                    </a:ext>
                  </a:extLst>
                </p:cNvPr>
                <p:cNvSpPr/>
                <p:nvPr/>
              </p:nvSpPr>
              <p:spPr bwMode="gray">
                <a:xfrm>
                  <a:off x="8612314" y="4125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7" name="Graphic 75">
                <a:extLst>
                  <a:ext uri="{FF2B5EF4-FFF2-40B4-BE49-F238E27FC236}">
                    <a16:creationId xmlns:a16="http://schemas.microsoft.com/office/drawing/2014/main" id="{F8F85C55-B821-35C6-A8C4-775AA53C08B1}"/>
                  </a:ext>
                </a:extLst>
              </p:cNvPr>
              <p:cNvGrpSpPr/>
              <p:nvPr/>
            </p:nvGrpSpPr>
            <p:grpSpPr bwMode="gray">
              <a:xfrm>
                <a:off x="8399240" y="4087272"/>
                <a:ext cx="75723" cy="75723"/>
                <a:chOff x="8399240" y="4087272"/>
                <a:chExt cx="75723" cy="75723"/>
              </a:xfrm>
            </p:grpSpPr>
            <p:sp>
              <p:nvSpPr>
                <p:cNvPr id="1886" name="Freeform: Shape 7293">
                  <a:extLst>
                    <a:ext uri="{FF2B5EF4-FFF2-40B4-BE49-F238E27FC236}">
                      <a16:creationId xmlns:a16="http://schemas.microsoft.com/office/drawing/2014/main" id="{17C52F5F-DA30-EBDD-FA00-9C7BF6771BFA}"/>
                    </a:ext>
                  </a:extLst>
                </p:cNvPr>
                <p:cNvSpPr/>
                <p:nvPr/>
              </p:nvSpPr>
              <p:spPr bwMode="gray">
                <a:xfrm>
                  <a:off x="8437149"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7" name="Freeform: Shape 7294">
                  <a:extLst>
                    <a:ext uri="{FF2B5EF4-FFF2-40B4-BE49-F238E27FC236}">
                      <a16:creationId xmlns:a16="http://schemas.microsoft.com/office/drawing/2014/main" id="{3A261C0F-9913-8805-063D-F06C084C3A63}"/>
                    </a:ext>
                  </a:extLst>
                </p:cNvPr>
                <p:cNvSpPr/>
                <p:nvPr/>
              </p:nvSpPr>
              <p:spPr bwMode="gray">
                <a:xfrm>
                  <a:off x="8399240" y="4125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8" name="Graphic 75">
                <a:extLst>
                  <a:ext uri="{FF2B5EF4-FFF2-40B4-BE49-F238E27FC236}">
                    <a16:creationId xmlns:a16="http://schemas.microsoft.com/office/drawing/2014/main" id="{BBFD6CE4-D4DF-930B-AC94-5E83F9E70E7C}"/>
                  </a:ext>
                </a:extLst>
              </p:cNvPr>
              <p:cNvGrpSpPr/>
              <p:nvPr/>
            </p:nvGrpSpPr>
            <p:grpSpPr bwMode="gray">
              <a:xfrm>
                <a:off x="8291703" y="4087272"/>
                <a:ext cx="75628" cy="75723"/>
                <a:chOff x="8291703" y="4087272"/>
                <a:chExt cx="75628" cy="75723"/>
              </a:xfrm>
            </p:grpSpPr>
            <p:sp>
              <p:nvSpPr>
                <p:cNvPr id="1884" name="Freeform: Shape 7291">
                  <a:extLst>
                    <a:ext uri="{FF2B5EF4-FFF2-40B4-BE49-F238E27FC236}">
                      <a16:creationId xmlns:a16="http://schemas.microsoft.com/office/drawing/2014/main" id="{2B302156-6FA0-6D99-0E4E-79BDE4E23EDA}"/>
                    </a:ext>
                  </a:extLst>
                </p:cNvPr>
                <p:cNvSpPr/>
                <p:nvPr/>
              </p:nvSpPr>
              <p:spPr bwMode="gray">
                <a:xfrm>
                  <a:off x="8329517"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5" name="Freeform: Shape 7292">
                  <a:extLst>
                    <a:ext uri="{FF2B5EF4-FFF2-40B4-BE49-F238E27FC236}">
                      <a16:creationId xmlns:a16="http://schemas.microsoft.com/office/drawing/2014/main" id="{BD08B255-96E5-5666-BD43-2ABD30F45C8C}"/>
                    </a:ext>
                  </a:extLst>
                </p:cNvPr>
                <p:cNvSpPr/>
                <p:nvPr/>
              </p:nvSpPr>
              <p:spPr bwMode="gray">
                <a:xfrm>
                  <a:off x="8291703" y="4125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09" name="Graphic 75">
                <a:extLst>
                  <a:ext uri="{FF2B5EF4-FFF2-40B4-BE49-F238E27FC236}">
                    <a16:creationId xmlns:a16="http://schemas.microsoft.com/office/drawing/2014/main" id="{51E8CEE6-8B0F-17EF-68F0-5ECBDD86EF81}"/>
                  </a:ext>
                </a:extLst>
              </p:cNvPr>
              <p:cNvGrpSpPr/>
              <p:nvPr/>
            </p:nvGrpSpPr>
            <p:grpSpPr bwMode="gray">
              <a:xfrm>
                <a:off x="8191690" y="4087272"/>
                <a:ext cx="75628" cy="75723"/>
                <a:chOff x="8191690" y="4087272"/>
                <a:chExt cx="75628" cy="75723"/>
              </a:xfrm>
            </p:grpSpPr>
            <p:sp>
              <p:nvSpPr>
                <p:cNvPr id="1882" name="Freeform: Shape 7289">
                  <a:extLst>
                    <a:ext uri="{FF2B5EF4-FFF2-40B4-BE49-F238E27FC236}">
                      <a16:creationId xmlns:a16="http://schemas.microsoft.com/office/drawing/2014/main" id="{DB13D522-5C81-49CF-1826-A3C9FEBD9146}"/>
                    </a:ext>
                  </a:extLst>
                </p:cNvPr>
                <p:cNvSpPr/>
                <p:nvPr/>
              </p:nvSpPr>
              <p:spPr bwMode="gray">
                <a:xfrm>
                  <a:off x="8229504"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3" name="Freeform: Shape 7290">
                  <a:extLst>
                    <a:ext uri="{FF2B5EF4-FFF2-40B4-BE49-F238E27FC236}">
                      <a16:creationId xmlns:a16="http://schemas.microsoft.com/office/drawing/2014/main" id="{2A33C714-57B9-1B3A-66E0-678B97D59F90}"/>
                    </a:ext>
                  </a:extLst>
                </p:cNvPr>
                <p:cNvSpPr/>
                <p:nvPr/>
              </p:nvSpPr>
              <p:spPr bwMode="gray">
                <a:xfrm>
                  <a:off x="8191690" y="4125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0" name="Graphic 75">
                <a:extLst>
                  <a:ext uri="{FF2B5EF4-FFF2-40B4-BE49-F238E27FC236}">
                    <a16:creationId xmlns:a16="http://schemas.microsoft.com/office/drawing/2014/main" id="{5A9380AD-2AFA-8FC7-B407-A6F6E1A637AE}"/>
                  </a:ext>
                </a:extLst>
              </p:cNvPr>
              <p:cNvGrpSpPr/>
              <p:nvPr/>
            </p:nvGrpSpPr>
            <p:grpSpPr bwMode="gray">
              <a:xfrm>
                <a:off x="8163115" y="4087272"/>
                <a:ext cx="75628" cy="75723"/>
                <a:chOff x="8163115" y="4087272"/>
                <a:chExt cx="75628" cy="75723"/>
              </a:xfrm>
            </p:grpSpPr>
            <p:sp>
              <p:nvSpPr>
                <p:cNvPr id="1880" name="Freeform: Shape 7287">
                  <a:extLst>
                    <a:ext uri="{FF2B5EF4-FFF2-40B4-BE49-F238E27FC236}">
                      <a16:creationId xmlns:a16="http://schemas.microsoft.com/office/drawing/2014/main" id="{DD200666-0D17-4943-A421-3167F37A789D}"/>
                    </a:ext>
                  </a:extLst>
                </p:cNvPr>
                <p:cNvSpPr/>
                <p:nvPr/>
              </p:nvSpPr>
              <p:spPr bwMode="gray">
                <a:xfrm>
                  <a:off x="8200929"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81" name="Freeform: Shape 7288">
                  <a:extLst>
                    <a:ext uri="{FF2B5EF4-FFF2-40B4-BE49-F238E27FC236}">
                      <a16:creationId xmlns:a16="http://schemas.microsoft.com/office/drawing/2014/main" id="{DC2C5726-1920-3FDA-B9EF-B830FC42A257}"/>
                    </a:ext>
                  </a:extLst>
                </p:cNvPr>
                <p:cNvSpPr/>
                <p:nvPr/>
              </p:nvSpPr>
              <p:spPr bwMode="gray">
                <a:xfrm>
                  <a:off x="8163115" y="4125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1" name="Graphic 75">
                <a:extLst>
                  <a:ext uri="{FF2B5EF4-FFF2-40B4-BE49-F238E27FC236}">
                    <a16:creationId xmlns:a16="http://schemas.microsoft.com/office/drawing/2014/main" id="{07303041-D747-9B32-43DF-67217C411514}"/>
                  </a:ext>
                </a:extLst>
              </p:cNvPr>
              <p:cNvGrpSpPr/>
              <p:nvPr/>
            </p:nvGrpSpPr>
            <p:grpSpPr bwMode="gray">
              <a:xfrm>
                <a:off x="8158829" y="4087272"/>
                <a:ext cx="75723" cy="75723"/>
                <a:chOff x="8158829" y="4087272"/>
                <a:chExt cx="75723" cy="75723"/>
              </a:xfrm>
            </p:grpSpPr>
            <p:sp>
              <p:nvSpPr>
                <p:cNvPr id="1878" name="Freeform: Shape 7285">
                  <a:extLst>
                    <a:ext uri="{FF2B5EF4-FFF2-40B4-BE49-F238E27FC236}">
                      <a16:creationId xmlns:a16="http://schemas.microsoft.com/office/drawing/2014/main" id="{E9B6C81F-F597-A3B7-6A36-8E89021FDB9C}"/>
                    </a:ext>
                  </a:extLst>
                </p:cNvPr>
                <p:cNvSpPr/>
                <p:nvPr/>
              </p:nvSpPr>
              <p:spPr bwMode="gray">
                <a:xfrm>
                  <a:off x="8196643"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9" name="Freeform: Shape 7286">
                  <a:extLst>
                    <a:ext uri="{FF2B5EF4-FFF2-40B4-BE49-F238E27FC236}">
                      <a16:creationId xmlns:a16="http://schemas.microsoft.com/office/drawing/2014/main" id="{09D4410D-7800-13DF-609F-1D9EC60337F2}"/>
                    </a:ext>
                  </a:extLst>
                </p:cNvPr>
                <p:cNvSpPr/>
                <p:nvPr/>
              </p:nvSpPr>
              <p:spPr bwMode="gray">
                <a:xfrm>
                  <a:off x="8158829" y="4125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2" name="Graphic 75">
                <a:extLst>
                  <a:ext uri="{FF2B5EF4-FFF2-40B4-BE49-F238E27FC236}">
                    <a16:creationId xmlns:a16="http://schemas.microsoft.com/office/drawing/2014/main" id="{5211EB1F-69B9-5C93-0121-958601BD4172}"/>
                  </a:ext>
                </a:extLst>
              </p:cNvPr>
              <p:cNvGrpSpPr/>
              <p:nvPr/>
            </p:nvGrpSpPr>
            <p:grpSpPr bwMode="gray">
              <a:xfrm>
                <a:off x="8104060" y="4087272"/>
                <a:ext cx="75723" cy="75723"/>
                <a:chOff x="8104060" y="4087272"/>
                <a:chExt cx="75723" cy="75723"/>
              </a:xfrm>
            </p:grpSpPr>
            <p:sp>
              <p:nvSpPr>
                <p:cNvPr id="1876" name="Freeform: Shape 7283">
                  <a:extLst>
                    <a:ext uri="{FF2B5EF4-FFF2-40B4-BE49-F238E27FC236}">
                      <a16:creationId xmlns:a16="http://schemas.microsoft.com/office/drawing/2014/main" id="{38D2E3C7-7A62-C15E-A409-99682856BCCA}"/>
                    </a:ext>
                  </a:extLst>
                </p:cNvPr>
                <p:cNvSpPr/>
                <p:nvPr/>
              </p:nvSpPr>
              <p:spPr bwMode="gray">
                <a:xfrm>
                  <a:off x="8141970" y="4087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7" name="Freeform: Shape 7284">
                  <a:extLst>
                    <a:ext uri="{FF2B5EF4-FFF2-40B4-BE49-F238E27FC236}">
                      <a16:creationId xmlns:a16="http://schemas.microsoft.com/office/drawing/2014/main" id="{D5F99557-545E-93C2-8020-EE706523F5F9}"/>
                    </a:ext>
                  </a:extLst>
                </p:cNvPr>
                <p:cNvSpPr/>
                <p:nvPr/>
              </p:nvSpPr>
              <p:spPr bwMode="gray">
                <a:xfrm>
                  <a:off x="8104060" y="4125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3" name="Graphic 75">
                <a:extLst>
                  <a:ext uri="{FF2B5EF4-FFF2-40B4-BE49-F238E27FC236}">
                    <a16:creationId xmlns:a16="http://schemas.microsoft.com/office/drawing/2014/main" id="{E0A22338-B108-A016-EC59-0A0106A0B78F}"/>
                  </a:ext>
                </a:extLst>
              </p:cNvPr>
              <p:cNvGrpSpPr/>
              <p:nvPr/>
            </p:nvGrpSpPr>
            <p:grpSpPr bwMode="gray">
              <a:xfrm>
                <a:off x="7987379" y="3895153"/>
                <a:ext cx="75723" cy="75723"/>
                <a:chOff x="7987379" y="3895153"/>
                <a:chExt cx="75723" cy="75723"/>
              </a:xfrm>
            </p:grpSpPr>
            <p:sp>
              <p:nvSpPr>
                <p:cNvPr id="1874" name="Freeform: Shape 7281">
                  <a:extLst>
                    <a:ext uri="{FF2B5EF4-FFF2-40B4-BE49-F238E27FC236}">
                      <a16:creationId xmlns:a16="http://schemas.microsoft.com/office/drawing/2014/main" id="{35B8C577-1E41-1AF6-782B-124D75F9F1CE}"/>
                    </a:ext>
                  </a:extLst>
                </p:cNvPr>
                <p:cNvSpPr/>
                <p:nvPr/>
              </p:nvSpPr>
              <p:spPr bwMode="gray">
                <a:xfrm>
                  <a:off x="8025193" y="3895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5" name="Freeform: Shape 7282">
                  <a:extLst>
                    <a:ext uri="{FF2B5EF4-FFF2-40B4-BE49-F238E27FC236}">
                      <a16:creationId xmlns:a16="http://schemas.microsoft.com/office/drawing/2014/main" id="{9410BDF8-F74E-3657-FF77-6A39462ADB1F}"/>
                    </a:ext>
                  </a:extLst>
                </p:cNvPr>
                <p:cNvSpPr/>
                <p:nvPr/>
              </p:nvSpPr>
              <p:spPr bwMode="gray">
                <a:xfrm>
                  <a:off x="7987379" y="39329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4" name="Graphic 75">
                <a:extLst>
                  <a:ext uri="{FF2B5EF4-FFF2-40B4-BE49-F238E27FC236}">
                    <a16:creationId xmlns:a16="http://schemas.microsoft.com/office/drawing/2014/main" id="{F1A4EF3B-2BB5-D562-61F4-AEAC03C3FC21}"/>
                  </a:ext>
                </a:extLst>
              </p:cNvPr>
              <p:cNvGrpSpPr/>
              <p:nvPr/>
            </p:nvGrpSpPr>
            <p:grpSpPr bwMode="gray">
              <a:xfrm>
                <a:off x="7916703" y="3895153"/>
                <a:ext cx="75723" cy="75723"/>
                <a:chOff x="7916703" y="3895153"/>
                <a:chExt cx="75723" cy="75723"/>
              </a:xfrm>
            </p:grpSpPr>
            <p:sp>
              <p:nvSpPr>
                <p:cNvPr id="1872" name="Freeform: Shape 7279">
                  <a:extLst>
                    <a:ext uri="{FF2B5EF4-FFF2-40B4-BE49-F238E27FC236}">
                      <a16:creationId xmlns:a16="http://schemas.microsoft.com/office/drawing/2014/main" id="{6AC37370-35F4-F36B-26B1-C726E65DB9FC}"/>
                    </a:ext>
                  </a:extLst>
                </p:cNvPr>
                <p:cNvSpPr/>
                <p:nvPr/>
              </p:nvSpPr>
              <p:spPr bwMode="gray">
                <a:xfrm>
                  <a:off x="7954613" y="3895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3" name="Freeform: Shape 7280">
                  <a:extLst>
                    <a:ext uri="{FF2B5EF4-FFF2-40B4-BE49-F238E27FC236}">
                      <a16:creationId xmlns:a16="http://schemas.microsoft.com/office/drawing/2014/main" id="{78CD33E1-3EA1-D10D-CF03-5DACCA848D8D}"/>
                    </a:ext>
                  </a:extLst>
                </p:cNvPr>
                <p:cNvSpPr/>
                <p:nvPr/>
              </p:nvSpPr>
              <p:spPr bwMode="gray">
                <a:xfrm>
                  <a:off x="7916703" y="39329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5" name="Graphic 75">
                <a:extLst>
                  <a:ext uri="{FF2B5EF4-FFF2-40B4-BE49-F238E27FC236}">
                    <a16:creationId xmlns:a16="http://schemas.microsoft.com/office/drawing/2014/main" id="{005BF234-1AC1-7298-C36B-46D9018389B3}"/>
                  </a:ext>
                </a:extLst>
              </p:cNvPr>
              <p:cNvGrpSpPr/>
              <p:nvPr/>
            </p:nvGrpSpPr>
            <p:grpSpPr bwMode="gray">
              <a:xfrm>
                <a:off x="7874222" y="3895153"/>
                <a:ext cx="75628" cy="75723"/>
                <a:chOff x="7874222" y="3895153"/>
                <a:chExt cx="75628" cy="75723"/>
              </a:xfrm>
            </p:grpSpPr>
            <p:sp>
              <p:nvSpPr>
                <p:cNvPr id="1870" name="Freeform: Shape 7277">
                  <a:extLst>
                    <a:ext uri="{FF2B5EF4-FFF2-40B4-BE49-F238E27FC236}">
                      <a16:creationId xmlns:a16="http://schemas.microsoft.com/office/drawing/2014/main" id="{6A3D9E28-9909-F666-9F9B-4890292DA1F7}"/>
                    </a:ext>
                  </a:extLst>
                </p:cNvPr>
                <p:cNvSpPr/>
                <p:nvPr/>
              </p:nvSpPr>
              <p:spPr bwMode="gray">
                <a:xfrm>
                  <a:off x="7912036" y="3895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71" name="Freeform: Shape 7278">
                  <a:extLst>
                    <a:ext uri="{FF2B5EF4-FFF2-40B4-BE49-F238E27FC236}">
                      <a16:creationId xmlns:a16="http://schemas.microsoft.com/office/drawing/2014/main" id="{2C5A7617-DD06-3877-3A79-AAB4207C26D0}"/>
                    </a:ext>
                  </a:extLst>
                </p:cNvPr>
                <p:cNvSpPr/>
                <p:nvPr/>
              </p:nvSpPr>
              <p:spPr bwMode="gray">
                <a:xfrm>
                  <a:off x="7874222" y="393296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6" name="Graphic 75">
                <a:extLst>
                  <a:ext uri="{FF2B5EF4-FFF2-40B4-BE49-F238E27FC236}">
                    <a16:creationId xmlns:a16="http://schemas.microsoft.com/office/drawing/2014/main" id="{22C5A49C-1BB6-6D91-A1CA-B01DFCCF8C61}"/>
                  </a:ext>
                </a:extLst>
              </p:cNvPr>
              <p:cNvGrpSpPr/>
              <p:nvPr/>
            </p:nvGrpSpPr>
            <p:grpSpPr bwMode="gray">
              <a:xfrm>
                <a:off x="7724203" y="3895153"/>
                <a:ext cx="75723" cy="75723"/>
                <a:chOff x="7724203" y="3895153"/>
                <a:chExt cx="75723" cy="75723"/>
              </a:xfrm>
            </p:grpSpPr>
            <p:sp>
              <p:nvSpPr>
                <p:cNvPr id="1868" name="Freeform: Shape 7275">
                  <a:extLst>
                    <a:ext uri="{FF2B5EF4-FFF2-40B4-BE49-F238E27FC236}">
                      <a16:creationId xmlns:a16="http://schemas.microsoft.com/office/drawing/2014/main" id="{999D7622-F958-F77E-7EB6-46FF6E77B6E1}"/>
                    </a:ext>
                  </a:extLst>
                </p:cNvPr>
                <p:cNvSpPr/>
                <p:nvPr/>
              </p:nvSpPr>
              <p:spPr bwMode="gray">
                <a:xfrm>
                  <a:off x="7762017" y="3895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9" name="Freeform: Shape 7276">
                  <a:extLst>
                    <a:ext uri="{FF2B5EF4-FFF2-40B4-BE49-F238E27FC236}">
                      <a16:creationId xmlns:a16="http://schemas.microsoft.com/office/drawing/2014/main" id="{A5C1B667-677A-8C3D-DF65-079AF0DD106E}"/>
                    </a:ext>
                  </a:extLst>
                </p:cNvPr>
                <p:cNvSpPr/>
                <p:nvPr/>
              </p:nvSpPr>
              <p:spPr bwMode="gray">
                <a:xfrm>
                  <a:off x="7724203" y="39329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7" name="Graphic 75">
                <a:extLst>
                  <a:ext uri="{FF2B5EF4-FFF2-40B4-BE49-F238E27FC236}">
                    <a16:creationId xmlns:a16="http://schemas.microsoft.com/office/drawing/2014/main" id="{31863D01-22AE-D28B-632A-DBE120E909B9}"/>
                  </a:ext>
                </a:extLst>
              </p:cNvPr>
              <p:cNvGrpSpPr/>
              <p:nvPr/>
            </p:nvGrpSpPr>
            <p:grpSpPr bwMode="gray">
              <a:xfrm>
                <a:off x="7631811" y="3766280"/>
                <a:ext cx="75723" cy="75628"/>
                <a:chOff x="7631811" y="3766280"/>
                <a:chExt cx="75723" cy="75628"/>
              </a:xfrm>
            </p:grpSpPr>
            <p:sp>
              <p:nvSpPr>
                <p:cNvPr id="1866" name="Freeform: Shape 7273">
                  <a:extLst>
                    <a:ext uri="{FF2B5EF4-FFF2-40B4-BE49-F238E27FC236}">
                      <a16:creationId xmlns:a16="http://schemas.microsoft.com/office/drawing/2014/main" id="{980FBB92-D19F-6F19-4E6B-F92E8B825E2E}"/>
                    </a:ext>
                  </a:extLst>
                </p:cNvPr>
                <p:cNvSpPr/>
                <p:nvPr/>
              </p:nvSpPr>
              <p:spPr bwMode="gray">
                <a:xfrm>
                  <a:off x="7669625"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7" name="Freeform: Shape 7274">
                  <a:extLst>
                    <a:ext uri="{FF2B5EF4-FFF2-40B4-BE49-F238E27FC236}">
                      <a16:creationId xmlns:a16="http://schemas.microsoft.com/office/drawing/2014/main" id="{B3FFCF22-C309-30C4-A923-A839BA560BF5}"/>
                    </a:ext>
                  </a:extLst>
                </p:cNvPr>
                <p:cNvSpPr/>
                <p:nvPr/>
              </p:nvSpPr>
              <p:spPr bwMode="gray">
                <a:xfrm>
                  <a:off x="7631811"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8" name="Graphic 75">
                <a:extLst>
                  <a:ext uri="{FF2B5EF4-FFF2-40B4-BE49-F238E27FC236}">
                    <a16:creationId xmlns:a16="http://schemas.microsoft.com/office/drawing/2014/main" id="{B5845CB1-53BE-7E98-7BCA-776911B566A0}"/>
                  </a:ext>
                </a:extLst>
              </p:cNvPr>
              <p:cNvGrpSpPr/>
              <p:nvPr/>
            </p:nvGrpSpPr>
            <p:grpSpPr bwMode="gray">
              <a:xfrm>
                <a:off x="7565040" y="3766280"/>
                <a:ext cx="75723" cy="75628"/>
                <a:chOff x="7565040" y="3766280"/>
                <a:chExt cx="75723" cy="75628"/>
              </a:xfrm>
            </p:grpSpPr>
            <p:sp>
              <p:nvSpPr>
                <p:cNvPr id="1864" name="Freeform: Shape 7271">
                  <a:extLst>
                    <a:ext uri="{FF2B5EF4-FFF2-40B4-BE49-F238E27FC236}">
                      <a16:creationId xmlns:a16="http://schemas.microsoft.com/office/drawing/2014/main" id="{687AF414-F2A0-7FE2-F190-0CBDA0013260}"/>
                    </a:ext>
                  </a:extLst>
                </p:cNvPr>
                <p:cNvSpPr/>
                <p:nvPr/>
              </p:nvSpPr>
              <p:spPr bwMode="gray">
                <a:xfrm>
                  <a:off x="7602855"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5" name="Freeform: Shape 7272">
                  <a:extLst>
                    <a:ext uri="{FF2B5EF4-FFF2-40B4-BE49-F238E27FC236}">
                      <a16:creationId xmlns:a16="http://schemas.microsoft.com/office/drawing/2014/main" id="{C9D0A2D2-5821-35E0-533F-5A9A45183250}"/>
                    </a:ext>
                  </a:extLst>
                </p:cNvPr>
                <p:cNvSpPr/>
                <p:nvPr/>
              </p:nvSpPr>
              <p:spPr bwMode="gray">
                <a:xfrm>
                  <a:off x="7565040"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19" name="Graphic 75">
                <a:extLst>
                  <a:ext uri="{FF2B5EF4-FFF2-40B4-BE49-F238E27FC236}">
                    <a16:creationId xmlns:a16="http://schemas.microsoft.com/office/drawing/2014/main" id="{D51F63DD-298F-FE15-28A2-B33816D0C14B}"/>
                  </a:ext>
                </a:extLst>
              </p:cNvPr>
              <p:cNvGrpSpPr/>
              <p:nvPr/>
            </p:nvGrpSpPr>
            <p:grpSpPr bwMode="gray">
              <a:xfrm>
                <a:off x="7537989" y="3766280"/>
                <a:ext cx="75723" cy="75628"/>
                <a:chOff x="7537989" y="3766280"/>
                <a:chExt cx="75723" cy="75628"/>
              </a:xfrm>
            </p:grpSpPr>
            <p:sp>
              <p:nvSpPr>
                <p:cNvPr id="1862" name="Freeform: Shape 7269">
                  <a:extLst>
                    <a:ext uri="{FF2B5EF4-FFF2-40B4-BE49-F238E27FC236}">
                      <a16:creationId xmlns:a16="http://schemas.microsoft.com/office/drawing/2014/main" id="{0DE54337-C0FE-9255-803A-A3E71E525426}"/>
                    </a:ext>
                  </a:extLst>
                </p:cNvPr>
                <p:cNvSpPr/>
                <p:nvPr/>
              </p:nvSpPr>
              <p:spPr bwMode="gray">
                <a:xfrm>
                  <a:off x="7575804"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3" name="Freeform: Shape 7270">
                  <a:extLst>
                    <a:ext uri="{FF2B5EF4-FFF2-40B4-BE49-F238E27FC236}">
                      <a16:creationId xmlns:a16="http://schemas.microsoft.com/office/drawing/2014/main" id="{099BC0D4-9761-528E-E80D-4B344FB774B6}"/>
                    </a:ext>
                  </a:extLst>
                </p:cNvPr>
                <p:cNvSpPr/>
                <p:nvPr/>
              </p:nvSpPr>
              <p:spPr bwMode="gray">
                <a:xfrm>
                  <a:off x="7537989"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0" name="Graphic 75">
                <a:extLst>
                  <a:ext uri="{FF2B5EF4-FFF2-40B4-BE49-F238E27FC236}">
                    <a16:creationId xmlns:a16="http://schemas.microsoft.com/office/drawing/2014/main" id="{7EEE8A1C-54D7-E8B9-254E-A253D21BC72E}"/>
                  </a:ext>
                </a:extLst>
              </p:cNvPr>
              <p:cNvGrpSpPr/>
              <p:nvPr/>
            </p:nvGrpSpPr>
            <p:grpSpPr bwMode="gray">
              <a:xfrm>
                <a:off x="7478077" y="3766280"/>
                <a:ext cx="75723" cy="75628"/>
                <a:chOff x="7478077" y="3766280"/>
                <a:chExt cx="75723" cy="75628"/>
              </a:xfrm>
            </p:grpSpPr>
            <p:sp>
              <p:nvSpPr>
                <p:cNvPr id="1860" name="Freeform: Shape 7267">
                  <a:extLst>
                    <a:ext uri="{FF2B5EF4-FFF2-40B4-BE49-F238E27FC236}">
                      <a16:creationId xmlns:a16="http://schemas.microsoft.com/office/drawing/2014/main" id="{EE12CF8E-4CBC-D1AC-47C2-5876B66B4A22}"/>
                    </a:ext>
                  </a:extLst>
                </p:cNvPr>
                <p:cNvSpPr/>
                <p:nvPr/>
              </p:nvSpPr>
              <p:spPr bwMode="gray">
                <a:xfrm>
                  <a:off x="7515891"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61" name="Freeform: Shape 7268">
                  <a:extLst>
                    <a:ext uri="{FF2B5EF4-FFF2-40B4-BE49-F238E27FC236}">
                      <a16:creationId xmlns:a16="http://schemas.microsoft.com/office/drawing/2014/main" id="{EDE077E1-19BD-4977-A8A5-1B8ACC4D6237}"/>
                    </a:ext>
                  </a:extLst>
                </p:cNvPr>
                <p:cNvSpPr/>
                <p:nvPr/>
              </p:nvSpPr>
              <p:spPr bwMode="gray">
                <a:xfrm>
                  <a:off x="7478077"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1" name="Graphic 75">
                <a:extLst>
                  <a:ext uri="{FF2B5EF4-FFF2-40B4-BE49-F238E27FC236}">
                    <a16:creationId xmlns:a16="http://schemas.microsoft.com/office/drawing/2014/main" id="{49A3753C-FECF-C5A3-812F-C1ADEAA42C59}"/>
                  </a:ext>
                </a:extLst>
              </p:cNvPr>
              <p:cNvGrpSpPr/>
              <p:nvPr/>
            </p:nvGrpSpPr>
            <p:grpSpPr bwMode="gray">
              <a:xfrm>
                <a:off x="7150989" y="3766280"/>
                <a:ext cx="75723" cy="75628"/>
                <a:chOff x="7150989" y="3766280"/>
                <a:chExt cx="75723" cy="75628"/>
              </a:xfrm>
            </p:grpSpPr>
            <p:sp>
              <p:nvSpPr>
                <p:cNvPr id="1858" name="Freeform: Shape 7265">
                  <a:extLst>
                    <a:ext uri="{FF2B5EF4-FFF2-40B4-BE49-F238E27FC236}">
                      <a16:creationId xmlns:a16="http://schemas.microsoft.com/office/drawing/2014/main" id="{B9DE735B-68CD-BB90-3964-46DFBD97D42A}"/>
                    </a:ext>
                  </a:extLst>
                </p:cNvPr>
                <p:cNvSpPr/>
                <p:nvPr/>
              </p:nvSpPr>
              <p:spPr bwMode="gray">
                <a:xfrm>
                  <a:off x="7188803"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9" name="Freeform: Shape 7266">
                  <a:extLst>
                    <a:ext uri="{FF2B5EF4-FFF2-40B4-BE49-F238E27FC236}">
                      <a16:creationId xmlns:a16="http://schemas.microsoft.com/office/drawing/2014/main" id="{B5657022-7E32-21C9-4534-D48268C1A9BD}"/>
                    </a:ext>
                  </a:extLst>
                </p:cNvPr>
                <p:cNvSpPr/>
                <p:nvPr/>
              </p:nvSpPr>
              <p:spPr bwMode="gray">
                <a:xfrm>
                  <a:off x="7150989"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2" name="Graphic 75">
                <a:extLst>
                  <a:ext uri="{FF2B5EF4-FFF2-40B4-BE49-F238E27FC236}">
                    <a16:creationId xmlns:a16="http://schemas.microsoft.com/office/drawing/2014/main" id="{26A3A6D5-041E-0804-2BE1-5786268FC0F5}"/>
                  </a:ext>
                </a:extLst>
              </p:cNvPr>
              <p:cNvGrpSpPr/>
              <p:nvPr/>
            </p:nvGrpSpPr>
            <p:grpSpPr bwMode="gray">
              <a:xfrm>
                <a:off x="6904958" y="3703605"/>
                <a:ext cx="75723" cy="75628"/>
                <a:chOff x="6904958" y="3703605"/>
                <a:chExt cx="75723" cy="75628"/>
              </a:xfrm>
            </p:grpSpPr>
            <p:sp>
              <p:nvSpPr>
                <p:cNvPr id="1856" name="Freeform: Shape 7263">
                  <a:extLst>
                    <a:ext uri="{FF2B5EF4-FFF2-40B4-BE49-F238E27FC236}">
                      <a16:creationId xmlns:a16="http://schemas.microsoft.com/office/drawing/2014/main" id="{EA748594-92F1-7199-867D-6A5FD6366614}"/>
                    </a:ext>
                  </a:extLst>
                </p:cNvPr>
                <p:cNvSpPr/>
                <p:nvPr/>
              </p:nvSpPr>
              <p:spPr bwMode="gray">
                <a:xfrm>
                  <a:off x="6942772" y="370360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7" name="Freeform: Shape 7264">
                  <a:extLst>
                    <a:ext uri="{FF2B5EF4-FFF2-40B4-BE49-F238E27FC236}">
                      <a16:creationId xmlns:a16="http://schemas.microsoft.com/office/drawing/2014/main" id="{ACA89A42-42A8-A40E-4D2E-B8EDEB394D0C}"/>
                    </a:ext>
                  </a:extLst>
                </p:cNvPr>
                <p:cNvSpPr/>
                <p:nvPr/>
              </p:nvSpPr>
              <p:spPr bwMode="gray">
                <a:xfrm>
                  <a:off x="6904958" y="37414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3" name="Graphic 75">
                <a:extLst>
                  <a:ext uri="{FF2B5EF4-FFF2-40B4-BE49-F238E27FC236}">
                    <a16:creationId xmlns:a16="http://schemas.microsoft.com/office/drawing/2014/main" id="{4B50AEFC-B8CD-F0CF-8BDF-607C06649BE6}"/>
                  </a:ext>
                </a:extLst>
              </p:cNvPr>
              <p:cNvGrpSpPr/>
              <p:nvPr/>
            </p:nvGrpSpPr>
            <p:grpSpPr bwMode="gray">
              <a:xfrm>
                <a:off x="6792658" y="3647979"/>
                <a:ext cx="75723" cy="75723"/>
                <a:chOff x="6792658" y="3647979"/>
                <a:chExt cx="75723" cy="75723"/>
              </a:xfrm>
            </p:grpSpPr>
            <p:sp>
              <p:nvSpPr>
                <p:cNvPr id="1854" name="Freeform: Shape 7261">
                  <a:extLst>
                    <a:ext uri="{FF2B5EF4-FFF2-40B4-BE49-F238E27FC236}">
                      <a16:creationId xmlns:a16="http://schemas.microsoft.com/office/drawing/2014/main" id="{A49DC4C6-0D3E-0D3A-A4A9-B5439EEB1B40}"/>
                    </a:ext>
                  </a:extLst>
                </p:cNvPr>
                <p:cNvSpPr/>
                <p:nvPr/>
              </p:nvSpPr>
              <p:spPr bwMode="gray">
                <a:xfrm>
                  <a:off x="6830568" y="364797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5" name="Freeform: Shape 7262">
                  <a:extLst>
                    <a:ext uri="{FF2B5EF4-FFF2-40B4-BE49-F238E27FC236}">
                      <a16:creationId xmlns:a16="http://schemas.microsoft.com/office/drawing/2014/main" id="{555CE23B-E384-90CB-413C-5B527E554076}"/>
                    </a:ext>
                  </a:extLst>
                </p:cNvPr>
                <p:cNvSpPr/>
                <p:nvPr/>
              </p:nvSpPr>
              <p:spPr bwMode="gray">
                <a:xfrm>
                  <a:off x="6792658" y="36858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4" name="Graphic 75">
                <a:extLst>
                  <a:ext uri="{FF2B5EF4-FFF2-40B4-BE49-F238E27FC236}">
                    <a16:creationId xmlns:a16="http://schemas.microsoft.com/office/drawing/2014/main" id="{3398CA74-150C-B096-7659-82B10F0F989D}"/>
                  </a:ext>
                </a:extLst>
              </p:cNvPr>
              <p:cNvGrpSpPr/>
              <p:nvPr/>
            </p:nvGrpSpPr>
            <p:grpSpPr bwMode="gray">
              <a:xfrm>
                <a:off x="6671976" y="3598164"/>
                <a:ext cx="75628" cy="75723"/>
                <a:chOff x="6671976" y="3598164"/>
                <a:chExt cx="75628" cy="75723"/>
              </a:xfrm>
            </p:grpSpPr>
            <p:sp>
              <p:nvSpPr>
                <p:cNvPr id="1852" name="Freeform: Shape 7259">
                  <a:extLst>
                    <a:ext uri="{FF2B5EF4-FFF2-40B4-BE49-F238E27FC236}">
                      <a16:creationId xmlns:a16="http://schemas.microsoft.com/office/drawing/2014/main" id="{C69E5934-F959-C13F-2789-B1BFB05AE00B}"/>
                    </a:ext>
                  </a:extLst>
                </p:cNvPr>
                <p:cNvSpPr/>
                <p:nvPr/>
              </p:nvSpPr>
              <p:spPr bwMode="gray">
                <a:xfrm>
                  <a:off x="6709791"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3" name="Freeform: Shape 7260">
                  <a:extLst>
                    <a:ext uri="{FF2B5EF4-FFF2-40B4-BE49-F238E27FC236}">
                      <a16:creationId xmlns:a16="http://schemas.microsoft.com/office/drawing/2014/main" id="{C3711048-04A5-088C-E1E2-0DDA641AD325}"/>
                    </a:ext>
                  </a:extLst>
                </p:cNvPr>
                <p:cNvSpPr/>
                <p:nvPr/>
              </p:nvSpPr>
              <p:spPr bwMode="gray">
                <a:xfrm>
                  <a:off x="6671976" y="363597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5" name="Graphic 75">
                <a:extLst>
                  <a:ext uri="{FF2B5EF4-FFF2-40B4-BE49-F238E27FC236}">
                    <a16:creationId xmlns:a16="http://schemas.microsoft.com/office/drawing/2014/main" id="{3ED5B4CD-A7C6-AC4E-4B37-47D9CAB04935}"/>
                  </a:ext>
                </a:extLst>
              </p:cNvPr>
              <p:cNvGrpSpPr/>
              <p:nvPr/>
            </p:nvGrpSpPr>
            <p:grpSpPr bwMode="gray">
              <a:xfrm>
                <a:off x="6604254" y="3598164"/>
                <a:ext cx="75723" cy="75723"/>
                <a:chOff x="6604254" y="3598164"/>
                <a:chExt cx="75723" cy="75723"/>
              </a:xfrm>
            </p:grpSpPr>
            <p:sp>
              <p:nvSpPr>
                <p:cNvPr id="1850" name="Freeform: Shape 7257">
                  <a:extLst>
                    <a:ext uri="{FF2B5EF4-FFF2-40B4-BE49-F238E27FC236}">
                      <a16:creationId xmlns:a16="http://schemas.microsoft.com/office/drawing/2014/main" id="{2FD22FB0-F7CB-0F10-54AA-C9559F0C7009}"/>
                    </a:ext>
                  </a:extLst>
                </p:cNvPr>
                <p:cNvSpPr/>
                <p:nvPr/>
              </p:nvSpPr>
              <p:spPr bwMode="gray">
                <a:xfrm>
                  <a:off x="6642068"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51" name="Freeform: Shape 7258">
                  <a:extLst>
                    <a:ext uri="{FF2B5EF4-FFF2-40B4-BE49-F238E27FC236}">
                      <a16:creationId xmlns:a16="http://schemas.microsoft.com/office/drawing/2014/main" id="{167D4E5E-30D3-9281-9351-ABC25F16F1DA}"/>
                    </a:ext>
                  </a:extLst>
                </p:cNvPr>
                <p:cNvSpPr/>
                <p:nvPr/>
              </p:nvSpPr>
              <p:spPr bwMode="gray">
                <a:xfrm>
                  <a:off x="6604254" y="36359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6" name="Graphic 75">
                <a:extLst>
                  <a:ext uri="{FF2B5EF4-FFF2-40B4-BE49-F238E27FC236}">
                    <a16:creationId xmlns:a16="http://schemas.microsoft.com/office/drawing/2014/main" id="{513015A7-84FF-1682-FCA4-9752379B2CA9}"/>
                  </a:ext>
                </a:extLst>
              </p:cNvPr>
              <p:cNvGrpSpPr/>
              <p:nvPr/>
            </p:nvGrpSpPr>
            <p:grpSpPr bwMode="gray">
              <a:xfrm>
                <a:off x="6519100" y="3598164"/>
                <a:ext cx="75723" cy="75723"/>
                <a:chOff x="6519100" y="3598164"/>
                <a:chExt cx="75723" cy="75723"/>
              </a:xfrm>
            </p:grpSpPr>
            <p:sp>
              <p:nvSpPr>
                <p:cNvPr id="1848" name="Freeform: Shape 7255">
                  <a:extLst>
                    <a:ext uri="{FF2B5EF4-FFF2-40B4-BE49-F238E27FC236}">
                      <a16:creationId xmlns:a16="http://schemas.microsoft.com/office/drawing/2014/main" id="{2EB1CCA6-CFC0-8B55-C575-0F32124A67D9}"/>
                    </a:ext>
                  </a:extLst>
                </p:cNvPr>
                <p:cNvSpPr/>
                <p:nvPr/>
              </p:nvSpPr>
              <p:spPr bwMode="gray">
                <a:xfrm>
                  <a:off x="6557010"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9" name="Freeform: Shape 7256">
                  <a:extLst>
                    <a:ext uri="{FF2B5EF4-FFF2-40B4-BE49-F238E27FC236}">
                      <a16:creationId xmlns:a16="http://schemas.microsoft.com/office/drawing/2014/main" id="{AB299D65-584B-FBE0-1650-C2A154EC56B0}"/>
                    </a:ext>
                  </a:extLst>
                </p:cNvPr>
                <p:cNvSpPr/>
                <p:nvPr/>
              </p:nvSpPr>
              <p:spPr bwMode="gray">
                <a:xfrm>
                  <a:off x="6519100" y="36359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7" name="Graphic 75">
                <a:extLst>
                  <a:ext uri="{FF2B5EF4-FFF2-40B4-BE49-F238E27FC236}">
                    <a16:creationId xmlns:a16="http://schemas.microsoft.com/office/drawing/2014/main" id="{C539A27B-1CAC-0591-5B09-3730A70F0596}"/>
                  </a:ext>
                </a:extLst>
              </p:cNvPr>
              <p:cNvGrpSpPr/>
              <p:nvPr/>
            </p:nvGrpSpPr>
            <p:grpSpPr bwMode="gray">
              <a:xfrm>
                <a:off x="6462426" y="3598164"/>
                <a:ext cx="75628" cy="75723"/>
                <a:chOff x="6462426" y="3598164"/>
                <a:chExt cx="75628" cy="75723"/>
              </a:xfrm>
            </p:grpSpPr>
            <p:sp>
              <p:nvSpPr>
                <p:cNvPr id="1846" name="Freeform: Shape 7253">
                  <a:extLst>
                    <a:ext uri="{FF2B5EF4-FFF2-40B4-BE49-F238E27FC236}">
                      <a16:creationId xmlns:a16="http://schemas.microsoft.com/office/drawing/2014/main" id="{E6710BF5-74E5-C004-CF2B-140D0390596D}"/>
                    </a:ext>
                  </a:extLst>
                </p:cNvPr>
                <p:cNvSpPr/>
                <p:nvPr/>
              </p:nvSpPr>
              <p:spPr bwMode="gray">
                <a:xfrm>
                  <a:off x="6500241"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7" name="Freeform: Shape 7254">
                  <a:extLst>
                    <a:ext uri="{FF2B5EF4-FFF2-40B4-BE49-F238E27FC236}">
                      <a16:creationId xmlns:a16="http://schemas.microsoft.com/office/drawing/2014/main" id="{E74FE931-3546-5B3F-92C9-D8B0B97D976C}"/>
                    </a:ext>
                  </a:extLst>
                </p:cNvPr>
                <p:cNvSpPr/>
                <p:nvPr/>
              </p:nvSpPr>
              <p:spPr bwMode="gray">
                <a:xfrm>
                  <a:off x="6462426" y="363597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8" name="Graphic 75">
                <a:extLst>
                  <a:ext uri="{FF2B5EF4-FFF2-40B4-BE49-F238E27FC236}">
                    <a16:creationId xmlns:a16="http://schemas.microsoft.com/office/drawing/2014/main" id="{28EE77D9-E670-6B02-4C1F-27A32D4D0485}"/>
                  </a:ext>
                </a:extLst>
              </p:cNvPr>
              <p:cNvGrpSpPr/>
              <p:nvPr/>
            </p:nvGrpSpPr>
            <p:grpSpPr bwMode="gray">
              <a:xfrm>
                <a:off x="6420993" y="3598164"/>
                <a:ext cx="75723" cy="75723"/>
                <a:chOff x="6420993" y="3598164"/>
                <a:chExt cx="75723" cy="75723"/>
              </a:xfrm>
            </p:grpSpPr>
            <p:sp>
              <p:nvSpPr>
                <p:cNvPr id="1844" name="Freeform: Shape 7251">
                  <a:extLst>
                    <a:ext uri="{FF2B5EF4-FFF2-40B4-BE49-F238E27FC236}">
                      <a16:creationId xmlns:a16="http://schemas.microsoft.com/office/drawing/2014/main" id="{DB2B7788-52D2-D73D-A1CE-899A839EE49F}"/>
                    </a:ext>
                  </a:extLst>
                </p:cNvPr>
                <p:cNvSpPr/>
                <p:nvPr/>
              </p:nvSpPr>
              <p:spPr bwMode="gray">
                <a:xfrm>
                  <a:off x="6458902"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5" name="Freeform: Shape 7252">
                  <a:extLst>
                    <a:ext uri="{FF2B5EF4-FFF2-40B4-BE49-F238E27FC236}">
                      <a16:creationId xmlns:a16="http://schemas.microsoft.com/office/drawing/2014/main" id="{A07A1211-203A-12F3-55B3-3B2E58B8C07A}"/>
                    </a:ext>
                  </a:extLst>
                </p:cNvPr>
                <p:cNvSpPr/>
                <p:nvPr/>
              </p:nvSpPr>
              <p:spPr bwMode="gray">
                <a:xfrm>
                  <a:off x="6420993" y="36359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29" name="Graphic 75">
                <a:extLst>
                  <a:ext uri="{FF2B5EF4-FFF2-40B4-BE49-F238E27FC236}">
                    <a16:creationId xmlns:a16="http://schemas.microsoft.com/office/drawing/2014/main" id="{4048552C-132B-001C-EA21-15B70D38DC77}"/>
                  </a:ext>
                </a:extLst>
              </p:cNvPr>
              <p:cNvGrpSpPr/>
              <p:nvPr/>
            </p:nvGrpSpPr>
            <p:grpSpPr bwMode="gray">
              <a:xfrm>
                <a:off x="6399561" y="3598164"/>
                <a:ext cx="75723" cy="75723"/>
                <a:chOff x="6399561" y="3598164"/>
                <a:chExt cx="75723" cy="75723"/>
              </a:xfrm>
            </p:grpSpPr>
            <p:sp>
              <p:nvSpPr>
                <p:cNvPr id="1842" name="Freeform: Shape 7249">
                  <a:extLst>
                    <a:ext uri="{FF2B5EF4-FFF2-40B4-BE49-F238E27FC236}">
                      <a16:creationId xmlns:a16="http://schemas.microsoft.com/office/drawing/2014/main" id="{DEA2A84F-966A-A577-05FC-0E8EF481EBDC}"/>
                    </a:ext>
                  </a:extLst>
                </p:cNvPr>
                <p:cNvSpPr/>
                <p:nvPr/>
              </p:nvSpPr>
              <p:spPr bwMode="gray">
                <a:xfrm>
                  <a:off x="6437376"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3" name="Freeform: Shape 7250">
                  <a:extLst>
                    <a:ext uri="{FF2B5EF4-FFF2-40B4-BE49-F238E27FC236}">
                      <a16:creationId xmlns:a16="http://schemas.microsoft.com/office/drawing/2014/main" id="{882F8A35-1CD7-350C-2CB8-B663A0881AB9}"/>
                    </a:ext>
                  </a:extLst>
                </p:cNvPr>
                <p:cNvSpPr/>
                <p:nvPr/>
              </p:nvSpPr>
              <p:spPr bwMode="gray">
                <a:xfrm>
                  <a:off x="6399561" y="36359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0" name="Graphic 75">
                <a:extLst>
                  <a:ext uri="{FF2B5EF4-FFF2-40B4-BE49-F238E27FC236}">
                    <a16:creationId xmlns:a16="http://schemas.microsoft.com/office/drawing/2014/main" id="{AF77EEAA-E709-A8B5-D798-E9340E761F0D}"/>
                  </a:ext>
                </a:extLst>
              </p:cNvPr>
              <p:cNvGrpSpPr/>
              <p:nvPr/>
            </p:nvGrpSpPr>
            <p:grpSpPr bwMode="gray">
              <a:xfrm>
                <a:off x="6375273" y="3598164"/>
                <a:ext cx="75628" cy="75723"/>
                <a:chOff x="6375273" y="3598164"/>
                <a:chExt cx="75628" cy="75723"/>
              </a:xfrm>
            </p:grpSpPr>
            <p:sp>
              <p:nvSpPr>
                <p:cNvPr id="1840" name="Freeform: Shape 7247">
                  <a:extLst>
                    <a:ext uri="{FF2B5EF4-FFF2-40B4-BE49-F238E27FC236}">
                      <a16:creationId xmlns:a16="http://schemas.microsoft.com/office/drawing/2014/main" id="{596C038E-2856-3093-51DF-88F1E2371445}"/>
                    </a:ext>
                  </a:extLst>
                </p:cNvPr>
                <p:cNvSpPr/>
                <p:nvPr/>
              </p:nvSpPr>
              <p:spPr bwMode="gray">
                <a:xfrm>
                  <a:off x="6413087" y="35981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41" name="Freeform: Shape 7248">
                  <a:extLst>
                    <a:ext uri="{FF2B5EF4-FFF2-40B4-BE49-F238E27FC236}">
                      <a16:creationId xmlns:a16="http://schemas.microsoft.com/office/drawing/2014/main" id="{C2F7DC22-1C88-3949-A3F4-C0ECCC16CC1C}"/>
                    </a:ext>
                  </a:extLst>
                </p:cNvPr>
                <p:cNvSpPr/>
                <p:nvPr/>
              </p:nvSpPr>
              <p:spPr bwMode="gray">
                <a:xfrm>
                  <a:off x="6375273" y="363597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1" name="Graphic 75">
                <a:extLst>
                  <a:ext uri="{FF2B5EF4-FFF2-40B4-BE49-F238E27FC236}">
                    <a16:creationId xmlns:a16="http://schemas.microsoft.com/office/drawing/2014/main" id="{2024DD54-78F2-8C2E-E853-B9848F0CE855}"/>
                  </a:ext>
                </a:extLst>
              </p:cNvPr>
              <p:cNvGrpSpPr/>
              <p:nvPr/>
            </p:nvGrpSpPr>
            <p:grpSpPr bwMode="gray">
              <a:xfrm>
                <a:off x="6152292" y="3556825"/>
                <a:ext cx="75723" cy="75723"/>
                <a:chOff x="6152292" y="3556825"/>
                <a:chExt cx="75723" cy="75723"/>
              </a:xfrm>
            </p:grpSpPr>
            <p:sp>
              <p:nvSpPr>
                <p:cNvPr id="1838" name="Freeform: Shape 7245">
                  <a:extLst>
                    <a:ext uri="{FF2B5EF4-FFF2-40B4-BE49-F238E27FC236}">
                      <a16:creationId xmlns:a16="http://schemas.microsoft.com/office/drawing/2014/main" id="{8C82C363-037A-8F7F-36CD-C7E5EA3FB181}"/>
                    </a:ext>
                  </a:extLst>
                </p:cNvPr>
                <p:cNvSpPr/>
                <p:nvPr/>
              </p:nvSpPr>
              <p:spPr bwMode="gray">
                <a:xfrm>
                  <a:off x="6190202"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9" name="Freeform: Shape 7246">
                  <a:extLst>
                    <a:ext uri="{FF2B5EF4-FFF2-40B4-BE49-F238E27FC236}">
                      <a16:creationId xmlns:a16="http://schemas.microsoft.com/office/drawing/2014/main" id="{231C2175-9531-8EED-B521-41D0D0164C2F}"/>
                    </a:ext>
                  </a:extLst>
                </p:cNvPr>
                <p:cNvSpPr/>
                <p:nvPr/>
              </p:nvSpPr>
              <p:spPr bwMode="gray">
                <a:xfrm>
                  <a:off x="6152292" y="35946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2" name="Graphic 75">
                <a:extLst>
                  <a:ext uri="{FF2B5EF4-FFF2-40B4-BE49-F238E27FC236}">
                    <a16:creationId xmlns:a16="http://schemas.microsoft.com/office/drawing/2014/main" id="{C2F2252C-BD88-A506-A80B-7CFE684EFCF1}"/>
                  </a:ext>
                </a:extLst>
              </p:cNvPr>
              <p:cNvGrpSpPr/>
              <p:nvPr/>
            </p:nvGrpSpPr>
            <p:grpSpPr bwMode="gray">
              <a:xfrm>
                <a:off x="6123908" y="3525202"/>
                <a:ext cx="75723" cy="75723"/>
                <a:chOff x="6123908" y="3525202"/>
                <a:chExt cx="75723" cy="75723"/>
              </a:xfrm>
            </p:grpSpPr>
            <p:sp>
              <p:nvSpPr>
                <p:cNvPr id="1836" name="Freeform: Shape 7243">
                  <a:extLst>
                    <a:ext uri="{FF2B5EF4-FFF2-40B4-BE49-F238E27FC236}">
                      <a16:creationId xmlns:a16="http://schemas.microsoft.com/office/drawing/2014/main" id="{637C4487-EF95-342D-56E5-C5F67E96ACC5}"/>
                    </a:ext>
                  </a:extLst>
                </p:cNvPr>
                <p:cNvSpPr/>
                <p:nvPr/>
              </p:nvSpPr>
              <p:spPr bwMode="gray">
                <a:xfrm>
                  <a:off x="6161817" y="3525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7" name="Freeform: Shape 7244">
                  <a:extLst>
                    <a:ext uri="{FF2B5EF4-FFF2-40B4-BE49-F238E27FC236}">
                      <a16:creationId xmlns:a16="http://schemas.microsoft.com/office/drawing/2014/main" id="{18F3D438-AADD-8E92-6FFE-B49EBD7A71B1}"/>
                    </a:ext>
                  </a:extLst>
                </p:cNvPr>
                <p:cNvSpPr/>
                <p:nvPr/>
              </p:nvSpPr>
              <p:spPr bwMode="gray">
                <a:xfrm>
                  <a:off x="6123908" y="3563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3" name="Graphic 75">
                <a:extLst>
                  <a:ext uri="{FF2B5EF4-FFF2-40B4-BE49-F238E27FC236}">
                    <a16:creationId xmlns:a16="http://schemas.microsoft.com/office/drawing/2014/main" id="{747939C4-7B96-A6C5-D639-42C338640315}"/>
                  </a:ext>
                </a:extLst>
              </p:cNvPr>
              <p:cNvGrpSpPr/>
              <p:nvPr/>
            </p:nvGrpSpPr>
            <p:grpSpPr bwMode="gray">
              <a:xfrm>
                <a:off x="6134481" y="3525202"/>
                <a:ext cx="75723" cy="75723"/>
                <a:chOff x="6134481" y="3525202"/>
                <a:chExt cx="75723" cy="75723"/>
              </a:xfrm>
            </p:grpSpPr>
            <p:sp>
              <p:nvSpPr>
                <p:cNvPr id="1834" name="Freeform: Shape 7241">
                  <a:extLst>
                    <a:ext uri="{FF2B5EF4-FFF2-40B4-BE49-F238E27FC236}">
                      <a16:creationId xmlns:a16="http://schemas.microsoft.com/office/drawing/2014/main" id="{820E183F-1EFF-8A1A-283E-15F3177A0F61}"/>
                    </a:ext>
                  </a:extLst>
                </p:cNvPr>
                <p:cNvSpPr/>
                <p:nvPr/>
              </p:nvSpPr>
              <p:spPr bwMode="gray">
                <a:xfrm>
                  <a:off x="6172295" y="35252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5" name="Freeform: Shape 7242">
                  <a:extLst>
                    <a:ext uri="{FF2B5EF4-FFF2-40B4-BE49-F238E27FC236}">
                      <a16:creationId xmlns:a16="http://schemas.microsoft.com/office/drawing/2014/main" id="{BD6F35D4-A8DB-0DA2-B4FD-87DBF7E4CD2B}"/>
                    </a:ext>
                  </a:extLst>
                </p:cNvPr>
                <p:cNvSpPr/>
                <p:nvPr/>
              </p:nvSpPr>
              <p:spPr bwMode="gray">
                <a:xfrm>
                  <a:off x="6134481" y="35630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4" name="Graphic 75">
                <a:extLst>
                  <a:ext uri="{FF2B5EF4-FFF2-40B4-BE49-F238E27FC236}">
                    <a16:creationId xmlns:a16="http://schemas.microsoft.com/office/drawing/2014/main" id="{53ECCF85-A87C-84AD-6FD2-A7EA062AA96F}"/>
                  </a:ext>
                </a:extLst>
              </p:cNvPr>
              <p:cNvGrpSpPr/>
              <p:nvPr/>
            </p:nvGrpSpPr>
            <p:grpSpPr bwMode="gray">
              <a:xfrm>
                <a:off x="5947791" y="3421475"/>
                <a:ext cx="75723" cy="75628"/>
                <a:chOff x="5947791" y="3421475"/>
                <a:chExt cx="75723" cy="75628"/>
              </a:xfrm>
            </p:grpSpPr>
            <p:sp>
              <p:nvSpPr>
                <p:cNvPr id="1832" name="Freeform: Shape 7239">
                  <a:extLst>
                    <a:ext uri="{FF2B5EF4-FFF2-40B4-BE49-F238E27FC236}">
                      <a16:creationId xmlns:a16="http://schemas.microsoft.com/office/drawing/2014/main" id="{ECB32CE5-F72F-5116-22BC-48DC2969D4DE}"/>
                    </a:ext>
                  </a:extLst>
                </p:cNvPr>
                <p:cNvSpPr/>
                <p:nvPr/>
              </p:nvSpPr>
              <p:spPr bwMode="gray">
                <a:xfrm>
                  <a:off x="5985605" y="34214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3" name="Freeform: Shape 7240">
                  <a:extLst>
                    <a:ext uri="{FF2B5EF4-FFF2-40B4-BE49-F238E27FC236}">
                      <a16:creationId xmlns:a16="http://schemas.microsoft.com/office/drawing/2014/main" id="{C8246907-3A6E-8663-DC76-0F794BD39F51}"/>
                    </a:ext>
                  </a:extLst>
                </p:cNvPr>
                <p:cNvSpPr/>
                <p:nvPr/>
              </p:nvSpPr>
              <p:spPr bwMode="gray">
                <a:xfrm>
                  <a:off x="5947791" y="34592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5" name="Graphic 75">
                <a:extLst>
                  <a:ext uri="{FF2B5EF4-FFF2-40B4-BE49-F238E27FC236}">
                    <a16:creationId xmlns:a16="http://schemas.microsoft.com/office/drawing/2014/main" id="{9E20D43A-BBBA-805C-6CAB-005D1129250E}"/>
                  </a:ext>
                </a:extLst>
              </p:cNvPr>
              <p:cNvGrpSpPr/>
              <p:nvPr/>
            </p:nvGrpSpPr>
            <p:grpSpPr bwMode="gray">
              <a:xfrm>
                <a:off x="5808249" y="3421475"/>
                <a:ext cx="75723" cy="75628"/>
                <a:chOff x="5808249" y="3421475"/>
                <a:chExt cx="75723" cy="75628"/>
              </a:xfrm>
            </p:grpSpPr>
            <p:sp>
              <p:nvSpPr>
                <p:cNvPr id="1830" name="Freeform: Shape 7237">
                  <a:extLst>
                    <a:ext uri="{FF2B5EF4-FFF2-40B4-BE49-F238E27FC236}">
                      <a16:creationId xmlns:a16="http://schemas.microsoft.com/office/drawing/2014/main" id="{C65B80DD-267B-8B10-3158-18653FA31017}"/>
                    </a:ext>
                  </a:extLst>
                </p:cNvPr>
                <p:cNvSpPr/>
                <p:nvPr/>
              </p:nvSpPr>
              <p:spPr bwMode="gray">
                <a:xfrm>
                  <a:off x="5846064" y="34214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31" name="Freeform: Shape 7238">
                  <a:extLst>
                    <a:ext uri="{FF2B5EF4-FFF2-40B4-BE49-F238E27FC236}">
                      <a16:creationId xmlns:a16="http://schemas.microsoft.com/office/drawing/2014/main" id="{F87449A4-5576-C176-E274-CD0608AE7A4F}"/>
                    </a:ext>
                  </a:extLst>
                </p:cNvPr>
                <p:cNvSpPr/>
                <p:nvPr/>
              </p:nvSpPr>
              <p:spPr bwMode="gray">
                <a:xfrm>
                  <a:off x="5808249" y="34592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6" name="Graphic 75">
                <a:extLst>
                  <a:ext uri="{FF2B5EF4-FFF2-40B4-BE49-F238E27FC236}">
                    <a16:creationId xmlns:a16="http://schemas.microsoft.com/office/drawing/2014/main" id="{585D9567-2913-8BB3-EF56-160AC3DE65CF}"/>
                  </a:ext>
                </a:extLst>
              </p:cNvPr>
              <p:cNvGrpSpPr/>
              <p:nvPr/>
            </p:nvGrpSpPr>
            <p:grpSpPr bwMode="gray">
              <a:xfrm>
                <a:off x="5770435" y="3421475"/>
                <a:ext cx="75628" cy="75628"/>
                <a:chOff x="5770435" y="3421475"/>
                <a:chExt cx="75628" cy="75628"/>
              </a:xfrm>
            </p:grpSpPr>
            <p:sp>
              <p:nvSpPr>
                <p:cNvPr id="1828" name="Freeform: Shape 7235">
                  <a:extLst>
                    <a:ext uri="{FF2B5EF4-FFF2-40B4-BE49-F238E27FC236}">
                      <a16:creationId xmlns:a16="http://schemas.microsoft.com/office/drawing/2014/main" id="{4B7A14E4-A592-C318-273F-98FD3CC7035B}"/>
                    </a:ext>
                  </a:extLst>
                </p:cNvPr>
                <p:cNvSpPr/>
                <p:nvPr/>
              </p:nvSpPr>
              <p:spPr bwMode="gray">
                <a:xfrm>
                  <a:off x="5808249" y="342147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9" name="Freeform: Shape 7236">
                  <a:extLst>
                    <a:ext uri="{FF2B5EF4-FFF2-40B4-BE49-F238E27FC236}">
                      <a16:creationId xmlns:a16="http://schemas.microsoft.com/office/drawing/2014/main" id="{4011C634-DFC2-1E60-2D9C-A94D0B694A90}"/>
                    </a:ext>
                  </a:extLst>
                </p:cNvPr>
                <p:cNvSpPr/>
                <p:nvPr/>
              </p:nvSpPr>
              <p:spPr bwMode="gray">
                <a:xfrm>
                  <a:off x="5770435" y="345928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7" name="Graphic 75">
                <a:extLst>
                  <a:ext uri="{FF2B5EF4-FFF2-40B4-BE49-F238E27FC236}">
                    <a16:creationId xmlns:a16="http://schemas.microsoft.com/office/drawing/2014/main" id="{D091B577-6E36-AC08-08AA-4B7C3250742A}"/>
                  </a:ext>
                </a:extLst>
              </p:cNvPr>
              <p:cNvGrpSpPr/>
              <p:nvPr/>
            </p:nvGrpSpPr>
            <p:grpSpPr bwMode="gray">
              <a:xfrm>
                <a:off x="5533739" y="3392900"/>
                <a:ext cx="75723" cy="75628"/>
                <a:chOff x="5533739" y="3392900"/>
                <a:chExt cx="75723" cy="75628"/>
              </a:xfrm>
            </p:grpSpPr>
            <p:sp>
              <p:nvSpPr>
                <p:cNvPr id="1826" name="Freeform: Shape 7233">
                  <a:extLst>
                    <a:ext uri="{FF2B5EF4-FFF2-40B4-BE49-F238E27FC236}">
                      <a16:creationId xmlns:a16="http://schemas.microsoft.com/office/drawing/2014/main" id="{0AE8DD66-63F2-C248-0A62-ECBCDEB392E6}"/>
                    </a:ext>
                  </a:extLst>
                </p:cNvPr>
                <p:cNvSpPr/>
                <p:nvPr/>
              </p:nvSpPr>
              <p:spPr bwMode="gray">
                <a:xfrm>
                  <a:off x="5571648"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7" name="Freeform: Shape 7234">
                  <a:extLst>
                    <a:ext uri="{FF2B5EF4-FFF2-40B4-BE49-F238E27FC236}">
                      <a16:creationId xmlns:a16="http://schemas.microsoft.com/office/drawing/2014/main" id="{6E15A702-A929-B7DC-740A-51F25D3EE229}"/>
                    </a:ext>
                  </a:extLst>
                </p:cNvPr>
                <p:cNvSpPr/>
                <p:nvPr/>
              </p:nvSpPr>
              <p:spPr bwMode="gray">
                <a:xfrm>
                  <a:off x="5533739"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8" name="Graphic 75">
                <a:extLst>
                  <a:ext uri="{FF2B5EF4-FFF2-40B4-BE49-F238E27FC236}">
                    <a16:creationId xmlns:a16="http://schemas.microsoft.com/office/drawing/2014/main" id="{F35396AB-EE8F-96BB-5512-772AD3D15AD3}"/>
                  </a:ext>
                </a:extLst>
              </p:cNvPr>
              <p:cNvGrpSpPr/>
              <p:nvPr/>
            </p:nvGrpSpPr>
            <p:grpSpPr bwMode="gray">
              <a:xfrm>
                <a:off x="5352288" y="3338607"/>
                <a:ext cx="75723" cy="75628"/>
                <a:chOff x="5352288" y="3338607"/>
                <a:chExt cx="75723" cy="75628"/>
              </a:xfrm>
            </p:grpSpPr>
            <p:sp>
              <p:nvSpPr>
                <p:cNvPr id="1824" name="Freeform: Shape 7231">
                  <a:extLst>
                    <a:ext uri="{FF2B5EF4-FFF2-40B4-BE49-F238E27FC236}">
                      <a16:creationId xmlns:a16="http://schemas.microsoft.com/office/drawing/2014/main" id="{E80D7D8E-2491-A57A-E265-60335B650762}"/>
                    </a:ext>
                  </a:extLst>
                </p:cNvPr>
                <p:cNvSpPr/>
                <p:nvPr/>
              </p:nvSpPr>
              <p:spPr bwMode="gray">
                <a:xfrm>
                  <a:off x="5390102"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5" name="Freeform: Shape 7232">
                  <a:extLst>
                    <a:ext uri="{FF2B5EF4-FFF2-40B4-BE49-F238E27FC236}">
                      <a16:creationId xmlns:a16="http://schemas.microsoft.com/office/drawing/2014/main" id="{0E813FFC-E049-6A16-8B0B-0154B8EA0DB8}"/>
                    </a:ext>
                  </a:extLst>
                </p:cNvPr>
                <p:cNvSpPr/>
                <p:nvPr/>
              </p:nvSpPr>
              <p:spPr bwMode="gray">
                <a:xfrm>
                  <a:off x="5352288" y="33764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39" name="Graphic 75">
                <a:extLst>
                  <a:ext uri="{FF2B5EF4-FFF2-40B4-BE49-F238E27FC236}">
                    <a16:creationId xmlns:a16="http://schemas.microsoft.com/office/drawing/2014/main" id="{788801CD-DC75-1C88-4E40-4B55D0337FD2}"/>
                  </a:ext>
                </a:extLst>
              </p:cNvPr>
              <p:cNvGrpSpPr/>
              <p:nvPr/>
            </p:nvGrpSpPr>
            <p:grpSpPr bwMode="gray">
              <a:xfrm>
                <a:off x="5306377" y="3311652"/>
                <a:ext cx="75723" cy="75628"/>
                <a:chOff x="5306377" y="3311652"/>
                <a:chExt cx="75723" cy="75628"/>
              </a:xfrm>
            </p:grpSpPr>
            <p:sp>
              <p:nvSpPr>
                <p:cNvPr id="1822" name="Freeform: Shape 7229">
                  <a:extLst>
                    <a:ext uri="{FF2B5EF4-FFF2-40B4-BE49-F238E27FC236}">
                      <a16:creationId xmlns:a16="http://schemas.microsoft.com/office/drawing/2014/main" id="{995A2759-E8B0-8037-5CB4-E567B5E40E34}"/>
                    </a:ext>
                  </a:extLst>
                </p:cNvPr>
                <p:cNvSpPr/>
                <p:nvPr/>
              </p:nvSpPr>
              <p:spPr bwMode="gray">
                <a:xfrm>
                  <a:off x="5344191" y="331165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3" name="Freeform: Shape 7230">
                  <a:extLst>
                    <a:ext uri="{FF2B5EF4-FFF2-40B4-BE49-F238E27FC236}">
                      <a16:creationId xmlns:a16="http://schemas.microsoft.com/office/drawing/2014/main" id="{DC50C37B-9723-6F15-DB1C-1AD806FBBA1E}"/>
                    </a:ext>
                  </a:extLst>
                </p:cNvPr>
                <p:cNvSpPr/>
                <p:nvPr/>
              </p:nvSpPr>
              <p:spPr bwMode="gray">
                <a:xfrm>
                  <a:off x="5306377" y="33494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0" name="Graphic 75">
                <a:extLst>
                  <a:ext uri="{FF2B5EF4-FFF2-40B4-BE49-F238E27FC236}">
                    <a16:creationId xmlns:a16="http://schemas.microsoft.com/office/drawing/2014/main" id="{98B32968-E29B-310E-0285-9066AB9363DD}"/>
                  </a:ext>
                </a:extLst>
              </p:cNvPr>
              <p:cNvGrpSpPr/>
              <p:nvPr/>
            </p:nvGrpSpPr>
            <p:grpSpPr bwMode="gray">
              <a:xfrm>
                <a:off x="5295138" y="3311652"/>
                <a:ext cx="75723" cy="75628"/>
                <a:chOff x="5295138" y="3311652"/>
                <a:chExt cx="75723" cy="75628"/>
              </a:xfrm>
            </p:grpSpPr>
            <p:sp>
              <p:nvSpPr>
                <p:cNvPr id="1820" name="Freeform: Shape 7227">
                  <a:extLst>
                    <a:ext uri="{FF2B5EF4-FFF2-40B4-BE49-F238E27FC236}">
                      <a16:creationId xmlns:a16="http://schemas.microsoft.com/office/drawing/2014/main" id="{082F44C9-3F7A-057D-EBF0-AC17B5D6C044}"/>
                    </a:ext>
                  </a:extLst>
                </p:cNvPr>
                <p:cNvSpPr/>
                <p:nvPr/>
              </p:nvSpPr>
              <p:spPr bwMode="gray">
                <a:xfrm>
                  <a:off x="5332952" y="331165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21" name="Freeform: Shape 7228">
                  <a:extLst>
                    <a:ext uri="{FF2B5EF4-FFF2-40B4-BE49-F238E27FC236}">
                      <a16:creationId xmlns:a16="http://schemas.microsoft.com/office/drawing/2014/main" id="{50B8F786-358F-B88D-8F50-C036FCF99D9C}"/>
                    </a:ext>
                  </a:extLst>
                </p:cNvPr>
                <p:cNvSpPr/>
                <p:nvPr/>
              </p:nvSpPr>
              <p:spPr bwMode="gray">
                <a:xfrm>
                  <a:off x="5295138" y="334946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1" name="Graphic 75">
                <a:extLst>
                  <a:ext uri="{FF2B5EF4-FFF2-40B4-BE49-F238E27FC236}">
                    <a16:creationId xmlns:a16="http://schemas.microsoft.com/office/drawing/2014/main" id="{BF1B2C94-32D3-1190-6252-A0279ECF5CCB}"/>
                  </a:ext>
                </a:extLst>
              </p:cNvPr>
              <p:cNvGrpSpPr/>
              <p:nvPr/>
            </p:nvGrpSpPr>
            <p:grpSpPr bwMode="gray">
              <a:xfrm>
                <a:off x="5283898" y="3311652"/>
                <a:ext cx="75628" cy="75628"/>
                <a:chOff x="5283898" y="3311652"/>
                <a:chExt cx="75628" cy="75628"/>
              </a:xfrm>
            </p:grpSpPr>
            <p:sp>
              <p:nvSpPr>
                <p:cNvPr id="1818" name="Freeform: Shape 7225">
                  <a:extLst>
                    <a:ext uri="{FF2B5EF4-FFF2-40B4-BE49-F238E27FC236}">
                      <a16:creationId xmlns:a16="http://schemas.microsoft.com/office/drawing/2014/main" id="{C5ABD6B9-FFF4-93A6-0F23-F43638260161}"/>
                    </a:ext>
                  </a:extLst>
                </p:cNvPr>
                <p:cNvSpPr/>
                <p:nvPr/>
              </p:nvSpPr>
              <p:spPr bwMode="gray">
                <a:xfrm>
                  <a:off x="5321712" y="331165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9" name="Freeform: Shape 7226">
                  <a:extLst>
                    <a:ext uri="{FF2B5EF4-FFF2-40B4-BE49-F238E27FC236}">
                      <a16:creationId xmlns:a16="http://schemas.microsoft.com/office/drawing/2014/main" id="{3AB745FB-5F47-A864-FB22-BCA85DB1AF45}"/>
                    </a:ext>
                  </a:extLst>
                </p:cNvPr>
                <p:cNvSpPr/>
                <p:nvPr/>
              </p:nvSpPr>
              <p:spPr bwMode="gray">
                <a:xfrm>
                  <a:off x="5283898" y="334946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2" name="Graphic 75">
                <a:extLst>
                  <a:ext uri="{FF2B5EF4-FFF2-40B4-BE49-F238E27FC236}">
                    <a16:creationId xmlns:a16="http://schemas.microsoft.com/office/drawing/2014/main" id="{7E13E4B1-ADCD-288B-953A-4A00EAF35A1C}"/>
                  </a:ext>
                </a:extLst>
              </p:cNvPr>
              <p:cNvGrpSpPr/>
              <p:nvPr/>
            </p:nvGrpSpPr>
            <p:grpSpPr bwMode="gray">
              <a:xfrm>
                <a:off x="5255609" y="3289458"/>
                <a:ext cx="75723" cy="75628"/>
                <a:chOff x="5255609" y="3289458"/>
                <a:chExt cx="75723" cy="75628"/>
              </a:xfrm>
            </p:grpSpPr>
            <p:sp>
              <p:nvSpPr>
                <p:cNvPr id="1816" name="Freeform: Shape 7223">
                  <a:extLst>
                    <a:ext uri="{FF2B5EF4-FFF2-40B4-BE49-F238E27FC236}">
                      <a16:creationId xmlns:a16="http://schemas.microsoft.com/office/drawing/2014/main" id="{8F810301-D73F-DA44-C119-A39469346D5F}"/>
                    </a:ext>
                  </a:extLst>
                </p:cNvPr>
                <p:cNvSpPr/>
                <p:nvPr/>
              </p:nvSpPr>
              <p:spPr bwMode="gray">
                <a:xfrm>
                  <a:off x="5293423" y="3289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7" name="Freeform: Shape 7224">
                  <a:extLst>
                    <a:ext uri="{FF2B5EF4-FFF2-40B4-BE49-F238E27FC236}">
                      <a16:creationId xmlns:a16="http://schemas.microsoft.com/office/drawing/2014/main" id="{AF25D733-D460-3C7D-EC8B-2B116A95DB91}"/>
                    </a:ext>
                  </a:extLst>
                </p:cNvPr>
                <p:cNvSpPr/>
                <p:nvPr/>
              </p:nvSpPr>
              <p:spPr bwMode="gray">
                <a:xfrm>
                  <a:off x="5255609" y="3327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3" name="Graphic 75">
                <a:extLst>
                  <a:ext uri="{FF2B5EF4-FFF2-40B4-BE49-F238E27FC236}">
                    <a16:creationId xmlns:a16="http://schemas.microsoft.com/office/drawing/2014/main" id="{CD2B88E6-E490-6921-6BA6-D2D266C00A2D}"/>
                  </a:ext>
                </a:extLst>
              </p:cNvPr>
              <p:cNvGrpSpPr/>
              <p:nvPr/>
            </p:nvGrpSpPr>
            <p:grpSpPr bwMode="gray">
              <a:xfrm>
                <a:off x="5211794" y="3289458"/>
                <a:ext cx="75723" cy="75628"/>
                <a:chOff x="5211794" y="3289458"/>
                <a:chExt cx="75723" cy="75628"/>
              </a:xfrm>
            </p:grpSpPr>
            <p:sp>
              <p:nvSpPr>
                <p:cNvPr id="1814" name="Freeform: Shape 7221">
                  <a:extLst>
                    <a:ext uri="{FF2B5EF4-FFF2-40B4-BE49-F238E27FC236}">
                      <a16:creationId xmlns:a16="http://schemas.microsoft.com/office/drawing/2014/main" id="{CB1BC886-6C17-9181-9940-D57828C32919}"/>
                    </a:ext>
                  </a:extLst>
                </p:cNvPr>
                <p:cNvSpPr/>
                <p:nvPr/>
              </p:nvSpPr>
              <p:spPr bwMode="gray">
                <a:xfrm>
                  <a:off x="5249703" y="3289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5" name="Freeform: Shape 7222">
                  <a:extLst>
                    <a:ext uri="{FF2B5EF4-FFF2-40B4-BE49-F238E27FC236}">
                      <a16:creationId xmlns:a16="http://schemas.microsoft.com/office/drawing/2014/main" id="{B62C9ABA-FED4-5012-07B7-1ACBE88B04C0}"/>
                    </a:ext>
                  </a:extLst>
                </p:cNvPr>
                <p:cNvSpPr/>
                <p:nvPr/>
              </p:nvSpPr>
              <p:spPr bwMode="gray">
                <a:xfrm>
                  <a:off x="5211794" y="3327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4" name="Graphic 75">
                <a:extLst>
                  <a:ext uri="{FF2B5EF4-FFF2-40B4-BE49-F238E27FC236}">
                    <a16:creationId xmlns:a16="http://schemas.microsoft.com/office/drawing/2014/main" id="{5DDF34DD-66BA-87F2-EE44-874D912BCDE5}"/>
                  </a:ext>
                </a:extLst>
              </p:cNvPr>
              <p:cNvGrpSpPr/>
              <p:nvPr/>
            </p:nvGrpSpPr>
            <p:grpSpPr bwMode="gray">
              <a:xfrm>
                <a:off x="4961382" y="3220878"/>
                <a:ext cx="75628" cy="75628"/>
                <a:chOff x="4961382" y="3220878"/>
                <a:chExt cx="75628" cy="75628"/>
              </a:xfrm>
            </p:grpSpPr>
            <p:sp>
              <p:nvSpPr>
                <p:cNvPr id="1812" name="Freeform: Shape 7219">
                  <a:extLst>
                    <a:ext uri="{FF2B5EF4-FFF2-40B4-BE49-F238E27FC236}">
                      <a16:creationId xmlns:a16="http://schemas.microsoft.com/office/drawing/2014/main" id="{61DDC395-BB53-70B5-6E12-E34E220A3292}"/>
                    </a:ext>
                  </a:extLst>
                </p:cNvPr>
                <p:cNvSpPr/>
                <p:nvPr/>
              </p:nvSpPr>
              <p:spPr bwMode="gray">
                <a:xfrm>
                  <a:off x="4999196"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3" name="Freeform: Shape 7220">
                  <a:extLst>
                    <a:ext uri="{FF2B5EF4-FFF2-40B4-BE49-F238E27FC236}">
                      <a16:creationId xmlns:a16="http://schemas.microsoft.com/office/drawing/2014/main" id="{C0DF8EF2-16A6-490C-E4DA-B88697BBFDFB}"/>
                    </a:ext>
                  </a:extLst>
                </p:cNvPr>
                <p:cNvSpPr/>
                <p:nvPr/>
              </p:nvSpPr>
              <p:spPr bwMode="gray">
                <a:xfrm>
                  <a:off x="4961382" y="325869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5" name="Graphic 75">
                <a:extLst>
                  <a:ext uri="{FF2B5EF4-FFF2-40B4-BE49-F238E27FC236}">
                    <a16:creationId xmlns:a16="http://schemas.microsoft.com/office/drawing/2014/main" id="{174AC6FC-0429-4CB1-5549-09E83CA06B72}"/>
                  </a:ext>
                </a:extLst>
              </p:cNvPr>
              <p:cNvGrpSpPr/>
              <p:nvPr/>
            </p:nvGrpSpPr>
            <p:grpSpPr bwMode="gray">
              <a:xfrm>
                <a:off x="4904994" y="3175825"/>
                <a:ext cx="75723" cy="75723"/>
                <a:chOff x="4904994" y="3175825"/>
                <a:chExt cx="75723" cy="75723"/>
              </a:xfrm>
            </p:grpSpPr>
            <p:sp>
              <p:nvSpPr>
                <p:cNvPr id="1810" name="Freeform: Shape 7217">
                  <a:extLst>
                    <a:ext uri="{FF2B5EF4-FFF2-40B4-BE49-F238E27FC236}">
                      <a16:creationId xmlns:a16="http://schemas.microsoft.com/office/drawing/2014/main" id="{4658FE19-5532-75B9-BDEB-15E6940CB09C}"/>
                    </a:ext>
                  </a:extLst>
                </p:cNvPr>
                <p:cNvSpPr/>
                <p:nvPr/>
              </p:nvSpPr>
              <p:spPr bwMode="gray">
                <a:xfrm>
                  <a:off x="4942903" y="3175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11" name="Freeform: Shape 7218">
                  <a:extLst>
                    <a:ext uri="{FF2B5EF4-FFF2-40B4-BE49-F238E27FC236}">
                      <a16:creationId xmlns:a16="http://schemas.microsoft.com/office/drawing/2014/main" id="{B597DFAE-B735-B988-8625-031ED178F912}"/>
                    </a:ext>
                  </a:extLst>
                </p:cNvPr>
                <p:cNvSpPr/>
                <p:nvPr/>
              </p:nvSpPr>
              <p:spPr bwMode="gray">
                <a:xfrm>
                  <a:off x="4904994" y="32137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6" name="Graphic 75">
                <a:extLst>
                  <a:ext uri="{FF2B5EF4-FFF2-40B4-BE49-F238E27FC236}">
                    <a16:creationId xmlns:a16="http://schemas.microsoft.com/office/drawing/2014/main" id="{A97A51B6-7539-71F2-0F4D-D34AD38BED12}"/>
                  </a:ext>
                </a:extLst>
              </p:cNvPr>
              <p:cNvGrpSpPr/>
              <p:nvPr/>
            </p:nvGrpSpPr>
            <p:grpSpPr bwMode="gray">
              <a:xfrm>
                <a:off x="4850320" y="3162776"/>
                <a:ext cx="75723" cy="75723"/>
                <a:chOff x="4850320" y="3162776"/>
                <a:chExt cx="75723" cy="75723"/>
              </a:xfrm>
            </p:grpSpPr>
            <p:sp>
              <p:nvSpPr>
                <p:cNvPr id="1808" name="Freeform: Shape 7215">
                  <a:extLst>
                    <a:ext uri="{FF2B5EF4-FFF2-40B4-BE49-F238E27FC236}">
                      <a16:creationId xmlns:a16="http://schemas.microsoft.com/office/drawing/2014/main" id="{CBC84476-18B8-0B16-A017-530D59008B7F}"/>
                    </a:ext>
                  </a:extLst>
                </p:cNvPr>
                <p:cNvSpPr/>
                <p:nvPr/>
              </p:nvSpPr>
              <p:spPr bwMode="gray">
                <a:xfrm>
                  <a:off x="4888230" y="3162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9" name="Freeform: Shape 7216">
                  <a:extLst>
                    <a:ext uri="{FF2B5EF4-FFF2-40B4-BE49-F238E27FC236}">
                      <a16:creationId xmlns:a16="http://schemas.microsoft.com/office/drawing/2014/main" id="{0C49A083-729C-DB02-8E82-A602BE3FF68C}"/>
                    </a:ext>
                  </a:extLst>
                </p:cNvPr>
                <p:cNvSpPr/>
                <p:nvPr/>
              </p:nvSpPr>
              <p:spPr bwMode="gray">
                <a:xfrm>
                  <a:off x="4850320" y="3200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7" name="Graphic 75">
                <a:extLst>
                  <a:ext uri="{FF2B5EF4-FFF2-40B4-BE49-F238E27FC236}">
                    <a16:creationId xmlns:a16="http://schemas.microsoft.com/office/drawing/2014/main" id="{9D114FA3-2A6B-836D-85A0-D777A47914A4}"/>
                  </a:ext>
                </a:extLst>
              </p:cNvPr>
              <p:cNvGrpSpPr/>
              <p:nvPr/>
            </p:nvGrpSpPr>
            <p:grpSpPr bwMode="gray">
              <a:xfrm>
                <a:off x="4822983" y="3162776"/>
                <a:ext cx="75723" cy="75723"/>
                <a:chOff x="4822983" y="3162776"/>
                <a:chExt cx="75723" cy="75723"/>
              </a:xfrm>
            </p:grpSpPr>
            <p:sp>
              <p:nvSpPr>
                <p:cNvPr id="1806" name="Freeform: Shape 7213">
                  <a:extLst>
                    <a:ext uri="{FF2B5EF4-FFF2-40B4-BE49-F238E27FC236}">
                      <a16:creationId xmlns:a16="http://schemas.microsoft.com/office/drawing/2014/main" id="{65D2BA4B-4E78-7842-89F2-C2662354F1A9}"/>
                    </a:ext>
                  </a:extLst>
                </p:cNvPr>
                <p:cNvSpPr/>
                <p:nvPr/>
              </p:nvSpPr>
              <p:spPr bwMode="gray">
                <a:xfrm>
                  <a:off x="4860798" y="3162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7" name="Freeform: Shape 7214">
                  <a:extLst>
                    <a:ext uri="{FF2B5EF4-FFF2-40B4-BE49-F238E27FC236}">
                      <a16:creationId xmlns:a16="http://schemas.microsoft.com/office/drawing/2014/main" id="{5559B242-BBF5-24F9-D2BC-2697EA08E4F4}"/>
                    </a:ext>
                  </a:extLst>
                </p:cNvPr>
                <p:cNvSpPr/>
                <p:nvPr/>
              </p:nvSpPr>
              <p:spPr bwMode="gray">
                <a:xfrm>
                  <a:off x="4822983" y="32005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8" name="Graphic 75">
                <a:extLst>
                  <a:ext uri="{FF2B5EF4-FFF2-40B4-BE49-F238E27FC236}">
                    <a16:creationId xmlns:a16="http://schemas.microsoft.com/office/drawing/2014/main" id="{D39B3614-AB67-E3C9-D69E-79FD06563C6E}"/>
                  </a:ext>
                </a:extLst>
              </p:cNvPr>
              <p:cNvGrpSpPr/>
              <p:nvPr/>
            </p:nvGrpSpPr>
            <p:grpSpPr bwMode="gray">
              <a:xfrm>
                <a:off x="4756118" y="3162776"/>
                <a:ext cx="75628" cy="75723"/>
                <a:chOff x="4756118" y="3162776"/>
                <a:chExt cx="75628" cy="75723"/>
              </a:xfrm>
            </p:grpSpPr>
            <p:sp>
              <p:nvSpPr>
                <p:cNvPr id="1804" name="Freeform: Shape 7211">
                  <a:extLst>
                    <a:ext uri="{FF2B5EF4-FFF2-40B4-BE49-F238E27FC236}">
                      <a16:creationId xmlns:a16="http://schemas.microsoft.com/office/drawing/2014/main" id="{ACCC2A95-4229-5EEB-BCC0-655E18D3688D}"/>
                    </a:ext>
                  </a:extLst>
                </p:cNvPr>
                <p:cNvSpPr/>
                <p:nvPr/>
              </p:nvSpPr>
              <p:spPr bwMode="gray">
                <a:xfrm>
                  <a:off x="4793932" y="31627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5" name="Freeform: Shape 7212">
                  <a:extLst>
                    <a:ext uri="{FF2B5EF4-FFF2-40B4-BE49-F238E27FC236}">
                      <a16:creationId xmlns:a16="http://schemas.microsoft.com/office/drawing/2014/main" id="{CB6E67EC-5BAA-8045-CE60-817D058A28F0}"/>
                    </a:ext>
                  </a:extLst>
                </p:cNvPr>
                <p:cNvSpPr/>
                <p:nvPr/>
              </p:nvSpPr>
              <p:spPr bwMode="gray">
                <a:xfrm>
                  <a:off x="4756118" y="320059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49" name="Graphic 75">
                <a:extLst>
                  <a:ext uri="{FF2B5EF4-FFF2-40B4-BE49-F238E27FC236}">
                    <a16:creationId xmlns:a16="http://schemas.microsoft.com/office/drawing/2014/main" id="{1BF3BE1D-0CAE-01D2-A263-1E66EFB93AA0}"/>
                  </a:ext>
                </a:extLst>
              </p:cNvPr>
              <p:cNvGrpSpPr/>
              <p:nvPr/>
            </p:nvGrpSpPr>
            <p:grpSpPr bwMode="gray">
              <a:xfrm>
                <a:off x="4726305" y="3141821"/>
                <a:ext cx="75723" cy="75628"/>
                <a:chOff x="4726305" y="3141821"/>
                <a:chExt cx="75723" cy="75628"/>
              </a:xfrm>
            </p:grpSpPr>
            <p:sp>
              <p:nvSpPr>
                <p:cNvPr id="1802" name="Freeform: Shape 7209">
                  <a:extLst>
                    <a:ext uri="{FF2B5EF4-FFF2-40B4-BE49-F238E27FC236}">
                      <a16:creationId xmlns:a16="http://schemas.microsoft.com/office/drawing/2014/main" id="{E98C871E-AE99-76FE-580F-5CA347D4096B}"/>
                    </a:ext>
                  </a:extLst>
                </p:cNvPr>
                <p:cNvSpPr/>
                <p:nvPr/>
              </p:nvSpPr>
              <p:spPr bwMode="gray">
                <a:xfrm>
                  <a:off x="4764119" y="314182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3" name="Freeform: Shape 7210">
                  <a:extLst>
                    <a:ext uri="{FF2B5EF4-FFF2-40B4-BE49-F238E27FC236}">
                      <a16:creationId xmlns:a16="http://schemas.microsoft.com/office/drawing/2014/main" id="{9B6DEC26-5DC5-A229-9FDB-012476DB5FA3}"/>
                    </a:ext>
                  </a:extLst>
                </p:cNvPr>
                <p:cNvSpPr/>
                <p:nvPr/>
              </p:nvSpPr>
              <p:spPr bwMode="gray">
                <a:xfrm>
                  <a:off x="4726305" y="31796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0" name="Graphic 75">
                <a:extLst>
                  <a:ext uri="{FF2B5EF4-FFF2-40B4-BE49-F238E27FC236}">
                    <a16:creationId xmlns:a16="http://schemas.microsoft.com/office/drawing/2014/main" id="{A8806D21-7D2F-B510-F3D4-BAC001D48AFE}"/>
                  </a:ext>
                </a:extLst>
              </p:cNvPr>
              <p:cNvGrpSpPr/>
              <p:nvPr/>
            </p:nvGrpSpPr>
            <p:grpSpPr bwMode="gray">
              <a:xfrm>
                <a:off x="4696491" y="3120485"/>
                <a:ext cx="75723" cy="75723"/>
                <a:chOff x="4696491" y="3120485"/>
                <a:chExt cx="75723" cy="75723"/>
              </a:xfrm>
            </p:grpSpPr>
            <p:sp>
              <p:nvSpPr>
                <p:cNvPr id="1800" name="Freeform: Shape 7207">
                  <a:extLst>
                    <a:ext uri="{FF2B5EF4-FFF2-40B4-BE49-F238E27FC236}">
                      <a16:creationId xmlns:a16="http://schemas.microsoft.com/office/drawing/2014/main" id="{77887A01-C142-3D25-41CE-A520784B3309}"/>
                    </a:ext>
                  </a:extLst>
                </p:cNvPr>
                <p:cNvSpPr/>
                <p:nvPr/>
              </p:nvSpPr>
              <p:spPr bwMode="gray">
                <a:xfrm>
                  <a:off x="4734401" y="31204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801" name="Freeform: Shape 7208">
                  <a:extLst>
                    <a:ext uri="{FF2B5EF4-FFF2-40B4-BE49-F238E27FC236}">
                      <a16:creationId xmlns:a16="http://schemas.microsoft.com/office/drawing/2014/main" id="{2E76E11D-59D9-6B38-5EA2-C78B16EE7EC9}"/>
                    </a:ext>
                  </a:extLst>
                </p:cNvPr>
                <p:cNvSpPr/>
                <p:nvPr/>
              </p:nvSpPr>
              <p:spPr bwMode="gray">
                <a:xfrm>
                  <a:off x="4696491" y="31583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1" name="Graphic 75">
                <a:extLst>
                  <a:ext uri="{FF2B5EF4-FFF2-40B4-BE49-F238E27FC236}">
                    <a16:creationId xmlns:a16="http://schemas.microsoft.com/office/drawing/2014/main" id="{8AD86565-88A0-8E1A-2850-3CEEC533D6B8}"/>
                  </a:ext>
                </a:extLst>
              </p:cNvPr>
              <p:cNvGrpSpPr/>
              <p:nvPr/>
            </p:nvGrpSpPr>
            <p:grpSpPr bwMode="gray">
              <a:xfrm>
                <a:off x="4658677" y="3098958"/>
                <a:ext cx="75723" cy="75628"/>
                <a:chOff x="4658677" y="3098958"/>
                <a:chExt cx="75723" cy="75628"/>
              </a:xfrm>
            </p:grpSpPr>
            <p:sp>
              <p:nvSpPr>
                <p:cNvPr id="1798" name="Freeform: Shape 7205">
                  <a:extLst>
                    <a:ext uri="{FF2B5EF4-FFF2-40B4-BE49-F238E27FC236}">
                      <a16:creationId xmlns:a16="http://schemas.microsoft.com/office/drawing/2014/main" id="{38C43779-1172-A339-69AB-8FF03B38BD2C}"/>
                    </a:ext>
                  </a:extLst>
                </p:cNvPr>
                <p:cNvSpPr/>
                <p:nvPr/>
              </p:nvSpPr>
              <p:spPr bwMode="gray">
                <a:xfrm>
                  <a:off x="4696491" y="30989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9" name="Freeform: Shape 7206">
                  <a:extLst>
                    <a:ext uri="{FF2B5EF4-FFF2-40B4-BE49-F238E27FC236}">
                      <a16:creationId xmlns:a16="http://schemas.microsoft.com/office/drawing/2014/main" id="{DDD303DA-553A-03B4-62C2-1087D9587696}"/>
                    </a:ext>
                  </a:extLst>
                </p:cNvPr>
                <p:cNvSpPr/>
                <p:nvPr/>
              </p:nvSpPr>
              <p:spPr bwMode="gray">
                <a:xfrm>
                  <a:off x="4658677" y="31367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2" name="Graphic 75">
                <a:extLst>
                  <a:ext uri="{FF2B5EF4-FFF2-40B4-BE49-F238E27FC236}">
                    <a16:creationId xmlns:a16="http://schemas.microsoft.com/office/drawing/2014/main" id="{4AE59897-7F7C-D863-959C-5C77803A091F}"/>
                  </a:ext>
                </a:extLst>
              </p:cNvPr>
              <p:cNvGrpSpPr/>
              <p:nvPr/>
            </p:nvGrpSpPr>
            <p:grpSpPr bwMode="gray">
              <a:xfrm>
                <a:off x="4608099" y="3080099"/>
                <a:ext cx="75628" cy="75723"/>
                <a:chOff x="4608099" y="3080099"/>
                <a:chExt cx="75628" cy="75723"/>
              </a:xfrm>
            </p:grpSpPr>
            <p:sp>
              <p:nvSpPr>
                <p:cNvPr id="1796" name="Freeform: Shape 7203">
                  <a:extLst>
                    <a:ext uri="{FF2B5EF4-FFF2-40B4-BE49-F238E27FC236}">
                      <a16:creationId xmlns:a16="http://schemas.microsoft.com/office/drawing/2014/main" id="{79CA8232-031B-62F9-C21B-DE3DEBC4E47A}"/>
                    </a:ext>
                  </a:extLst>
                </p:cNvPr>
                <p:cNvSpPr/>
                <p:nvPr/>
              </p:nvSpPr>
              <p:spPr bwMode="gray">
                <a:xfrm>
                  <a:off x="4645914" y="30800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7" name="Freeform: Shape 7204">
                  <a:extLst>
                    <a:ext uri="{FF2B5EF4-FFF2-40B4-BE49-F238E27FC236}">
                      <a16:creationId xmlns:a16="http://schemas.microsoft.com/office/drawing/2014/main" id="{39049994-31F8-2B4E-9028-ED2159BED33F}"/>
                    </a:ext>
                  </a:extLst>
                </p:cNvPr>
                <p:cNvSpPr/>
                <p:nvPr/>
              </p:nvSpPr>
              <p:spPr bwMode="gray">
                <a:xfrm>
                  <a:off x="4608099" y="311791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3" name="Graphic 75">
                <a:extLst>
                  <a:ext uri="{FF2B5EF4-FFF2-40B4-BE49-F238E27FC236}">
                    <a16:creationId xmlns:a16="http://schemas.microsoft.com/office/drawing/2014/main" id="{DB9529A6-DBCA-8FDD-79B2-417E1EEF00E9}"/>
                  </a:ext>
                </a:extLst>
              </p:cNvPr>
              <p:cNvGrpSpPr/>
              <p:nvPr/>
            </p:nvGrpSpPr>
            <p:grpSpPr bwMode="gray">
              <a:xfrm>
                <a:off x="4577048" y="3057906"/>
                <a:ext cx="75723" cy="75723"/>
                <a:chOff x="4577048" y="3057906"/>
                <a:chExt cx="75723" cy="75723"/>
              </a:xfrm>
            </p:grpSpPr>
            <p:sp>
              <p:nvSpPr>
                <p:cNvPr id="1794" name="Freeform: Shape 7201">
                  <a:extLst>
                    <a:ext uri="{FF2B5EF4-FFF2-40B4-BE49-F238E27FC236}">
                      <a16:creationId xmlns:a16="http://schemas.microsoft.com/office/drawing/2014/main" id="{6C032036-F16B-C72D-5C0F-157CC6330AD3}"/>
                    </a:ext>
                  </a:extLst>
                </p:cNvPr>
                <p:cNvSpPr/>
                <p:nvPr/>
              </p:nvSpPr>
              <p:spPr bwMode="gray">
                <a:xfrm>
                  <a:off x="4614862" y="305790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5" name="Freeform: Shape 7202">
                  <a:extLst>
                    <a:ext uri="{FF2B5EF4-FFF2-40B4-BE49-F238E27FC236}">
                      <a16:creationId xmlns:a16="http://schemas.microsoft.com/office/drawing/2014/main" id="{BAA0E13E-BD30-6D06-575F-19081860D498}"/>
                    </a:ext>
                  </a:extLst>
                </p:cNvPr>
                <p:cNvSpPr/>
                <p:nvPr/>
              </p:nvSpPr>
              <p:spPr bwMode="gray">
                <a:xfrm>
                  <a:off x="4577048" y="30957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4" name="Graphic 75">
                <a:extLst>
                  <a:ext uri="{FF2B5EF4-FFF2-40B4-BE49-F238E27FC236}">
                    <a16:creationId xmlns:a16="http://schemas.microsoft.com/office/drawing/2014/main" id="{2CEA98DA-49F3-BF3A-9A8F-E64B14AEC3DF}"/>
                  </a:ext>
                </a:extLst>
              </p:cNvPr>
              <p:cNvGrpSpPr/>
              <p:nvPr/>
            </p:nvGrpSpPr>
            <p:grpSpPr bwMode="gray">
              <a:xfrm>
                <a:off x="4551521" y="3038760"/>
                <a:ext cx="75723" cy="75723"/>
                <a:chOff x="4551521" y="3038760"/>
                <a:chExt cx="75723" cy="75723"/>
              </a:xfrm>
            </p:grpSpPr>
            <p:sp>
              <p:nvSpPr>
                <p:cNvPr id="1792" name="Freeform: Shape 7199">
                  <a:extLst>
                    <a:ext uri="{FF2B5EF4-FFF2-40B4-BE49-F238E27FC236}">
                      <a16:creationId xmlns:a16="http://schemas.microsoft.com/office/drawing/2014/main" id="{9F709992-3D11-D953-5935-9E115485CF3D}"/>
                    </a:ext>
                  </a:extLst>
                </p:cNvPr>
                <p:cNvSpPr/>
                <p:nvPr/>
              </p:nvSpPr>
              <p:spPr bwMode="gray">
                <a:xfrm>
                  <a:off x="4589335" y="30387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3" name="Freeform: Shape 7200">
                  <a:extLst>
                    <a:ext uri="{FF2B5EF4-FFF2-40B4-BE49-F238E27FC236}">
                      <a16:creationId xmlns:a16="http://schemas.microsoft.com/office/drawing/2014/main" id="{4050DECE-BEFA-7050-93C8-DAD7DE87A3BE}"/>
                    </a:ext>
                  </a:extLst>
                </p:cNvPr>
                <p:cNvSpPr/>
                <p:nvPr/>
              </p:nvSpPr>
              <p:spPr bwMode="gray">
                <a:xfrm>
                  <a:off x="4551521" y="30765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5" name="Graphic 75">
                <a:extLst>
                  <a:ext uri="{FF2B5EF4-FFF2-40B4-BE49-F238E27FC236}">
                    <a16:creationId xmlns:a16="http://schemas.microsoft.com/office/drawing/2014/main" id="{88854B7D-84DF-2EB8-BC1E-0415380B2DC5}"/>
                  </a:ext>
                </a:extLst>
              </p:cNvPr>
              <p:cNvGrpSpPr/>
              <p:nvPr/>
            </p:nvGrpSpPr>
            <p:grpSpPr bwMode="gray">
              <a:xfrm>
                <a:off x="4463700" y="3038760"/>
                <a:ext cx="75628" cy="75723"/>
                <a:chOff x="4463700" y="3038760"/>
                <a:chExt cx="75628" cy="75723"/>
              </a:xfrm>
            </p:grpSpPr>
            <p:sp>
              <p:nvSpPr>
                <p:cNvPr id="1790" name="Freeform: Shape 7197">
                  <a:extLst>
                    <a:ext uri="{FF2B5EF4-FFF2-40B4-BE49-F238E27FC236}">
                      <a16:creationId xmlns:a16="http://schemas.microsoft.com/office/drawing/2014/main" id="{13E48389-31CE-7DB6-A241-0B458DC02C72}"/>
                    </a:ext>
                  </a:extLst>
                </p:cNvPr>
                <p:cNvSpPr/>
                <p:nvPr/>
              </p:nvSpPr>
              <p:spPr bwMode="gray">
                <a:xfrm>
                  <a:off x="4501515" y="30387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91" name="Freeform: Shape 7198">
                  <a:extLst>
                    <a:ext uri="{FF2B5EF4-FFF2-40B4-BE49-F238E27FC236}">
                      <a16:creationId xmlns:a16="http://schemas.microsoft.com/office/drawing/2014/main" id="{ECEF709B-DF5F-9C1B-4955-E2DF81B422AD}"/>
                    </a:ext>
                  </a:extLst>
                </p:cNvPr>
                <p:cNvSpPr/>
                <p:nvPr/>
              </p:nvSpPr>
              <p:spPr bwMode="gray">
                <a:xfrm>
                  <a:off x="4463700" y="307657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6" name="Graphic 75">
                <a:extLst>
                  <a:ext uri="{FF2B5EF4-FFF2-40B4-BE49-F238E27FC236}">
                    <a16:creationId xmlns:a16="http://schemas.microsoft.com/office/drawing/2014/main" id="{A6A177FE-14F5-D0EE-4101-36B9F7E82686}"/>
                  </a:ext>
                </a:extLst>
              </p:cNvPr>
              <p:cNvGrpSpPr/>
              <p:nvPr/>
            </p:nvGrpSpPr>
            <p:grpSpPr bwMode="gray">
              <a:xfrm>
                <a:off x="4453318" y="3038760"/>
                <a:ext cx="75723" cy="75723"/>
                <a:chOff x="4453318" y="3038760"/>
                <a:chExt cx="75723" cy="75723"/>
              </a:xfrm>
            </p:grpSpPr>
            <p:sp>
              <p:nvSpPr>
                <p:cNvPr id="1788" name="Freeform: Shape 7195">
                  <a:extLst>
                    <a:ext uri="{FF2B5EF4-FFF2-40B4-BE49-F238E27FC236}">
                      <a16:creationId xmlns:a16="http://schemas.microsoft.com/office/drawing/2014/main" id="{2FB6EC5A-6048-D164-225B-B125089FAC11}"/>
                    </a:ext>
                  </a:extLst>
                </p:cNvPr>
                <p:cNvSpPr/>
                <p:nvPr/>
              </p:nvSpPr>
              <p:spPr bwMode="gray">
                <a:xfrm>
                  <a:off x="4491132" y="30387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9" name="Freeform: Shape 7196">
                  <a:extLst>
                    <a:ext uri="{FF2B5EF4-FFF2-40B4-BE49-F238E27FC236}">
                      <a16:creationId xmlns:a16="http://schemas.microsoft.com/office/drawing/2014/main" id="{012F7C3A-546D-DFEE-5686-540C33A65636}"/>
                    </a:ext>
                  </a:extLst>
                </p:cNvPr>
                <p:cNvSpPr/>
                <p:nvPr/>
              </p:nvSpPr>
              <p:spPr bwMode="gray">
                <a:xfrm>
                  <a:off x="4453318" y="30765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7" name="Graphic 75">
                <a:extLst>
                  <a:ext uri="{FF2B5EF4-FFF2-40B4-BE49-F238E27FC236}">
                    <a16:creationId xmlns:a16="http://schemas.microsoft.com/office/drawing/2014/main" id="{CBB3E2F8-7517-F19A-73DB-409D160CB780}"/>
                  </a:ext>
                </a:extLst>
              </p:cNvPr>
              <p:cNvGrpSpPr/>
              <p:nvPr/>
            </p:nvGrpSpPr>
            <p:grpSpPr bwMode="gray">
              <a:xfrm>
                <a:off x="4124134" y="3020091"/>
                <a:ext cx="75628" cy="75628"/>
                <a:chOff x="4124134" y="3020091"/>
                <a:chExt cx="75628" cy="75628"/>
              </a:xfrm>
            </p:grpSpPr>
            <p:sp>
              <p:nvSpPr>
                <p:cNvPr id="1786" name="Freeform: Shape 7193">
                  <a:extLst>
                    <a:ext uri="{FF2B5EF4-FFF2-40B4-BE49-F238E27FC236}">
                      <a16:creationId xmlns:a16="http://schemas.microsoft.com/office/drawing/2014/main" id="{4536697E-2037-AE57-CE11-8B75C5ED2719}"/>
                    </a:ext>
                  </a:extLst>
                </p:cNvPr>
                <p:cNvSpPr/>
                <p:nvPr/>
              </p:nvSpPr>
              <p:spPr bwMode="gray">
                <a:xfrm>
                  <a:off x="4161948"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7" name="Freeform: Shape 7194">
                  <a:extLst>
                    <a:ext uri="{FF2B5EF4-FFF2-40B4-BE49-F238E27FC236}">
                      <a16:creationId xmlns:a16="http://schemas.microsoft.com/office/drawing/2014/main" id="{0E47469C-680E-626D-EC8E-D28F217EDDFE}"/>
                    </a:ext>
                  </a:extLst>
                </p:cNvPr>
                <p:cNvSpPr/>
                <p:nvPr/>
              </p:nvSpPr>
              <p:spPr bwMode="gray">
                <a:xfrm>
                  <a:off x="4124134" y="30579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8" name="Graphic 75">
                <a:extLst>
                  <a:ext uri="{FF2B5EF4-FFF2-40B4-BE49-F238E27FC236}">
                    <a16:creationId xmlns:a16="http://schemas.microsoft.com/office/drawing/2014/main" id="{14A0A270-D4F6-1E68-D41E-785EB172291A}"/>
                  </a:ext>
                </a:extLst>
              </p:cNvPr>
              <p:cNvGrpSpPr/>
              <p:nvPr/>
            </p:nvGrpSpPr>
            <p:grpSpPr bwMode="gray">
              <a:xfrm>
                <a:off x="3539775" y="2791682"/>
                <a:ext cx="75628" cy="75628"/>
                <a:chOff x="3539775" y="2791682"/>
                <a:chExt cx="75628" cy="75628"/>
              </a:xfrm>
            </p:grpSpPr>
            <p:sp>
              <p:nvSpPr>
                <p:cNvPr id="1784" name="Freeform: Shape 7191">
                  <a:extLst>
                    <a:ext uri="{FF2B5EF4-FFF2-40B4-BE49-F238E27FC236}">
                      <a16:creationId xmlns:a16="http://schemas.microsoft.com/office/drawing/2014/main" id="{AFA965E2-F3B2-92E6-2AD8-9CE5FA6B4653}"/>
                    </a:ext>
                  </a:extLst>
                </p:cNvPr>
                <p:cNvSpPr/>
                <p:nvPr/>
              </p:nvSpPr>
              <p:spPr bwMode="gray">
                <a:xfrm>
                  <a:off x="3577590" y="279168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5" name="Freeform: Shape 7192">
                  <a:extLst>
                    <a:ext uri="{FF2B5EF4-FFF2-40B4-BE49-F238E27FC236}">
                      <a16:creationId xmlns:a16="http://schemas.microsoft.com/office/drawing/2014/main" id="{483B5194-C56A-77B5-7BCF-756C66E7EE55}"/>
                    </a:ext>
                  </a:extLst>
                </p:cNvPr>
                <p:cNvSpPr/>
                <p:nvPr/>
              </p:nvSpPr>
              <p:spPr bwMode="gray">
                <a:xfrm>
                  <a:off x="3539775" y="28294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59" name="Graphic 75">
                <a:extLst>
                  <a:ext uri="{FF2B5EF4-FFF2-40B4-BE49-F238E27FC236}">
                    <a16:creationId xmlns:a16="http://schemas.microsoft.com/office/drawing/2014/main" id="{A1FAB99A-C20C-5B9C-5E0F-7292771D36F2}"/>
                  </a:ext>
                </a:extLst>
              </p:cNvPr>
              <p:cNvGrpSpPr/>
              <p:nvPr/>
            </p:nvGrpSpPr>
            <p:grpSpPr bwMode="gray">
              <a:xfrm>
                <a:off x="3238785" y="2760059"/>
                <a:ext cx="75723" cy="75628"/>
                <a:chOff x="3238785" y="2760059"/>
                <a:chExt cx="75723" cy="75628"/>
              </a:xfrm>
            </p:grpSpPr>
            <p:sp>
              <p:nvSpPr>
                <p:cNvPr id="1782" name="Freeform: Shape 7189">
                  <a:extLst>
                    <a:ext uri="{FF2B5EF4-FFF2-40B4-BE49-F238E27FC236}">
                      <a16:creationId xmlns:a16="http://schemas.microsoft.com/office/drawing/2014/main" id="{AC5773B9-9F3C-FF94-B3C1-80A7A657F5D4}"/>
                    </a:ext>
                  </a:extLst>
                </p:cNvPr>
                <p:cNvSpPr/>
                <p:nvPr/>
              </p:nvSpPr>
              <p:spPr bwMode="gray">
                <a:xfrm>
                  <a:off x="3276600" y="276005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3" name="Freeform: Shape 7190">
                  <a:extLst>
                    <a:ext uri="{FF2B5EF4-FFF2-40B4-BE49-F238E27FC236}">
                      <a16:creationId xmlns:a16="http://schemas.microsoft.com/office/drawing/2014/main" id="{9CB285FF-FA33-2415-4DEF-B570F76AA9BC}"/>
                    </a:ext>
                  </a:extLst>
                </p:cNvPr>
                <p:cNvSpPr/>
                <p:nvPr/>
              </p:nvSpPr>
              <p:spPr bwMode="gray">
                <a:xfrm>
                  <a:off x="3238785" y="2797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0" name="Graphic 75">
                <a:extLst>
                  <a:ext uri="{FF2B5EF4-FFF2-40B4-BE49-F238E27FC236}">
                    <a16:creationId xmlns:a16="http://schemas.microsoft.com/office/drawing/2014/main" id="{BC139F3E-A094-E164-DB8E-EE8E61BED82B}"/>
                  </a:ext>
                </a:extLst>
              </p:cNvPr>
              <p:cNvGrpSpPr/>
              <p:nvPr/>
            </p:nvGrpSpPr>
            <p:grpSpPr bwMode="gray">
              <a:xfrm>
                <a:off x="3153537" y="2760059"/>
                <a:ext cx="75628" cy="75628"/>
                <a:chOff x="3153537" y="2760059"/>
                <a:chExt cx="75628" cy="75628"/>
              </a:xfrm>
            </p:grpSpPr>
            <p:sp>
              <p:nvSpPr>
                <p:cNvPr id="1780" name="Freeform: Shape 7187">
                  <a:extLst>
                    <a:ext uri="{FF2B5EF4-FFF2-40B4-BE49-F238E27FC236}">
                      <a16:creationId xmlns:a16="http://schemas.microsoft.com/office/drawing/2014/main" id="{461BF6E4-AB28-303A-B4AD-92479BB071CC}"/>
                    </a:ext>
                  </a:extLst>
                </p:cNvPr>
                <p:cNvSpPr/>
                <p:nvPr/>
              </p:nvSpPr>
              <p:spPr bwMode="gray">
                <a:xfrm>
                  <a:off x="3191351" y="2760059"/>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81" name="Freeform: Shape 7188">
                  <a:extLst>
                    <a:ext uri="{FF2B5EF4-FFF2-40B4-BE49-F238E27FC236}">
                      <a16:creationId xmlns:a16="http://schemas.microsoft.com/office/drawing/2014/main" id="{9B6EE84B-7492-0857-AAB8-5AEBA5F5DEDF}"/>
                    </a:ext>
                  </a:extLst>
                </p:cNvPr>
                <p:cNvSpPr/>
                <p:nvPr/>
              </p:nvSpPr>
              <p:spPr bwMode="gray">
                <a:xfrm>
                  <a:off x="3153537" y="279787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1" name="Graphic 75">
                <a:extLst>
                  <a:ext uri="{FF2B5EF4-FFF2-40B4-BE49-F238E27FC236}">
                    <a16:creationId xmlns:a16="http://schemas.microsoft.com/office/drawing/2014/main" id="{4655589D-A73C-3D9E-F3B9-F5F996523C8F}"/>
                  </a:ext>
                </a:extLst>
              </p:cNvPr>
              <p:cNvGrpSpPr/>
              <p:nvPr/>
            </p:nvGrpSpPr>
            <p:grpSpPr bwMode="gray">
              <a:xfrm>
                <a:off x="4092511" y="3004375"/>
                <a:ext cx="75628" cy="75723"/>
                <a:chOff x="4092511" y="3004375"/>
                <a:chExt cx="75628" cy="75723"/>
              </a:xfrm>
            </p:grpSpPr>
            <p:sp>
              <p:nvSpPr>
                <p:cNvPr id="1778" name="Freeform: Shape 7185">
                  <a:extLst>
                    <a:ext uri="{FF2B5EF4-FFF2-40B4-BE49-F238E27FC236}">
                      <a16:creationId xmlns:a16="http://schemas.microsoft.com/office/drawing/2014/main" id="{F2063157-7FD9-C557-2B35-0D7B31BA3031}"/>
                    </a:ext>
                  </a:extLst>
                </p:cNvPr>
                <p:cNvSpPr/>
                <p:nvPr/>
              </p:nvSpPr>
              <p:spPr bwMode="gray">
                <a:xfrm>
                  <a:off x="4130325" y="3004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9" name="Freeform: Shape 7186">
                  <a:extLst>
                    <a:ext uri="{FF2B5EF4-FFF2-40B4-BE49-F238E27FC236}">
                      <a16:creationId xmlns:a16="http://schemas.microsoft.com/office/drawing/2014/main" id="{90EE9E60-3E35-482E-3224-FC4F268AB184}"/>
                    </a:ext>
                  </a:extLst>
                </p:cNvPr>
                <p:cNvSpPr/>
                <p:nvPr/>
              </p:nvSpPr>
              <p:spPr bwMode="gray">
                <a:xfrm>
                  <a:off x="4092511" y="304228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2" name="Graphic 75">
                <a:extLst>
                  <a:ext uri="{FF2B5EF4-FFF2-40B4-BE49-F238E27FC236}">
                    <a16:creationId xmlns:a16="http://schemas.microsoft.com/office/drawing/2014/main" id="{8BAC3BBA-D95C-83DB-D638-CF6BF2B426DE}"/>
                  </a:ext>
                </a:extLst>
              </p:cNvPr>
              <p:cNvGrpSpPr/>
              <p:nvPr/>
            </p:nvGrpSpPr>
            <p:grpSpPr bwMode="gray">
              <a:xfrm>
                <a:off x="4161948" y="3020091"/>
                <a:ext cx="75723" cy="75628"/>
                <a:chOff x="4161948" y="3020091"/>
                <a:chExt cx="75723" cy="75628"/>
              </a:xfrm>
            </p:grpSpPr>
            <p:sp>
              <p:nvSpPr>
                <p:cNvPr id="1776" name="Freeform: Shape 7183">
                  <a:extLst>
                    <a:ext uri="{FF2B5EF4-FFF2-40B4-BE49-F238E27FC236}">
                      <a16:creationId xmlns:a16="http://schemas.microsoft.com/office/drawing/2014/main" id="{2EF4CCCD-E861-1FB1-4F0B-672C15CCBB8D}"/>
                    </a:ext>
                  </a:extLst>
                </p:cNvPr>
                <p:cNvSpPr/>
                <p:nvPr/>
              </p:nvSpPr>
              <p:spPr bwMode="gray">
                <a:xfrm>
                  <a:off x="4199763"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7" name="Freeform: Shape 7184">
                  <a:extLst>
                    <a:ext uri="{FF2B5EF4-FFF2-40B4-BE49-F238E27FC236}">
                      <a16:creationId xmlns:a16="http://schemas.microsoft.com/office/drawing/2014/main" id="{4C5E3BB2-9182-975A-72A8-E55936FA72E2}"/>
                    </a:ext>
                  </a:extLst>
                </p:cNvPr>
                <p:cNvSpPr/>
                <p:nvPr/>
              </p:nvSpPr>
              <p:spPr bwMode="gray">
                <a:xfrm>
                  <a:off x="4161948"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3" name="Graphic 75">
                <a:extLst>
                  <a:ext uri="{FF2B5EF4-FFF2-40B4-BE49-F238E27FC236}">
                    <a16:creationId xmlns:a16="http://schemas.microsoft.com/office/drawing/2014/main" id="{999B542F-EB9E-A542-C0F8-57808C868BF1}"/>
                  </a:ext>
                </a:extLst>
              </p:cNvPr>
              <p:cNvGrpSpPr/>
              <p:nvPr/>
            </p:nvGrpSpPr>
            <p:grpSpPr bwMode="gray">
              <a:xfrm>
                <a:off x="4176141" y="3020091"/>
                <a:ext cx="75628" cy="75628"/>
                <a:chOff x="4176141" y="3020091"/>
                <a:chExt cx="75628" cy="75628"/>
              </a:xfrm>
            </p:grpSpPr>
            <p:sp>
              <p:nvSpPr>
                <p:cNvPr id="1774" name="Freeform: Shape 7181">
                  <a:extLst>
                    <a:ext uri="{FF2B5EF4-FFF2-40B4-BE49-F238E27FC236}">
                      <a16:creationId xmlns:a16="http://schemas.microsoft.com/office/drawing/2014/main" id="{D2A9EDE8-1A42-6ABF-DE2F-E5CA07BC5C77}"/>
                    </a:ext>
                  </a:extLst>
                </p:cNvPr>
                <p:cNvSpPr/>
                <p:nvPr/>
              </p:nvSpPr>
              <p:spPr bwMode="gray">
                <a:xfrm>
                  <a:off x="4213955"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5" name="Freeform: Shape 7182">
                  <a:extLst>
                    <a:ext uri="{FF2B5EF4-FFF2-40B4-BE49-F238E27FC236}">
                      <a16:creationId xmlns:a16="http://schemas.microsoft.com/office/drawing/2014/main" id="{8BAE3B84-4DB0-6A75-FA91-45414627C06D}"/>
                    </a:ext>
                  </a:extLst>
                </p:cNvPr>
                <p:cNvSpPr/>
                <p:nvPr/>
              </p:nvSpPr>
              <p:spPr bwMode="gray">
                <a:xfrm>
                  <a:off x="4176141" y="30579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4" name="Graphic 75">
                <a:extLst>
                  <a:ext uri="{FF2B5EF4-FFF2-40B4-BE49-F238E27FC236}">
                    <a16:creationId xmlns:a16="http://schemas.microsoft.com/office/drawing/2014/main" id="{4A0C9081-7D83-9FC7-0D2F-63E8676B0E62}"/>
                  </a:ext>
                </a:extLst>
              </p:cNvPr>
              <p:cNvGrpSpPr/>
              <p:nvPr/>
            </p:nvGrpSpPr>
            <p:grpSpPr bwMode="gray">
              <a:xfrm>
                <a:off x="4190238" y="3020091"/>
                <a:ext cx="75723" cy="75628"/>
                <a:chOff x="4190238" y="3020091"/>
                <a:chExt cx="75723" cy="75628"/>
              </a:xfrm>
            </p:grpSpPr>
            <p:sp>
              <p:nvSpPr>
                <p:cNvPr id="1772" name="Freeform: Shape 7179">
                  <a:extLst>
                    <a:ext uri="{FF2B5EF4-FFF2-40B4-BE49-F238E27FC236}">
                      <a16:creationId xmlns:a16="http://schemas.microsoft.com/office/drawing/2014/main" id="{F054B809-6785-34E9-60BC-2885B3594E99}"/>
                    </a:ext>
                  </a:extLst>
                </p:cNvPr>
                <p:cNvSpPr/>
                <p:nvPr/>
              </p:nvSpPr>
              <p:spPr bwMode="gray">
                <a:xfrm>
                  <a:off x="4228147"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3" name="Freeform: Shape 7180">
                  <a:extLst>
                    <a:ext uri="{FF2B5EF4-FFF2-40B4-BE49-F238E27FC236}">
                      <a16:creationId xmlns:a16="http://schemas.microsoft.com/office/drawing/2014/main" id="{35856F29-56E4-C467-E7A7-E5842067E46F}"/>
                    </a:ext>
                  </a:extLst>
                </p:cNvPr>
                <p:cNvSpPr/>
                <p:nvPr/>
              </p:nvSpPr>
              <p:spPr bwMode="gray">
                <a:xfrm>
                  <a:off x="4190238"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5" name="Graphic 75">
                <a:extLst>
                  <a:ext uri="{FF2B5EF4-FFF2-40B4-BE49-F238E27FC236}">
                    <a16:creationId xmlns:a16="http://schemas.microsoft.com/office/drawing/2014/main" id="{E0DA73CE-696A-0752-47FE-D629A77421D6}"/>
                  </a:ext>
                </a:extLst>
              </p:cNvPr>
              <p:cNvGrpSpPr/>
              <p:nvPr/>
            </p:nvGrpSpPr>
            <p:grpSpPr bwMode="gray">
              <a:xfrm>
                <a:off x="4204430" y="3020091"/>
                <a:ext cx="75723" cy="75628"/>
                <a:chOff x="4204430" y="3020091"/>
                <a:chExt cx="75723" cy="75628"/>
              </a:xfrm>
            </p:grpSpPr>
            <p:sp>
              <p:nvSpPr>
                <p:cNvPr id="1770" name="Freeform: Shape 7177">
                  <a:extLst>
                    <a:ext uri="{FF2B5EF4-FFF2-40B4-BE49-F238E27FC236}">
                      <a16:creationId xmlns:a16="http://schemas.microsoft.com/office/drawing/2014/main" id="{0665EF1A-682A-A1CA-C634-2F561CBA32C3}"/>
                    </a:ext>
                  </a:extLst>
                </p:cNvPr>
                <p:cNvSpPr/>
                <p:nvPr/>
              </p:nvSpPr>
              <p:spPr bwMode="gray">
                <a:xfrm>
                  <a:off x="4242244"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71" name="Freeform: Shape 7178">
                  <a:extLst>
                    <a:ext uri="{FF2B5EF4-FFF2-40B4-BE49-F238E27FC236}">
                      <a16:creationId xmlns:a16="http://schemas.microsoft.com/office/drawing/2014/main" id="{96D36245-21AE-2B72-69D7-65376B0D7A93}"/>
                    </a:ext>
                  </a:extLst>
                </p:cNvPr>
                <p:cNvSpPr/>
                <p:nvPr/>
              </p:nvSpPr>
              <p:spPr bwMode="gray">
                <a:xfrm>
                  <a:off x="4204430"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6" name="Graphic 75">
                <a:extLst>
                  <a:ext uri="{FF2B5EF4-FFF2-40B4-BE49-F238E27FC236}">
                    <a16:creationId xmlns:a16="http://schemas.microsoft.com/office/drawing/2014/main" id="{70EC7371-FE8E-9AE2-898A-6C62B624A4AC}"/>
                  </a:ext>
                </a:extLst>
              </p:cNvPr>
              <p:cNvGrpSpPr/>
              <p:nvPr/>
            </p:nvGrpSpPr>
            <p:grpSpPr bwMode="gray">
              <a:xfrm>
                <a:off x="4246911" y="3020091"/>
                <a:ext cx="75723" cy="75628"/>
                <a:chOff x="4246911" y="3020091"/>
                <a:chExt cx="75723" cy="75628"/>
              </a:xfrm>
            </p:grpSpPr>
            <p:sp>
              <p:nvSpPr>
                <p:cNvPr id="1768" name="Freeform: Shape 7175">
                  <a:extLst>
                    <a:ext uri="{FF2B5EF4-FFF2-40B4-BE49-F238E27FC236}">
                      <a16:creationId xmlns:a16="http://schemas.microsoft.com/office/drawing/2014/main" id="{367C0F5B-7E6D-41B0-5C8A-5FF5719A93DD}"/>
                    </a:ext>
                  </a:extLst>
                </p:cNvPr>
                <p:cNvSpPr/>
                <p:nvPr/>
              </p:nvSpPr>
              <p:spPr bwMode="gray">
                <a:xfrm>
                  <a:off x="4284726"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9" name="Freeform: Shape 7176">
                  <a:extLst>
                    <a:ext uri="{FF2B5EF4-FFF2-40B4-BE49-F238E27FC236}">
                      <a16:creationId xmlns:a16="http://schemas.microsoft.com/office/drawing/2014/main" id="{29D19CDE-E275-3DC3-99CF-8F85C6BF3F0D}"/>
                    </a:ext>
                  </a:extLst>
                </p:cNvPr>
                <p:cNvSpPr/>
                <p:nvPr/>
              </p:nvSpPr>
              <p:spPr bwMode="gray">
                <a:xfrm>
                  <a:off x="4246911"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7" name="Graphic 75">
                <a:extLst>
                  <a:ext uri="{FF2B5EF4-FFF2-40B4-BE49-F238E27FC236}">
                    <a16:creationId xmlns:a16="http://schemas.microsoft.com/office/drawing/2014/main" id="{ABD12CC3-913F-FF36-3F0A-2A1957664BE5}"/>
                  </a:ext>
                </a:extLst>
              </p:cNvPr>
              <p:cNvGrpSpPr/>
              <p:nvPr/>
            </p:nvGrpSpPr>
            <p:grpSpPr bwMode="gray">
              <a:xfrm>
                <a:off x="4283392" y="3020091"/>
                <a:ext cx="75723" cy="75628"/>
                <a:chOff x="4283392" y="3020091"/>
                <a:chExt cx="75723" cy="75628"/>
              </a:xfrm>
            </p:grpSpPr>
            <p:sp>
              <p:nvSpPr>
                <p:cNvPr id="1766" name="Freeform: Shape 7173">
                  <a:extLst>
                    <a:ext uri="{FF2B5EF4-FFF2-40B4-BE49-F238E27FC236}">
                      <a16:creationId xmlns:a16="http://schemas.microsoft.com/office/drawing/2014/main" id="{1F0C971D-31F6-FF66-2C4D-054EDBE173BF}"/>
                    </a:ext>
                  </a:extLst>
                </p:cNvPr>
                <p:cNvSpPr/>
                <p:nvPr/>
              </p:nvSpPr>
              <p:spPr bwMode="gray">
                <a:xfrm>
                  <a:off x="4321206"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7" name="Freeform: Shape 7174">
                  <a:extLst>
                    <a:ext uri="{FF2B5EF4-FFF2-40B4-BE49-F238E27FC236}">
                      <a16:creationId xmlns:a16="http://schemas.microsoft.com/office/drawing/2014/main" id="{6072BA4B-E6CE-71F9-085C-BD628444047F}"/>
                    </a:ext>
                  </a:extLst>
                </p:cNvPr>
                <p:cNvSpPr/>
                <p:nvPr/>
              </p:nvSpPr>
              <p:spPr bwMode="gray">
                <a:xfrm>
                  <a:off x="4283392"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8" name="Graphic 75">
                <a:extLst>
                  <a:ext uri="{FF2B5EF4-FFF2-40B4-BE49-F238E27FC236}">
                    <a16:creationId xmlns:a16="http://schemas.microsoft.com/office/drawing/2014/main" id="{7BE7C14C-AE5F-256E-B2EE-435BA9E3A5FE}"/>
                  </a:ext>
                </a:extLst>
              </p:cNvPr>
              <p:cNvGrpSpPr/>
              <p:nvPr/>
            </p:nvGrpSpPr>
            <p:grpSpPr bwMode="gray">
              <a:xfrm>
                <a:off x="4296441" y="3020091"/>
                <a:ext cx="75723" cy="75628"/>
                <a:chOff x="4296441" y="3020091"/>
                <a:chExt cx="75723" cy="75628"/>
              </a:xfrm>
            </p:grpSpPr>
            <p:sp>
              <p:nvSpPr>
                <p:cNvPr id="1764" name="Freeform: Shape 7171">
                  <a:extLst>
                    <a:ext uri="{FF2B5EF4-FFF2-40B4-BE49-F238E27FC236}">
                      <a16:creationId xmlns:a16="http://schemas.microsoft.com/office/drawing/2014/main" id="{E12F3A0F-4430-EF19-ED8D-19416610D99E}"/>
                    </a:ext>
                  </a:extLst>
                </p:cNvPr>
                <p:cNvSpPr/>
                <p:nvPr/>
              </p:nvSpPr>
              <p:spPr bwMode="gray">
                <a:xfrm>
                  <a:off x="4334351"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5" name="Freeform: Shape 7172">
                  <a:extLst>
                    <a:ext uri="{FF2B5EF4-FFF2-40B4-BE49-F238E27FC236}">
                      <a16:creationId xmlns:a16="http://schemas.microsoft.com/office/drawing/2014/main" id="{15288630-AAA1-71B3-D06E-F2931933D80B}"/>
                    </a:ext>
                  </a:extLst>
                </p:cNvPr>
                <p:cNvSpPr/>
                <p:nvPr/>
              </p:nvSpPr>
              <p:spPr bwMode="gray">
                <a:xfrm>
                  <a:off x="4296441"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69" name="Graphic 75">
                <a:extLst>
                  <a:ext uri="{FF2B5EF4-FFF2-40B4-BE49-F238E27FC236}">
                    <a16:creationId xmlns:a16="http://schemas.microsoft.com/office/drawing/2014/main" id="{B44E1DC6-6EA5-E023-5843-AA4A763019C7}"/>
                  </a:ext>
                </a:extLst>
              </p:cNvPr>
              <p:cNvGrpSpPr/>
              <p:nvPr/>
            </p:nvGrpSpPr>
            <p:grpSpPr bwMode="gray">
              <a:xfrm>
                <a:off x="4425791" y="3020091"/>
                <a:ext cx="75723" cy="75628"/>
                <a:chOff x="4425791" y="3020091"/>
                <a:chExt cx="75723" cy="75628"/>
              </a:xfrm>
            </p:grpSpPr>
            <p:sp>
              <p:nvSpPr>
                <p:cNvPr id="1762" name="Freeform: Shape 7169">
                  <a:extLst>
                    <a:ext uri="{FF2B5EF4-FFF2-40B4-BE49-F238E27FC236}">
                      <a16:creationId xmlns:a16="http://schemas.microsoft.com/office/drawing/2014/main" id="{48705B30-28B2-D6FF-B5B0-FBA0919FC38F}"/>
                    </a:ext>
                  </a:extLst>
                </p:cNvPr>
                <p:cNvSpPr/>
                <p:nvPr/>
              </p:nvSpPr>
              <p:spPr bwMode="gray">
                <a:xfrm>
                  <a:off x="4463700"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3" name="Freeform: Shape 7170">
                  <a:extLst>
                    <a:ext uri="{FF2B5EF4-FFF2-40B4-BE49-F238E27FC236}">
                      <a16:creationId xmlns:a16="http://schemas.microsoft.com/office/drawing/2014/main" id="{A122249B-47C3-434E-3A8D-B2C554609D52}"/>
                    </a:ext>
                  </a:extLst>
                </p:cNvPr>
                <p:cNvSpPr/>
                <p:nvPr/>
              </p:nvSpPr>
              <p:spPr bwMode="gray">
                <a:xfrm>
                  <a:off x="4425791"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0" name="Graphic 75">
                <a:extLst>
                  <a:ext uri="{FF2B5EF4-FFF2-40B4-BE49-F238E27FC236}">
                    <a16:creationId xmlns:a16="http://schemas.microsoft.com/office/drawing/2014/main" id="{D15EA818-4340-D6D1-5D8A-D9364AC01127}"/>
                  </a:ext>
                </a:extLst>
              </p:cNvPr>
              <p:cNvGrpSpPr/>
              <p:nvPr/>
            </p:nvGrpSpPr>
            <p:grpSpPr bwMode="gray">
              <a:xfrm>
                <a:off x="4398930" y="3020091"/>
                <a:ext cx="75628" cy="75628"/>
                <a:chOff x="4398930" y="3020091"/>
                <a:chExt cx="75628" cy="75628"/>
              </a:xfrm>
            </p:grpSpPr>
            <p:sp>
              <p:nvSpPr>
                <p:cNvPr id="1760" name="Freeform: Shape 7167">
                  <a:extLst>
                    <a:ext uri="{FF2B5EF4-FFF2-40B4-BE49-F238E27FC236}">
                      <a16:creationId xmlns:a16="http://schemas.microsoft.com/office/drawing/2014/main" id="{6BD8E395-E62F-B7F1-AA06-385B58F1DE2C}"/>
                    </a:ext>
                  </a:extLst>
                </p:cNvPr>
                <p:cNvSpPr/>
                <p:nvPr/>
              </p:nvSpPr>
              <p:spPr bwMode="gray">
                <a:xfrm>
                  <a:off x="4436745"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61" name="Freeform: Shape 7168">
                  <a:extLst>
                    <a:ext uri="{FF2B5EF4-FFF2-40B4-BE49-F238E27FC236}">
                      <a16:creationId xmlns:a16="http://schemas.microsoft.com/office/drawing/2014/main" id="{CEE26557-D76F-7295-798D-1C5E34C9C00C}"/>
                    </a:ext>
                  </a:extLst>
                </p:cNvPr>
                <p:cNvSpPr/>
                <p:nvPr/>
              </p:nvSpPr>
              <p:spPr bwMode="gray">
                <a:xfrm>
                  <a:off x="4398930" y="305790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1" name="Graphic 75">
                <a:extLst>
                  <a:ext uri="{FF2B5EF4-FFF2-40B4-BE49-F238E27FC236}">
                    <a16:creationId xmlns:a16="http://schemas.microsoft.com/office/drawing/2014/main" id="{AECF2C87-1E3C-1618-3967-B17D18209AEE}"/>
                  </a:ext>
                </a:extLst>
              </p:cNvPr>
              <p:cNvGrpSpPr/>
              <p:nvPr/>
            </p:nvGrpSpPr>
            <p:grpSpPr bwMode="gray">
              <a:xfrm>
                <a:off x="4348734" y="3020091"/>
                <a:ext cx="75723" cy="75628"/>
                <a:chOff x="4348734" y="3020091"/>
                <a:chExt cx="75723" cy="75628"/>
              </a:xfrm>
            </p:grpSpPr>
            <p:sp>
              <p:nvSpPr>
                <p:cNvPr id="1758" name="Freeform: Shape 7165">
                  <a:extLst>
                    <a:ext uri="{FF2B5EF4-FFF2-40B4-BE49-F238E27FC236}">
                      <a16:creationId xmlns:a16="http://schemas.microsoft.com/office/drawing/2014/main" id="{7C007BB6-295A-124A-4F70-379C4D9DBB91}"/>
                    </a:ext>
                  </a:extLst>
                </p:cNvPr>
                <p:cNvSpPr/>
                <p:nvPr/>
              </p:nvSpPr>
              <p:spPr bwMode="gray">
                <a:xfrm>
                  <a:off x="4386643"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9" name="Freeform: Shape 7166">
                  <a:extLst>
                    <a:ext uri="{FF2B5EF4-FFF2-40B4-BE49-F238E27FC236}">
                      <a16:creationId xmlns:a16="http://schemas.microsoft.com/office/drawing/2014/main" id="{B0A6825A-A662-BC4B-7A50-F0C49CA4D89D}"/>
                    </a:ext>
                  </a:extLst>
                </p:cNvPr>
                <p:cNvSpPr/>
                <p:nvPr/>
              </p:nvSpPr>
              <p:spPr bwMode="gray">
                <a:xfrm>
                  <a:off x="4348734"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2" name="Graphic 75">
                <a:extLst>
                  <a:ext uri="{FF2B5EF4-FFF2-40B4-BE49-F238E27FC236}">
                    <a16:creationId xmlns:a16="http://schemas.microsoft.com/office/drawing/2014/main" id="{5401D51D-4A34-1F7E-1377-6CA4A1A825BB}"/>
                  </a:ext>
                </a:extLst>
              </p:cNvPr>
              <p:cNvGrpSpPr/>
              <p:nvPr/>
            </p:nvGrpSpPr>
            <p:grpSpPr bwMode="gray">
              <a:xfrm>
                <a:off x="4322635" y="3020091"/>
                <a:ext cx="75628" cy="75628"/>
                <a:chOff x="4322635" y="3020091"/>
                <a:chExt cx="75628" cy="75628"/>
              </a:xfrm>
            </p:grpSpPr>
            <p:sp>
              <p:nvSpPr>
                <p:cNvPr id="1756" name="Freeform: Shape 7163">
                  <a:extLst>
                    <a:ext uri="{FF2B5EF4-FFF2-40B4-BE49-F238E27FC236}">
                      <a16:creationId xmlns:a16="http://schemas.microsoft.com/office/drawing/2014/main" id="{5B99AE47-EB2D-6820-EF62-A006E432A7EE}"/>
                    </a:ext>
                  </a:extLst>
                </p:cNvPr>
                <p:cNvSpPr/>
                <p:nvPr/>
              </p:nvSpPr>
              <p:spPr bwMode="gray">
                <a:xfrm>
                  <a:off x="4360449"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7" name="Freeform: Shape 7164">
                  <a:extLst>
                    <a:ext uri="{FF2B5EF4-FFF2-40B4-BE49-F238E27FC236}">
                      <a16:creationId xmlns:a16="http://schemas.microsoft.com/office/drawing/2014/main" id="{B49BB01D-106A-D33F-7844-D151AAE74FA0}"/>
                    </a:ext>
                  </a:extLst>
                </p:cNvPr>
                <p:cNvSpPr/>
                <p:nvPr/>
              </p:nvSpPr>
              <p:spPr bwMode="gray">
                <a:xfrm>
                  <a:off x="4322635" y="30579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3" name="Graphic 75">
                <a:extLst>
                  <a:ext uri="{FF2B5EF4-FFF2-40B4-BE49-F238E27FC236}">
                    <a16:creationId xmlns:a16="http://schemas.microsoft.com/office/drawing/2014/main" id="{689DF4D7-D83E-5421-67C0-B12C8E2102FC}"/>
                  </a:ext>
                </a:extLst>
              </p:cNvPr>
              <p:cNvGrpSpPr/>
              <p:nvPr/>
            </p:nvGrpSpPr>
            <p:grpSpPr bwMode="gray">
              <a:xfrm>
                <a:off x="4309586" y="3020091"/>
                <a:ext cx="75628" cy="75628"/>
                <a:chOff x="4309586" y="3020091"/>
                <a:chExt cx="75628" cy="75628"/>
              </a:xfrm>
            </p:grpSpPr>
            <p:sp>
              <p:nvSpPr>
                <p:cNvPr id="1754" name="Freeform: Shape 7161">
                  <a:extLst>
                    <a:ext uri="{FF2B5EF4-FFF2-40B4-BE49-F238E27FC236}">
                      <a16:creationId xmlns:a16="http://schemas.microsoft.com/office/drawing/2014/main" id="{D917E8EE-4E60-F1CA-4C7E-ECCB4BFBC6BB}"/>
                    </a:ext>
                  </a:extLst>
                </p:cNvPr>
                <p:cNvSpPr/>
                <p:nvPr/>
              </p:nvSpPr>
              <p:spPr bwMode="gray">
                <a:xfrm>
                  <a:off x="4347400"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5" name="Freeform: Shape 7162">
                  <a:extLst>
                    <a:ext uri="{FF2B5EF4-FFF2-40B4-BE49-F238E27FC236}">
                      <a16:creationId xmlns:a16="http://schemas.microsoft.com/office/drawing/2014/main" id="{F8CED49F-DA72-6D80-87FB-0002D42E2ED3}"/>
                    </a:ext>
                  </a:extLst>
                </p:cNvPr>
                <p:cNvSpPr/>
                <p:nvPr/>
              </p:nvSpPr>
              <p:spPr bwMode="gray">
                <a:xfrm>
                  <a:off x="4309586" y="30579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4" name="Graphic 75">
                <a:extLst>
                  <a:ext uri="{FF2B5EF4-FFF2-40B4-BE49-F238E27FC236}">
                    <a16:creationId xmlns:a16="http://schemas.microsoft.com/office/drawing/2014/main" id="{4BF65AED-75B9-DE9A-8419-6BC59F218BFD}"/>
                  </a:ext>
                </a:extLst>
              </p:cNvPr>
              <p:cNvGrpSpPr/>
              <p:nvPr/>
            </p:nvGrpSpPr>
            <p:grpSpPr bwMode="gray">
              <a:xfrm>
                <a:off x="4232719" y="3020091"/>
                <a:ext cx="75723" cy="75628"/>
                <a:chOff x="4232719" y="3020091"/>
                <a:chExt cx="75723" cy="75628"/>
              </a:xfrm>
            </p:grpSpPr>
            <p:sp>
              <p:nvSpPr>
                <p:cNvPr id="1752" name="Freeform: Shape 7159">
                  <a:extLst>
                    <a:ext uri="{FF2B5EF4-FFF2-40B4-BE49-F238E27FC236}">
                      <a16:creationId xmlns:a16="http://schemas.microsoft.com/office/drawing/2014/main" id="{947298B2-AF75-A6EE-2657-F666E8A3AC5F}"/>
                    </a:ext>
                  </a:extLst>
                </p:cNvPr>
                <p:cNvSpPr/>
                <p:nvPr/>
              </p:nvSpPr>
              <p:spPr bwMode="gray">
                <a:xfrm>
                  <a:off x="4270629"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3" name="Freeform: Shape 7160">
                  <a:extLst>
                    <a:ext uri="{FF2B5EF4-FFF2-40B4-BE49-F238E27FC236}">
                      <a16:creationId xmlns:a16="http://schemas.microsoft.com/office/drawing/2014/main" id="{DBBAF148-F228-D6AB-9582-564D7A71038D}"/>
                    </a:ext>
                  </a:extLst>
                </p:cNvPr>
                <p:cNvSpPr/>
                <p:nvPr/>
              </p:nvSpPr>
              <p:spPr bwMode="gray">
                <a:xfrm>
                  <a:off x="4232719" y="305790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5" name="Graphic 75">
                <a:extLst>
                  <a:ext uri="{FF2B5EF4-FFF2-40B4-BE49-F238E27FC236}">
                    <a16:creationId xmlns:a16="http://schemas.microsoft.com/office/drawing/2014/main" id="{720CC704-E37F-6D41-89E2-4445E1012A34}"/>
                  </a:ext>
                </a:extLst>
              </p:cNvPr>
              <p:cNvGrpSpPr/>
              <p:nvPr/>
            </p:nvGrpSpPr>
            <p:grpSpPr bwMode="gray">
              <a:xfrm>
                <a:off x="4218622" y="3020091"/>
                <a:ext cx="75628" cy="75628"/>
                <a:chOff x="4218622" y="3020091"/>
                <a:chExt cx="75628" cy="75628"/>
              </a:xfrm>
            </p:grpSpPr>
            <p:sp>
              <p:nvSpPr>
                <p:cNvPr id="1750" name="Freeform: Shape 7157">
                  <a:extLst>
                    <a:ext uri="{FF2B5EF4-FFF2-40B4-BE49-F238E27FC236}">
                      <a16:creationId xmlns:a16="http://schemas.microsoft.com/office/drawing/2014/main" id="{EE6649C9-221D-F880-15CD-352D8449BC97}"/>
                    </a:ext>
                  </a:extLst>
                </p:cNvPr>
                <p:cNvSpPr/>
                <p:nvPr/>
              </p:nvSpPr>
              <p:spPr bwMode="gray">
                <a:xfrm>
                  <a:off x="4256436" y="302009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51" name="Freeform: Shape 7158">
                  <a:extLst>
                    <a:ext uri="{FF2B5EF4-FFF2-40B4-BE49-F238E27FC236}">
                      <a16:creationId xmlns:a16="http://schemas.microsoft.com/office/drawing/2014/main" id="{41E6AA67-7FCD-FA08-8ADE-76B935C4490A}"/>
                    </a:ext>
                  </a:extLst>
                </p:cNvPr>
                <p:cNvSpPr/>
                <p:nvPr/>
              </p:nvSpPr>
              <p:spPr bwMode="gray">
                <a:xfrm>
                  <a:off x="4218622" y="30579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6" name="Graphic 75">
                <a:extLst>
                  <a:ext uri="{FF2B5EF4-FFF2-40B4-BE49-F238E27FC236}">
                    <a16:creationId xmlns:a16="http://schemas.microsoft.com/office/drawing/2014/main" id="{5D8428DB-4BD1-C5D3-5C4B-830734B7823E}"/>
                  </a:ext>
                </a:extLst>
              </p:cNvPr>
              <p:cNvGrpSpPr/>
              <p:nvPr/>
            </p:nvGrpSpPr>
            <p:grpSpPr bwMode="gray">
              <a:xfrm>
                <a:off x="4536281" y="3038760"/>
                <a:ext cx="75723" cy="75723"/>
                <a:chOff x="4536281" y="3038760"/>
                <a:chExt cx="75723" cy="75723"/>
              </a:xfrm>
            </p:grpSpPr>
            <p:sp>
              <p:nvSpPr>
                <p:cNvPr id="1748" name="Freeform: Shape 7155">
                  <a:extLst>
                    <a:ext uri="{FF2B5EF4-FFF2-40B4-BE49-F238E27FC236}">
                      <a16:creationId xmlns:a16="http://schemas.microsoft.com/office/drawing/2014/main" id="{582BF5EA-0C27-58D2-E3E4-490DE6C38AB3}"/>
                    </a:ext>
                  </a:extLst>
                </p:cNvPr>
                <p:cNvSpPr/>
                <p:nvPr/>
              </p:nvSpPr>
              <p:spPr bwMode="gray">
                <a:xfrm>
                  <a:off x="4574190" y="30387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9" name="Freeform: Shape 7156">
                  <a:extLst>
                    <a:ext uri="{FF2B5EF4-FFF2-40B4-BE49-F238E27FC236}">
                      <a16:creationId xmlns:a16="http://schemas.microsoft.com/office/drawing/2014/main" id="{D5432C77-0FD4-D214-0353-CBACC7F9D538}"/>
                    </a:ext>
                  </a:extLst>
                </p:cNvPr>
                <p:cNvSpPr/>
                <p:nvPr/>
              </p:nvSpPr>
              <p:spPr bwMode="gray">
                <a:xfrm>
                  <a:off x="4536281" y="30765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7" name="Graphic 75">
                <a:extLst>
                  <a:ext uri="{FF2B5EF4-FFF2-40B4-BE49-F238E27FC236}">
                    <a16:creationId xmlns:a16="http://schemas.microsoft.com/office/drawing/2014/main" id="{B9E2916E-7298-4548-DB11-5F0A5953020B}"/>
                  </a:ext>
                </a:extLst>
              </p:cNvPr>
              <p:cNvGrpSpPr/>
              <p:nvPr/>
            </p:nvGrpSpPr>
            <p:grpSpPr bwMode="gray">
              <a:xfrm>
                <a:off x="4627245" y="3080099"/>
                <a:ext cx="75628" cy="75723"/>
                <a:chOff x="4627245" y="3080099"/>
                <a:chExt cx="75628" cy="75723"/>
              </a:xfrm>
            </p:grpSpPr>
            <p:sp>
              <p:nvSpPr>
                <p:cNvPr id="1746" name="Freeform: Shape 7153">
                  <a:extLst>
                    <a:ext uri="{FF2B5EF4-FFF2-40B4-BE49-F238E27FC236}">
                      <a16:creationId xmlns:a16="http://schemas.microsoft.com/office/drawing/2014/main" id="{64486C16-76AE-1AA5-D03F-767312C04BBD}"/>
                    </a:ext>
                  </a:extLst>
                </p:cNvPr>
                <p:cNvSpPr/>
                <p:nvPr/>
              </p:nvSpPr>
              <p:spPr bwMode="gray">
                <a:xfrm>
                  <a:off x="4665059" y="30800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7" name="Freeform: Shape 7154">
                  <a:extLst>
                    <a:ext uri="{FF2B5EF4-FFF2-40B4-BE49-F238E27FC236}">
                      <a16:creationId xmlns:a16="http://schemas.microsoft.com/office/drawing/2014/main" id="{AAE8996F-9670-B097-BEAA-44EFC36D84CA}"/>
                    </a:ext>
                  </a:extLst>
                </p:cNvPr>
                <p:cNvSpPr/>
                <p:nvPr/>
              </p:nvSpPr>
              <p:spPr bwMode="gray">
                <a:xfrm>
                  <a:off x="4627245" y="311791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8" name="Graphic 75">
                <a:extLst>
                  <a:ext uri="{FF2B5EF4-FFF2-40B4-BE49-F238E27FC236}">
                    <a16:creationId xmlns:a16="http://schemas.microsoft.com/office/drawing/2014/main" id="{D086109F-2D01-B0D7-EE55-64968C41F48B}"/>
                  </a:ext>
                </a:extLst>
              </p:cNvPr>
              <p:cNvGrpSpPr/>
              <p:nvPr/>
            </p:nvGrpSpPr>
            <p:grpSpPr bwMode="gray">
              <a:xfrm>
                <a:off x="4637817" y="3080099"/>
                <a:ext cx="75723" cy="75723"/>
                <a:chOff x="4637817" y="3080099"/>
                <a:chExt cx="75723" cy="75723"/>
              </a:xfrm>
            </p:grpSpPr>
            <p:sp>
              <p:nvSpPr>
                <p:cNvPr id="1744" name="Freeform: Shape 7151">
                  <a:extLst>
                    <a:ext uri="{FF2B5EF4-FFF2-40B4-BE49-F238E27FC236}">
                      <a16:creationId xmlns:a16="http://schemas.microsoft.com/office/drawing/2014/main" id="{A936AEE4-8A56-11B9-DE7A-A1BFF8FF8228}"/>
                    </a:ext>
                  </a:extLst>
                </p:cNvPr>
                <p:cNvSpPr/>
                <p:nvPr/>
              </p:nvSpPr>
              <p:spPr bwMode="gray">
                <a:xfrm>
                  <a:off x="4675727" y="308009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5" name="Freeform: Shape 7152">
                  <a:extLst>
                    <a:ext uri="{FF2B5EF4-FFF2-40B4-BE49-F238E27FC236}">
                      <a16:creationId xmlns:a16="http://schemas.microsoft.com/office/drawing/2014/main" id="{765EFF1A-5201-45CD-0D12-DBA1CD990BAE}"/>
                    </a:ext>
                  </a:extLst>
                </p:cNvPr>
                <p:cNvSpPr/>
                <p:nvPr/>
              </p:nvSpPr>
              <p:spPr bwMode="gray">
                <a:xfrm>
                  <a:off x="4637817" y="311791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79" name="Graphic 75">
                <a:extLst>
                  <a:ext uri="{FF2B5EF4-FFF2-40B4-BE49-F238E27FC236}">
                    <a16:creationId xmlns:a16="http://schemas.microsoft.com/office/drawing/2014/main" id="{6251107C-61C6-EC97-C7E6-863B9AE4EC2D}"/>
                  </a:ext>
                </a:extLst>
              </p:cNvPr>
              <p:cNvGrpSpPr/>
              <p:nvPr/>
            </p:nvGrpSpPr>
            <p:grpSpPr bwMode="gray">
              <a:xfrm>
                <a:off x="5060346" y="3220878"/>
                <a:ext cx="75723" cy="75628"/>
                <a:chOff x="5060346" y="3220878"/>
                <a:chExt cx="75723" cy="75628"/>
              </a:xfrm>
            </p:grpSpPr>
            <p:sp>
              <p:nvSpPr>
                <p:cNvPr id="1742" name="Freeform: Shape 7149">
                  <a:extLst>
                    <a:ext uri="{FF2B5EF4-FFF2-40B4-BE49-F238E27FC236}">
                      <a16:creationId xmlns:a16="http://schemas.microsoft.com/office/drawing/2014/main" id="{EDDED0C4-B671-FA3B-F40E-DAF1F346CEBC}"/>
                    </a:ext>
                  </a:extLst>
                </p:cNvPr>
                <p:cNvSpPr/>
                <p:nvPr/>
              </p:nvSpPr>
              <p:spPr bwMode="gray">
                <a:xfrm>
                  <a:off x="5098256"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3" name="Freeform: Shape 7150">
                  <a:extLst>
                    <a:ext uri="{FF2B5EF4-FFF2-40B4-BE49-F238E27FC236}">
                      <a16:creationId xmlns:a16="http://schemas.microsoft.com/office/drawing/2014/main" id="{56850524-00A8-C797-D841-52F337660A3A}"/>
                    </a:ext>
                  </a:extLst>
                </p:cNvPr>
                <p:cNvSpPr/>
                <p:nvPr/>
              </p:nvSpPr>
              <p:spPr bwMode="gray">
                <a:xfrm>
                  <a:off x="5060346" y="32586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0" name="Graphic 75">
                <a:extLst>
                  <a:ext uri="{FF2B5EF4-FFF2-40B4-BE49-F238E27FC236}">
                    <a16:creationId xmlns:a16="http://schemas.microsoft.com/office/drawing/2014/main" id="{731C8B12-8614-32CF-9EFB-1FB34F219A7B}"/>
                  </a:ext>
                </a:extLst>
              </p:cNvPr>
              <p:cNvGrpSpPr/>
              <p:nvPr/>
            </p:nvGrpSpPr>
            <p:grpSpPr bwMode="gray">
              <a:xfrm>
                <a:off x="5051298" y="3220878"/>
                <a:ext cx="75628" cy="75628"/>
                <a:chOff x="5051298" y="3220878"/>
                <a:chExt cx="75628" cy="75628"/>
              </a:xfrm>
            </p:grpSpPr>
            <p:sp>
              <p:nvSpPr>
                <p:cNvPr id="1740" name="Freeform: Shape 7147">
                  <a:extLst>
                    <a:ext uri="{FF2B5EF4-FFF2-40B4-BE49-F238E27FC236}">
                      <a16:creationId xmlns:a16="http://schemas.microsoft.com/office/drawing/2014/main" id="{D0F9545B-1E8A-3642-7813-76496A8C1176}"/>
                    </a:ext>
                  </a:extLst>
                </p:cNvPr>
                <p:cNvSpPr/>
                <p:nvPr/>
              </p:nvSpPr>
              <p:spPr bwMode="gray">
                <a:xfrm>
                  <a:off x="5089112"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41" name="Freeform: Shape 7148">
                  <a:extLst>
                    <a:ext uri="{FF2B5EF4-FFF2-40B4-BE49-F238E27FC236}">
                      <a16:creationId xmlns:a16="http://schemas.microsoft.com/office/drawing/2014/main" id="{62E16309-4336-F5F2-2BBA-475597E57F2E}"/>
                    </a:ext>
                  </a:extLst>
                </p:cNvPr>
                <p:cNvSpPr/>
                <p:nvPr/>
              </p:nvSpPr>
              <p:spPr bwMode="gray">
                <a:xfrm>
                  <a:off x="5051298" y="325869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1" name="Graphic 75">
                <a:extLst>
                  <a:ext uri="{FF2B5EF4-FFF2-40B4-BE49-F238E27FC236}">
                    <a16:creationId xmlns:a16="http://schemas.microsoft.com/office/drawing/2014/main" id="{AB53BDC8-5EE3-3FC1-543F-36B21B14A052}"/>
                  </a:ext>
                </a:extLst>
              </p:cNvPr>
              <p:cNvGrpSpPr/>
              <p:nvPr/>
            </p:nvGrpSpPr>
            <p:grpSpPr bwMode="gray">
              <a:xfrm>
                <a:off x="5116925" y="3220878"/>
                <a:ext cx="75723" cy="75628"/>
                <a:chOff x="5116925" y="3220878"/>
                <a:chExt cx="75723" cy="75628"/>
              </a:xfrm>
            </p:grpSpPr>
            <p:sp>
              <p:nvSpPr>
                <p:cNvPr id="1738" name="Freeform: Shape 7145">
                  <a:extLst>
                    <a:ext uri="{FF2B5EF4-FFF2-40B4-BE49-F238E27FC236}">
                      <a16:creationId xmlns:a16="http://schemas.microsoft.com/office/drawing/2014/main" id="{7393F4DF-109E-4AE8-B475-85A99EF157D9}"/>
                    </a:ext>
                  </a:extLst>
                </p:cNvPr>
                <p:cNvSpPr/>
                <p:nvPr/>
              </p:nvSpPr>
              <p:spPr bwMode="gray">
                <a:xfrm>
                  <a:off x="5154739"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9" name="Freeform: Shape 7146">
                  <a:extLst>
                    <a:ext uri="{FF2B5EF4-FFF2-40B4-BE49-F238E27FC236}">
                      <a16:creationId xmlns:a16="http://schemas.microsoft.com/office/drawing/2014/main" id="{628BD8C4-C58B-1BA2-9108-2FA53001D3EE}"/>
                    </a:ext>
                  </a:extLst>
                </p:cNvPr>
                <p:cNvSpPr/>
                <p:nvPr/>
              </p:nvSpPr>
              <p:spPr bwMode="gray">
                <a:xfrm>
                  <a:off x="5116925" y="32586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2" name="Graphic 75">
                <a:extLst>
                  <a:ext uri="{FF2B5EF4-FFF2-40B4-BE49-F238E27FC236}">
                    <a16:creationId xmlns:a16="http://schemas.microsoft.com/office/drawing/2014/main" id="{8EF138C3-E773-CC65-29A0-B29A3EB6819A}"/>
                  </a:ext>
                </a:extLst>
              </p:cNvPr>
              <p:cNvGrpSpPr/>
              <p:nvPr/>
            </p:nvGrpSpPr>
            <p:grpSpPr bwMode="gray">
              <a:xfrm>
                <a:off x="5178075" y="3242405"/>
                <a:ext cx="75628" cy="75723"/>
                <a:chOff x="5178075" y="3242405"/>
                <a:chExt cx="75628" cy="75723"/>
              </a:xfrm>
            </p:grpSpPr>
            <p:sp>
              <p:nvSpPr>
                <p:cNvPr id="1736" name="Freeform: Shape 7143">
                  <a:extLst>
                    <a:ext uri="{FF2B5EF4-FFF2-40B4-BE49-F238E27FC236}">
                      <a16:creationId xmlns:a16="http://schemas.microsoft.com/office/drawing/2014/main" id="{501E7DDF-D0A5-3B3C-B360-E6738286E249}"/>
                    </a:ext>
                  </a:extLst>
                </p:cNvPr>
                <p:cNvSpPr/>
                <p:nvPr/>
              </p:nvSpPr>
              <p:spPr bwMode="gray">
                <a:xfrm>
                  <a:off x="5215890" y="32424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7" name="Freeform: Shape 7144">
                  <a:extLst>
                    <a:ext uri="{FF2B5EF4-FFF2-40B4-BE49-F238E27FC236}">
                      <a16:creationId xmlns:a16="http://schemas.microsoft.com/office/drawing/2014/main" id="{293BFDC0-8459-9991-05CB-D7C5CA67BC67}"/>
                    </a:ext>
                  </a:extLst>
                </p:cNvPr>
                <p:cNvSpPr/>
                <p:nvPr/>
              </p:nvSpPr>
              <p:spPr bwMode="gray">
                <a:xfrm>
                  <a:off x="5178075" y="328021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3" name="Graphic 75">
                <a:extLst>
                  <a:ext uri="{FF2B5EF4-FFF2-40B4-BE49-F238E27FC236}">
                    <a16:creationId xmlns:a16="http://schemas.microsoft.com/office/drawing/2014/main" id="{2F1D2165-149D-09AC-EE7B-03DF73B06584}"/>
                  </a:ext>
                </a:extLst>
              </p:cNvPr>
              <p:cNvGrpSpPr/>
              <p:nvPr/>
            </p:nvGrpSpPr>
            <p:grpSpPr bwMode="gray">
              <a:xfrm>
                <a:off x="5122068" y="3242405"/>
                <a:ext cx="75723" cy="75723"/>
                <a:chOff x="5122068" y="3242405"/>
                <a:chExt cx="75723" cy="75723"/>
              </a:xfrm>
            </p:grpSpPr>
            <p:sp>
              <p:nvSpPr>
                <p:cNvPr id="1734" name="Freeform: Shape 7141">
                  <a:extLst>
                    <a:ext uri="{FF2B5EF4-FFF2-40B4-BE49-F238E27FC236}">
                      <a16:creationId xmlns:a16="http://schemas.microsoft.com/office/drawing/2014/main" id="{689EF620-B7A0-CBA2-B3C6-488EC03584DB}"/>
                    </a:ext>
                  </a:extLst>
                </p:cNvPr>
                <p:cNvSpPr/>
                <p:nvPr/>
              </p:nvSpPr>
              <p:spPr bwMode="gray">
                <a:xfrm>
                  <a:off x="5159978" y="32424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5" name="Freeform: Shape 7142">
                  <a:extLst>
                    <a:ext uri="{FF2B5EF4-FFF2-40B4-BE49-F238E27FC236}">
                      <a16:creationId xmlns:a16="http://schemas.microsoft.com/office/drawing/2014/main" id="{CED1862F-0D57-F632-8146-B5B7968445ED}"/>
                    </a:ext>
                  </a:extLst>
                </p:cNvPr>
                <p:cNvSpPr/>
                <p:nvPr/>
              </p:nvSpPr>
              <p:spPr bwMode="gray">
                <a:xfrm>
                  <a:off x="5122068" y="32802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4" name="Graphic 75">
                <a:extLst>
                  <a:ext uri="{FF2B5EF4-FFF2-40B4-BE49-F238E27FC236}">
                    <a16:creationId xmlns:a16="http://schemas.microsoft.com/office/drawing/2014/main" id="{F13B8D47-7DAD-1578-A15C-AAC6B4841CE8}"/>
                  </a:ext>
                </a:extLst>
              </p:cNvPr>
              <p:cNvGrpSpPr/>
              <p:nvPr/>
            </p:nvGrpSpPr>
            <p:grpSpPr bwMode="gray">
              <a:xfrm>
                <a:off x="5135594" y="3242405"/>
                <a:ext cx="75723" cy="75723"/>
                <a:chOff x="5135594" y="3242405"/>
                <a:chExt cx="75723" cy="75723"/>
              </a:xfrm>
            </p:grpSpPr>
            <p:sp>
              <p:nvSpPr>
                <p:cNvPr id="1732" name="Freeform: Shape 7139">
                  <a:extLst>
                    <a:ext uri="{FF2B5EF4-FFF2-40B4-BE49-F238E27FC236}">
                      <a16:creationId xmlns:a16="http://schemas.microsoft.com/office/drawing/2014/main" id="{AED58C50-41F2-075A-AACD-A1CF74A598B4}"/>
                    </a:ext>
                  </a:extLst>
                </p:cNvPr>
                <p:cNvSpPr/>
                <p:nvPr/>
              </p:nvSpPr>
              <p:spPr bwMode="gray">
                <a:xfrm>
                  <a:off x="5173503" y="32424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3" name="Freeform: Shape 7140">
                  <a:extLst>
                    <a:ext uri="{FF2B5EF4-FFF2-40B4-BE49-F238E27FC236}">
                      <a16:creationId xmlns:a16="http://schemas.microsoft.com/office/drawing/2014/main" id="{0630D26F-E2CC-5A64-6563-DA1908023D6D}"/>
                    </a:ext>
                  </a:extLst>
                </p:cNvPr>
                <p:cNvSpPr/>
                <p:nvPr/>
              </p:nvSpPr>
              <p:spPr bwMode="gray">
                <a:xfrm>
                  <a:off x="5135594" y="32802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5" name="Graphic 75">
                <a:extLst>
                  <a:ext uri="{FF2B5EF4-FFF2-40B4-BE49-F238E27FC236}">
                    <a16:creationId xmlns:a16="http://schemas.microsoft.com/office/drawing/2014/main" id="{CD0C636D-FCD6-0947-4FDD-E2BF0BEE1C84}"/>
                  </a:ext>
                </a:extLst>
              </p:cNvPr>
              <p:cNvGrpSpPr/>
              <p:nvPr/>
            </p:nvGrpSpPr>
            <p:grpSpPr bwMode="gray">
              <a:xfrm>
                <a:off x="5149119" y="3242405"/>
                <a:ext cx="75723" cy="75723"/>
                <a:chOff x="5149119" y="3242405"/>
                <a:chExt cx="75723" cy="75723"/>
              </a:xfrm>
            </p:grpSpPr>
            <p:sp>
              <p:nvSpPr>
                <p:cNvPr id="1730" name="Freeform: Shape 7137">
                  <a:extLst>
                    <a:ext uri="{FF2B5EF4-FFF2-40B4-BE49-F238E27FC236}">
                      <a16:creationId xmlns:a16="http://schemas.microsoft.com/office/drawing/2014/main" id="{4D41A520-8579-DEE2-4E1C-17BFEEFFCE78}"/>
                    </a:ext>
                  </a:extLst>
                </p:cNvPr>
                <p:cNvSpPr/>
                <p:nvPr/>
              </p:nvSpPr>
              <p:spPr bwMode="gray">
                <a:xfrm>
                  <a:off x="5187029" y="324240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31" name="Freeform: Shape 7138">
                  <a:extLst>
                    <a:ext uri="{FF2B5EF4-FFF2-40B4-BE49-F238E27FC236}">
                      <a16:creationId xmlns:a16="http://schemas.microsoft.com/office/drawing/2014/main" id="{EC73F240-35DC-8804-1CDA-4A3D071D64E9}"/>
                    </a:ext>
                  </a:extLst>
                </p:cNvPr>
                <p:cNvSpPr/>
                <p:nvPr/>
              </p:nvSpPr>
              <p:spPr bwMode="gray">
                <a:xfrm>
                  <a:off x="5149119" y="32802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6" name="Graphic 75">
                <a:extLst>
                  <a:ext uri="{FF2B5EF4-FFF2-40B4-BE49-F238E27FC236}">
                    <a16:creationId xmlns:a16="http://schemas.microsoft.com/office/drawing/2014/main" id="{5E6BFBE4-69E1-25E5-22AE-E7789C16E11F}"/>
                  </a:ext>
                </a:extLst>
              </p:cNvPr>
              <p:cNvGrpSpPr/>
              <p:nvPr/>
            </p:nvGrpSpPr>
            <p:grpSpPr bwMode="gray">
              <a:xfrm>
                <a:off x="5018722" y="3220878"/>
                <a:ext cx="75723" cy="75628"/>
                <a:chOff x="5018722" y="3220878"/>
                <a:chExt cx="75723" cy="75628"/>
              </a:xfrm>
            </p:grpSpPr>
            <p:sp>
              <p:nvSpPr>
                <p:cNvPr id="1728" name="Freeform: Shape 7135">
                  <a:extLst>
                    <a:ext uri="{FF2B5EF4-FFF2-40B4-BE49-F238E27FC236}">
                      <a16:creationId xmlns:a16="http://schemas.microsoft.com/office/drawing/2014/main" id="{270558B5-0C06-41B1-97A9-19C3AF4E4231}"/>
                    </a:ext>
                  </a:extLst>
                </p:cNvPr>
                <p:cNvSpPr/>
                <p:nvPr/>
              </p:nvSpPr>
              <p:spPr bwMode="gray">
                <a:xfrm>
                  <a:off x="5056632"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9" name="Freeform: Shape 7136">
                  <a:extLst>
                    <a:ext uri="{FF2B5EF4-FFF2-40B4-BE49-F238E27FC236}">
                      <a16:creationId xmlns:a16="http://schemas.microsoft.com/office/drawing/2014/main" id="{9490B968-0280-0BF9-1F7E-F8F6C71B8BEE}"/>
                    </a:ext>
                  </a:extLst>
                </p:cNvPr>
                <p:cNvSpPr/>
                <p:nvPr/>
              </p:nvSpPr>
              <p:spPr bwMode="gray">
                <a:xfrm>
                  <a:off x="5018722" y="32586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7" name="Graphic 75">
                <a:extLst>
                  <a:ext uri="{FF2B5EF4-FFF2-40B4-BE49-F238E27FC236}">
                    <a16:creationId xmlns:a16="http://schemas.microsoft.com/office/drawing/2014/main" id="{29E3A5E4-33D9-0E9F-DBB8-3FCE6860E89B}"/>
                  </a:ext>
                </a:extLst>
              </p:cNvPr>
              <p:cNvGrpSpPr/>
              <p:nvPr/>
            </p:nvGrpSpPr>
            <p:grpSpPr bwMode="gray">
              <a:xfrm>
                <a:off x="4999577" y="3220878"/>
                <a:ext cx="75723" cy="75628"/>
                <a:chOff x="4999577" y="3220878"/>
                <a:chExt cx="75723" cy="75628"/>
              </a:xfrm>
            </p:grpSpPr>
            <p:sp>
              <p:nvSpPr>
                <p:cNvPr id="1726" name="Freeform: Shape 7133">
                  <a:extLst>
                    <a:ext uri="{FF2B5EF4-FFF2-40B4-BE49-F238E27FC236}">
                      <a16:creationId xmlns:a16="http://schemas.microsoft.com/office/drawing/2014/main" id="{239A2530-31D2-BF1C-A93A-5A00BE98E75F}"/>
                    </a:ext>
                  </a:extLst>
                </p:cNvPr>
                <p:cNvSpPr/>
                <p:nvPr/>
              </p:nvSpPr>
              <p:spPr bwMode="gray">
                <a:xfrm>
                  <a:off x="5037486"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7" name="Freeform: Shape 7134">
                  <a:extLst>
                    <a:ext uri="{FF2B5EF4-FFF2-40B4-BE49-F238E27FC236}">
                      <a16:creationId xmlns:a16="http://schemas.microsoft.com/office/drawing/2014/main" id="{00B42007-3DD2-5820-84EC-8B2C0F91E42B}"/>
                    </a:ext>
                  </a:extLst>
                </p:cNvPr>
                <p:cNvSpPr/>
                <p:nvPr/>
              </p:nvSpPr>
              <p:spPr bwMode="gray">
                <a:xfrm>
                  <a:off x="4999577" y="32586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8" name="Graphic 75">
                <a:extLst>
                  <a:ext uri="{FF2B5EF4-FFF2-40B4-BE49-F238E27FC236}">
                    <a16:creationId xmlns:a16="http://schemas.microsoft.com/office/drawing/2014/main" id="{93853175-E0CC-572D-B797-6A1671B8EAFD}"/>
                  </a:ext>
                </a:extLst>
              </p:cNvPr>
              <p:cNvGrpSpPr/>
              <p:nvPr/>
            </p:nvGrpSpPr>
            <p:grpSpPr bwMode="gray">
              <a:xfrm>
                <a:off x="4980432" y="3220878"/>
                <a:ext cx="75723" cy="75628"/>
                <a:chOff x="4980432" y="3220878"/>
                <a:chExt cx="75723" cy="75628"/>
              </a:xfrm>
            </p:grpSpPr>
            <p:sp>
              <p:nvSpPr>
                <p:cNvPr id="1724" name="Freeform: Shape 7131">
                  <a:extLst>
                    <a:ext uri="{FF2B5EF4-FFF2-40B4-BE49-F238E27FC236}">
                      <a16:creationId xmlns:a16="http://schemas.microsoft.com/office/drawing/2014/main" id="{A44CE4ED-C1CE-F1CB-F9EF-D319AB883B65}"/>
                    </a:ext>
                  </a:extLst>
                </p:cNvPr>
                <p:cNvSpPr/>
                <p:nvPr/>
              </p:nvSpPr>
              <p:spPr bwMode="gray">
                <a:xfrm>
                  <a:off x="5018341" y="322087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5" name="Freeform: Shape 7132">
                  <a:extLst>
                    <a:ext uri="{FF2B5EF4-FFF2-40B4-BE49-F238E27FC236}">
                      <a16:creationId xmlns:a16="http://schemas.microsoft.com/office/drawing/2014/main" id="{7B25AEAC-7942-0A5A-9016-68D7F177A9DB}"/>
                    </a:ext>
                  </a:extLst>
                </p:cNvPr>
                <p:cNvSpPr/>
                <p:nvPr/>
              </p:nvSpPr>
              <p:spPr bwMode="gray">
                <a:xfrm>
                  <a:off x="4980432" y="325869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89" name="Graphic 75">
                <a:extLst>
                  <a:ext uri="{FF2B5EF4-FFF2-40B4-BE49-F238E27FC236}">
                    <a16:creationId xmlns:a16="http://schemas.microsoft.com/office/drawing/2014/main" id="{DBCFC818-D1F0-5C35-3031-7FE774A5B6A3}"/>
                  </a:ext>
                </a:extLst>
              </p:cNvPr>
              <p:cNvGrpSpPr/>
              <p:nvPr/>
            </p:nvGrpSpPr>
            <p:grpSpPr bwMode="gray">
              <a:xfrm>
                <a:off x="5390102" y="3338607"/>
                <a:ext cx="75723" cy="75628"/>
                <a:chOff x="5390102" y="3338607"/>
                <a:chExt cx="75723" cy="75628"/>
              </a:xfrm>
            </p:grpSpPr>
            <p:sp>
              <p:nvSpPr>
                <p:cNvPr id="1722" name="Freeform: Shape 7129">
                  <a:extLst>
                    <a:ext uri="{FF2B5EF4-FFF2-40B4-BE49-F238E27FC236}">
                      <a16:creationId xmlns:a16="http://schemas.microsoft.com/office/drawing/2014/main" id="{C4084B86-5D89-4F9E-15BE-9035CE7848DA}"/>
                    </a:ext>
                  </a:extLst>
                </p:cNvPr>
                <p:cNvSpPr/>
                <p:nvPr/>
              </p:nvSpPr>
              <p:spPr bwMode="gray">
                <a:xfrm>
                  <a:off x="5428011"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3" name="Freeform: Shape 7130">
                  <a:extLst>
                    <a:ext uri="{FF2B5EF4-FFF2-40B4-BE49-F238E27FC236}">
                      <a16:creationId xmlns:a16="http://schemas.microsoft.com/office/drawing/2014/main" id="{99D52A38-8D3D-BF5E-C262-C44F66EAFDB7}"/>
                    </a:ext>
                  </a:extLst>
                </p:cNvPr>
                <p:cNvSpPr/>
                <p:nvPr/>
              </p:nvSpPr>
              <p:spPr bwMode="gray">
                <a:xfrm>
                  <a:off x="5390102" y="33764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0" name="Graphic 75">
                <a:extLst>
                  <a:ext uri="{FF2B5EF4-FFF2-40B4-BE49-F238E27FC236}">
                    <a16:creationId xmlns:a16="http://schemas.microsoft.com/office/drawing/2014/main" id="{22ED0D16-7C32-658A-2590-C1452AD01E84}"/>
                  </a:ext>
                </a:extLst>
              </p:cNvPr>
              <p:cNvGrpSpPr/>
              <p:nvPr/>
            </p:nvGrpSpPr>
            <p:grpSpPr bwMode="gray">
              <a:xfrm>
                <a:off x="5439537" y="3338607"/>
                <a:ext cx="75628" cy="75628"/>
                <a:chOff x="5439537" y="3338607"/>
                <a:chExt cx="75628" cy="75628"/>
              </a:xfrm>
            </p:grpSpPr>
            <p:sp>
              <p:nvSpPr>
                <p:cNvPr id="1720" name="Freeform: Shape 7127">
                  <a:extLst>
                    <a:ext uri="{FF2B5EF4-FFF2-40B4-BE49-F238E27FC236}">
                      <a16:creationId xmlns:a16="http://schemas.microsoft.com/office/drawing/2014/main" id="{C3777BD5-5FDA-8A3F-9DE3-466216CF47EF}"/>
                    </a:ext>
                  </a:extLst>
                </p:cNvPr>
                <p:cNvSpPr/>
                <p:nvPr/>
              </p:nvSpPr>
              <p:spPr bwMode="gray">
                <a:xfrm>
                  <a:off x="5477351"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21" name="Freeform: Shape 7128">
                  <a:extLst>
                    <a:ext uri="{FF2B5EF4-FFF2-40B4-BE49-F238E27FC236}">
                      <a16:creationId xmlns:a16="http://schemas.microsoft.com/office/drawing/2014/main" id="{436B55E4-F385-1ADD-CCF8-5003ECF81D74}"/>
                    </a:ext>
                  </a:extLst>
                </p:cNvPr>
                <p:cNvSpPr/>
                <p:nvPr/>
              </p:nvSpPr>
              <p:spPr bwMode="gray">
                <a:xfrm>
                  <a:off x="5439537" y="337642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1" name="Graphic 75">
                <a:extLst>
                  <a:ext uri="{FF2B5EF4-FFF2-40B4-BE49-F238E27FC236}">
                    <a16:creationId xmlns:a16="http://schemas.microsoft.com/office/drawing/2014/main" id="{1522E366-2B67-A34C-5367-7CAB50E2F246}"/>
                  </a:ext>
                </a:extLst>
              </p:cNvPr>
              <p:cNvGrpSpPr/>
              <p:nvPr/>
            </p:nvGrpSpPr>
            <p:grpSpPr bwMode="gray">
              <a:xfrm>
                <a:off x="5472969" y="3338607"/>
                <a:ext cx="75723" cy="75628"/>
                <a:chOff x="5472969" y="3338607"/>
                <a:chExt cx="75723" cy="75628"/>
              </a:xfrm>
            </p:grpSpPr>
            <p:sp>
              <p:nvSpPr>
                <p:cNvPr id="1718" name="Freeform: Shape 7125">
                  <a:extLst>
                    <a:ext uri="{FF2B5EF4-FFF2-40B4-BE49-F238E27FC236}">
                      <a16:creationId xmlns:a16="http://schemas.microsoft.com/office/drawing/2014/main" id="{4EE52797-4829-E6DE-4967-F78695869281}"/>
                    </a:ext>
                  </a:extLst>
                </p:cNvPr>
                <p:cNvSpPr/>
                <p:nvPr/>
              </p:nvSpPr>
              <p:spPr bwMode="gray">
                <a:xfrm>
                  <a:off x="5510784"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9" name="Freeform: Shape 7126">
                  <a:extLst>
                    <a:ext uri="{FF2B5EF4-FFF2-40B4-BE49-F238E27FC236}">
                      <a16:creationId xmlns:a16="http://schemas.microsoft.com/office/drawing/2014/main" id="{1EA6CE0A-A3BB-6F2D-B39E-D2A76EA41989}"/>
                    </a:ext>
                  </a:extLst>
                </p:cNvPr>
                <p:cNvSpPr/>
                <p:nvPr/>
              </p:nvSpPr>
              <p:spPr bwMode="gray">
                <a:xfrm>
                  <a:off x="5472969" y="33764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2" name="Graphic 75">
                <a:extLst>
                  <a:ext uri="{FF2B5EF4-FFF2-40B4-BE49-F238E27FC236}">
                    <a16:creationId xmlns:a16="http://schemas.microsoft.com/office/drawing/2014/main" id="{75967418-A44D-7C37-D635-B7C704E73A51}"/>
                  </a:ext>
                </a:extLst>
              </p:cNvPr>
              <p:cNvGrpSpPr/>
              <p:nvPr/>
            </p:nvGrpSpPr>
            <p:grpSpPr bwMode="gray">
              <a:xfrm>
                <a:off x="5504307" y="3338607"/>
                <a:ext cx="75628" cy="75628"/>
                <a:chOff x="5504307" y="3338607"/>
                <a:chExt cx="75628" cy="75628"/>
              </a:xfrm>
            </p:grpSpPr>
            <p:sp>
              <p:nvSpPr>
                <p:cNvPr id="1716" name="Freeform: Shape 7123">
                  <a:extLst>
                    <a:ext uri="{FF2B5EF4-FFF2-40B4-BE49-F238E27FC236}">
                      <a16:creationId xmlns:a16="http://schemas.microsoft.com/office/drawing/2014/main" id="{25798B44-7B89-F85A-27A0-2E45F75B7FEC}"/>
                    </a:ext>
                  </a:extLst>
                </p:cNvPr>
                <p:cNvSpPr/>
                <p:nvPr/>
              </p:nvSpPr>
              <p:spPr bwMode="gray">
                <a:xfrm>
                  <a:off x="5542121"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7" name="Freeform: Shape 7124">
                  <a:extLst>
                    <a:ext uri="{FF2B5EF4-FFF2-40B4-BE49-F238E27FC236}">
                      <a16:creationId xmlns:a16="http://schemas.microsoft.com/office/drawing/2014/main" id="{E28ACFEA-4E93-94FD-CE5F-B64ADDD04DEA}"/>
                    </a:ext>
                  </a:extLst>
                </p:cNvPr>
                <p:cNvSpPr/>
                <p:nvPr/>
              </p:nvSpPr>
              <p:spPr bwMode="gray">
                <a:xfrm>
                  <a:off x="5504307" y="33764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3" name="Graphic 75">
                <a:extLst>
                  <a:ext uri="{FF2B5EF4-FFF2-40B4-BE49-F238E27FC236}">
                    <a16:creationId xmlns:a16="http://schemas.microsoft.com/office/drawing/2014/main" id="{59767686-6310-8197-70C7-F6E42BFA7037}"/>
                  </a:ext>
                </a:extLst>
              </p:cNvPr>
              <p:cNvGrpSpPr/>
              <p:nvPr/>
            </p:nvGrpSpPr>
            <p:grpSpPr bwMode="gray">
              <a:xfrm>
                <a:off x="5489448" y="3338607"/>
                <a:ext cx="75723" cy="75628"/>
                <a:chOff x="5489448" y="3338607"/>
                <a:chExt cx="75723" cy="75628"/>
              </a:xfrm>
            </p:grpSpPr>
            <p:sp>
              <p:nvSpPr>
                <p:cNvPr id="1714" name="Freeform: Shape 7121">
                  <a:extLst>
                    <a:ext uri="{FF2B5EF4-FFF2-40B4-BE49-F238E27FC236}">
                      <a16:creationId xmlns:a16="http://schemas.microsoft.com/office/drawing/2014/main" id="{E71BDDF6-758B-2704-85F9-2DF363043192}"/>
                    </a:ext>
                  </a:extLst>
                </p:cNvPr>
                <p:cNvSpPr/>
                <p:nvPr/>
              </p:nvSpPr>
              <p:spPr bwMode="gray">
                <a:xfrm>
                  <a:off x="5527262" y="33386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5" name="Freeform: Shape 7122">
                  <a:extLst>
                    <a:ext uri="{FF2B5EF4-FFF2-40B4-BE49-F238E27FC236}">
                      <a16:creationId xmlns:a16="http://schemas.microsoft.com/office/drawing/2014/main" id="{3E01F5B7-697E-F1AF-A593-C6BB276DBB0C}"/>
                    </a:ext>
                  </a:extLst>
                </p:cNvPr>
                <p:cNvSpPr/>
                <p:nvPr/>
              </p:nvSpPr>
              <p:spPr bwMode="gray">
                <a:xfrm>
                  <a:off x="5489448" y="33764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4" name="Graphic 75">
                <a:extLst>
                  <a:ext uri="{FF2B5EF4-FFF2-40B4-BE49-F238E27FC236}">
                    <a16:creationId xmlns:a16="http://schemas.microsoft.com/office/drawing/2014/main" id="{8AF2CC8A-DB83-179E-A1FD-18535E668AA9}"/>
                  </a:ext>
                </a:extLst>
              </p:cNvPr>
              <p:cNvGrpSpPr/>
              <p:nvPr/>
            </p:nvGrpSpPr>
            <p:grpSpPr bwMode="gray">
              <a:xfrm>
                <a:off x="5548693" y="3392900"/>
                <a:ext cx="75628" cy="75628"/>
                <a:chOff x="5548693" y="3392900"/>
                <a:chExt cx="75628" cy="75628"/>
              </a:xfrm>
            </p:grpSpPr>
            <p:sp>
              <p:nvSpPr>
                <p:cNvPr id="1712" name="Freeform: Shape 7119">
                  <a:extLst>
                    <a:ext uri="{FF2B5EF4-FFF2-40B4-BE49-F238E27FC236}">
                      <a16:creationId xmlns:a16="http://schemas.microsoft.com/office/drawing/2014/main" id="{8F63A414-9C7B-0075-F1AB-9423BC9DDA49}"/>
                    </a:ext>
                  </a:extLst>
                </p:cNvPr>
                <p:cNvSpPr/>
                <p:nvPr/>
              </p:nvSpPr>
              <p:spPr bwMode="gray">
                <a:xfrm>
                  <a:off x="5586507"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3" name="Freeform: Shape 7120">
                  <a:extLst>
                    <a:ext uri="{FF2B5EF4-FFF2-40B4-BE49-F238E27FC236}">
                      <a16:creationId xmlns:a16="http://schemas.microsoft.com/office/drawing/2014/main" id="{2E53310C-4052-9AA3-CF7B-8247E957C564}"/>
                    </a:ext>
                  </a:extLst>
                </p:cNvPr>
                <p:cNvSpPr/>
                <p:nvPr/>
              </p:nvSpPr>
              <p:spPr bwMode="gray">
                <a:xfrm>
                  <a:off x="5548693" y="343071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5" name="Graphic 75">
                <a:extLst>
                  <a:ext uri="{FF2B5EF4-FFF2-40B4-BE49-F238E27FC236}">
                    <a16:creationId xmlns:a16="http://schemas.microsoft.com/office/drawing/2014/main" id="{CA59AE73-2E1B-78F1-7917-15807A301ECC}"/>
                  </a:ext>
                </a:extLst>
              </p:cNvPr>
              <p:cNvGrpSpPr/>
              <p:nvPr/>
            </p:nvGrpSpPr>
            <p:grpSpPr bwMode="gray">
              <a:xfrm>
                <a:off x="5561076" y="3392900"/>
                <a:ext cx="75723" cy="75628"/>
                <a:chOff x="5561076" y="3392900"/>
                <a:chExt cx="75723" cy="75628"/>
              </a:xfrm>
            </p:grpSpPr>
            <p:sp>
              <p:nvSpPr>
                <p:cNvPr id="1710" name="Freeform: Shape 7117">
                  <a:extLst>
                    <a:ext uri="{FF2B5EF4-FFF2-40B4-BE49-F238E27FC236}">
                      <a16:creationId xmlns:a16="http://schemas.microsoft.com/office/drawing/2014/main" id="{F9C6FFDA-8B38-483F-F4E2-3912CFC2751F}"/>
                    </a:ext>
                  </a:extLst>
                </p:cNvPr>
                <p:cNvSpPr/>
                <p:nvPr/>
              </p:nvSpPr>
              <p:spPr bwMode="gray">
                <a:xfrm>
                  <a:off x="5598985"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11" name="Freeform: Shape 7118">
                  <a:extLst>
                    <a:ext uri="{FF2B5EF4-FFF2-40B4-BE49-F238E27FC236}">
                      <a16:creationId xmlns:a16="http://schemas.microsoft.com/office/drawing/2014/main" id="{BE788073-B035-113A-1030-879498153163}"/>
                    </a:ext>
                  </a:extLst>
                </p:cNvPr>
                <p:cNvSpPr/>
                <p:nvPr/>
              </p:nvSpPr>
              <p:spPr bwMode="gray">
                <a:xfrm>
                  <a:off x="5561076"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6" name="Graphic 75">
                <a:extLst>
                  <a:ext uri="{FF2B5EF4-FFF2-40B4-BE49-F238E27FC236}">
                    <a16:creationId xmlns:a16="http://schemas.microsoft.com/office/drawing/2014/main" id="{0423FE90-244A-370A-1BD5-F22B2ADC96CB}"/>
                  </a:ext>
                </a:extLst>
              </p:cNvPr>
              <p:cNvGrpSpPr/>
              <p:nvPr/>
            </p:nvGrpSpPr>
            <p:grpSpPr bwMode="gray">
              <a:xfrm>
                <a:off x="5588793" y="3392900"/>
                <a:ext cx="75723" cy="75628"/>
                <a:chOff x="5588793" y="3392900"/>
                <a:chExt cx="75723" cy="75628"/>
              </a:xfrm>
            </p:grpSpPr>
            <p:sp>
              <p:nvSpPr>
                <p:cNvPr id="1708" name="Freeform: Shape 7115">
                  <a:extLst>
                    <a:ext uri="{FF2B5EF4-FFF2-40B4-BE49-F238E27FC236}">
                      <a16:creationId xmlns:a16="http://schemas.microsoft.com/office/drawing/2014/main" id="{05F5EB73-A005-8E4D-D361-B7733982CCD1}"/>
                    </a:ext>
                  </a:extLst>
                </p:cNvPr>
                <p:cNvSpPr/>
                <p:nvPr/>
              </p:nvSpPr>
              <p:spPr bwMode="gray">
                <a:xfrm>
                  <a:off x="5626608"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9" name="Freeform: Shape 7116">
                  <a:extLst>
                    <a:ext uri="{FF2B5EF4-FFF2-40B4-BE49-F238E27FC236}">
                      <a16:creationId xmlns:a16="http://schemas.microsoft.com/office/drawing/2014/main" id="{F1D2E844-9310-22BF-7EF2-8DC5458F7585}"/>
                    </a:ext>
                  </a:extLst>
                </p:cNvPr>
                <p:cNvSpPr/>
                <p:nvPr/>
              </p:nvSpPr>
              <p:spPr bwMode="gray">
                <a:xfrm>
                  <a:off x="5588793"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7" name="Graphic 75">
                <a:extLst>
                  <a:ext uri="{FF2B5EF4-FFF2-40B4-BE49-F238E27FC236}">
                    <a16:creationId xmlns:a16="http://schemas.microsoft.com/office/drawing/2014/main" id="{6C308549-78F8-7130-1308-BA89219661F3}"/>
                  </a:ext>
                </a:extLst>
              </p:cNvPr>
              <p:cNvGrpSpPr/>
              <p:nvPr/>
            </p:nvGrpSpPr>
            <p:grpSpPr bwMode="gray">
              <a:xfrm>
                <a:off x="5602128" y="3392900"/>
                <a:ext cx="75723" cy="75628"/>
                <a:chOff x="5602128" y="3392900"/>
                <a:chExt cx="75723" cy="75628"/>
              </a:xfrm>
            </p:grpSpPr>
            <p:sp>
              <p:nvSpPr>
                <p:cNvPr id="1706" name="Freeform: Shape 7113">
                  <a:extLst>
                    <a:ext uri="{FF2B5EF4-FFF2-40B4-BE49-F238E27FC236}">
                      <a16:creationId xmlns:a16="http://schemas.microsoft.com/office/drawing/2014/main" id="{1F08F8E7-1D81-CAC9-59A5-0255DBD80E26}"/>
                    </a:ext>
                  </a:extLst>
                </p:cNvPr>
                <p:cNvSpPr/>
                <p:nvPr/>
              </p:nvSpPr>
              <p:spPr bwMode="gray">
                <a:xfrm>
                  <a:off x="5640038"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7" name="Freeform: Shape 7114">
                  <a:extLst>
                    <a:ext uri="{FF2B5EF4-FFF2-40B4-BE49-F238E27FC236}">
                      <a16:creationId xmlns:a16="http://schemas.microsoft.com/office/drawing/2014/main" id="{FFA89BF5-0162-BA2C-6AD4-E157D6BBC334}"/>
                    </a:ext>
                  </a:extLst>
                </p:cNvPr>
                <p:cNvSpPr/>
                <p:nvPr/>
              </p:nvSpPr>
              <p:spPr bwMode="gray">
                <a:xfrm>
                  <a:off x="5602128"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8" name="Graphic 75">
                <a:extLst>
                  <a:ext uri="{FF2B5EF4-FFF2-40B4-BE49-F238E27FC236}">
                    <a16:creationId xmlns:a16="http://schemas.microsoft.com/office/drawing/2014/main" id="{E16481E2-0580-BCDF-7497-B5CC061A157F}"/>
                  </a:ext>
                </a:extLst>
              </p:cNvPr>
              <p:cNvGrpSpPr/>
              <p:nvPr/>
            </p:nvGrpSpPr>
            <p:grpSpPr bwMode="gray">
              <a:xfrm>
                <a:off x="5745956" y="3392900"/>
                <a:ext cx="75723" cy="75628"/>
                <a:chOff x="5745956" y="3392900"/>
                <a:chExt cx="75723" cy="75628"/>
              </a:xfrm>
            </p:grpSpPr>
            <p:sp>
              <p:nvSpPr>
                <p:cNvPr id="1704" name="Freeform: Shape 7111">
                  <a:extLst>
                    <a:ext uri="{FF2B5EF4-FFF2-40B4-BE49-F238E27FC236}">
                      <a16:creationId xmlns:a16="http://schemas.microsoft.com/office/drawing/2014/main" id="{E4C09B7C-FB81-64C7-DD89-4CE06AFAC408}"/>
                    </a:ext>
                  </a:extLst>
                </p:cNvPr>
                <p:cNvSpPr/>
                <p:nvPr/>
              </p:nvSpPr>
              <p:spPr bwMode="gray">
                <a:xfrm>
                  <a:off x="5783770"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5" name="Freeform: Shape 7112">
                  <a:extLst>
                    <a:ext uri="{FF2B5EF4-FFF2-40B4-BE49-F238E27FC236}">
                      <a16:creationId xmlns:a16="http://schemas.microsoft.com/office/drawing/2014/main" id="{CA1EB775-6D8E-EB34-B254-9BB89CFE6207}"/>
                    </a:ext>
                  </a:extLst>
                </p:cNvPr>
                <p:cNvSpPr/>
                <p:nvPr/>
              </p:nvSpPr>
              <p:spPr bwMode="gray">
                <a:xfrm>
                  <a:off x="5745956"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599" name="Graphic 75">
                <a:extLst>
                  <a:ext uri="{FF2B5EF4-FFF2-40B4-BE49-F238E27FC236}">
                    <a16:creationId xmlns:a16="http://schemas.microsoft.com/office/drawing/2014/main" id="{7FC6534C-84B0-50C2-D4FC-3D303635DE24}"/>
                  </a:ext>
                </a:extLst>
              </p:cNvPr>
              <p:cNvGrpSpPr/>
              <p:nvPr/>
            </p:nvGrpSpPr>
            <p:grpSpPr bwMode="gray">
              <a:xfrm>
                <a:off x="5709475" y="3392900"/>
                <a:ext cx="75723" cy="75628"/>
                <a:chOff x="5709475" y="3392900"/>
                <a:chExt cx="75723" cy="75628"/>
              </a:xfrm>
            </p:grpSpPr>
            <p:sp>
              <p:nvSpPr>
                <p:cNvPr id="1702" name="Freeform: Shape 7109">
                  <a:extLst>
                    <a:ext uri="{FF2B5EF4-FFF2-40B4-BE49-F238E27FC236}">
                      <a16:creationId xmlns:a16="http://schemas.microsoft.com/office/drawing/2014/main" id="{A87B687D-5507-CCDD-62CC-5B3FD1CF3647}"/>
                    </a:ext>
                  </a:extLst>
                </p:cNvPr>
                <p:cNvSpPr/>
                <p:nvPr/>
              </p:nvSpPr>
              <p:spPr bwMode="gray">
                <a:xfrm>
                  <a:off x="5747289"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3" name="Freeform: Shape 7110">
                  <a:extLst>
                    <a:ext uri="{FF2B5EF4-FFF2-40B4-BE49-F238E27FC236}">
                      <a16:creationId xmlns:a16="http://schemas.microsoft.com/office/drawing/2014/main" id="{4C33F83B-7E5C-C504-B471-93A2EAF4265C}"/>
                    </a:ext>
                  </a:extLst>
                </p:cNvPr>
                <p:cNvSpPr/>
                <p:nvPr/>
              </p:nvSpPr>
              <p:spPr bwMode="gray">
                <a:xfrm>
                  <a:off x="5709475"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0" name="Graphic 75">
                <a:extLst>
                  <a:ext uri="{FF2B5EF4-FFF2-40B4-BE49-F238E27FC236}">
                    <a16:creationId xmlns:a16="http://schemas.microsoft.com/office/drawing/2014/main" id="{99F1D745-54CF-7607-0300-F8710803870B}"/>
                  </a:ext>
                </a:extLst>
              </p:cNvPr>
              <p:cNvGrpSpPr/>
              <p:nvPr/>
            </p:nvGrpSpPr>
            <p:grpSpPr bwMode="gray">
              <a:xfrm>
                <a:off x="5682996" y="3392900"/>
                <a:ext cx="75723" cy="75628"/>
                <a:chOff x="5682996" y="3392900"/>
                <a:chExt cx="75723" cy="75628"/>
              </a:xfrm>
            </p:grpSpPr>
            <p:sp>
              <p:nvSpPr>
                <p:cNvPr id="1700" name="Freeform: Shape 7107">
                  <a:extLst>
                    <a:ext uri="{FF2B5EF4-FFF2-40B4-BE49-F238E27FC236}">
                      <a16:creationId xmlns:a16="http://schemas.microsoft.com/office/drawing/2014/main" id="{45F2C859-3395-97DD-DC54-7B78D64720BA}"/>
                    </a:ext>
                  </a:extLst>
                </p:cNvPr>
                <p:cNvSpPr/>
                <p:nvPr/>
              </p:nvSpPr>
              <p:spPr bwMode="gray">
                <a:xfrm>
                  <a:off x="5720905"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701" name="Freeform: Shape 7108">
                  <a:extLst>
                    <a:ext uri="{FF2B5EF4-FFF2-40B4-BE49-F238E27FC236}">
                      <a16:creationId xmlns:a16="http://schemas.microsoft.com/office/drawing/2014/main" id="{C0AA61BA-E786-2146-297A-5A9204315676}"/>
                    </a:ext>
                  </a:extLst>
                </p:cNvPr>
                <p:cNvSpPr/>
                <p:nvPr/>
              </p:nvSpPr>
              <p:spPr bwMode="gray">
                <a:xfrm>
                  <a:off x="5682996"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1" name="Graphic 75">
                <a:extLst>
                  <a:ext uri="{FF2B5EF4-FFF2-40B4-BE49-F238E27FC236}">
                    <a16:creationId xmlns:a16="http://schemas.microsoft.com/office/drawing/2014/main" id="{4F692CC9-AC3C-B8B8-80B9-7ECFA94B942B}"/>
                  </a:ext>
                </a:extLst>
              </p:cNvPr>
              <p:cNvGrpSpPr/>
              <p:nvPr/>
            </p:nvGrpSpPr>
            <p:grpSpPr bwMode="gray">
              <a:xfrm>
                <a:off x="5647753" y="3392900"/>
                <a:ext cx="75723" cy="75628"/>
                <a:chOff x="5647753" y="3392900"/>
                <a:chExt cx="75723" cy="75628"/>
              </a:xfrm>
            </p:grpSpPr>
            <p:sp>
              <p:nvSpPr>
                <p:cNvPr id="1698" name="Freeform: Shape 7105">
                  <a:extLst>
                    <a:ext uri="{FF2B5EF4-FFF2-40B4-BE49-F238E27FC236}">
                      <a16:creationId xmlns:a16="http://schemas.microsoft.com/office/drawing/2014/main" id="{3A5737B4-1B0D-9364-B780-65ED106337C5}"/>
                    </a:ext>
                  </a:extLst>
                </p:cNvPr>
                <p:cNvSpPr/>
                <p:nvPr/>
              </p:nvSpPr>
              <p:spPr bwMode="gray">
                <a:xfrm>
                  <a:off x="5685567"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9" name="Freeform: Shape 7106">
                  <a:extLst>
                    <a:ext uri="{FF2B5EF4-FFF2-40B4-BE49-F238E27FC236}">
                      <a16:creationId xmlns:a16="http://schemas.microsoft.com/office/drawing/2014/main" id="{27269653-2A19-E4E0-9090-18776573F73A}"/>
                    </a:ext>
                  </a:extLst>
                </p:cNvPr>
                <p:cNvSpPr/>
                <p:nvPr/>
              </p:nvSpPr>
              <p:spPr bwMode="gray">
                <a:xfrm>
                  <a:off x="5647753"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2" name="Graphic 75">
                <a:extLst>
                  <a:ext uri="{FF2B5EF4-FFF2-40B4-BE49-F238E27FC236}">
                    <a16:creationId xmlns:a16="http://schemas.microsoft.com/office/drawing/2014/main" id="{14D4749B-264C-E840-E9C7-95456FA9CE91}"/>
                  </a:ext>
                </a:extLst>
              </p:cNvPr>
              <p:cNvGrpSpPr/>
              <p:nvPr/>
            </p:nvGrpSpPr>
            <p:grpSpPr bwMode="gray">
              <a:xfrm>
                <a:off x="5618892" y="3392900"/>
                <a:ext cx="75628" cy="75628"/>
                <a:chOff x="5618892" y="3392900"/>
                <a:chExt cx="75628" cy="75628"/>
              </a:xfrm>
            </p:grpSpPr>
            <p:sp>
              <p:nvSpPr>
                <p:cNvPr id="1696" name="Freeform: Shape 7103">
                  <a:extLst>
                    <a:ext uri="{FF2B5EF4-FFF2-40B4-BE49-F238E27FC236}">
                      <a16:creationId xmlns:a16="http://schemas.microsoft.com/office/drawing/2014/main" id="{C94C4352-C974-A7F2-86CB-0FEDD65F963D}"/>
                    </a:ext>
                  </a:extLst>
                </p:cNvPr>
                <p:cNvSpPr/>
                <p:nvPr/>
              </p:nvSpPr>
              <p:spPr bwMode="gray">
                <a:xfrm>
                  <a:off x="5656707"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7" name="Freeform: Shape 7104">
                  <a:extLst>
                    <a:ext uri="{FF2B5EF4-FFF2-40B4-BE49-F238E27FC236}">
                      <a16:creationId xmlns:a16="http://schemas.microsoft.com/office/drawing/2014/main" id="{847E91B6-4AA9-0315-60F1-CFBE41E14FE4}"/>
                    </a:ext>
                  </a:extLst>
                </p:cNvPr>
                <p:cNvSpPr/>
                <p:nvPr/>
              </p:nvSpPr>
              <p:spPr bwMode="gray">
                <a:xfrm>
                  <a:off x="5618892" y="343071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3" name="Graphic 75">
                <a:extLst>
                  <a:ext uri="{FF2B5EF4-FFF2-40B4-BE49-F238E27FC236}">
                    <a16:creationId xmlns:a16="http://schemas.microsoft.com/office/drawing/2014/main" id="{61595D24-4D87-BF2C-A32D-DBB1CD5DE0F2}"/>
                  </a:ext>
                </a:extLst>
              </p:cNvPr>
              <p:cNvGrpSpPr/>
              <p:nvPr/>
            </p:nvGrpSpPr>
            <p:grpSpPr bwMode="gray">
              <a:xfrm>
                <a:off x="5734431" y="3392900"/>
                <a:ext cx="75628" cy="75628"/>
                <a:chOff x="5734431" y="3392900"/>
                <a:chExt cx="75628" cy="75628"/>
              </a:xfrm>
            </p:grpSpPr>
            <p:sp>
              <p:nvSpPr>
                <p:cNvPr id="1694" name="Freeform: Shape 7101">
                  <a:extLst>
                    <a:ext uri="{FF2B5EF4-FFF2-40B4-BE49-F238E27FC236}">
                      <a16:creationId xmlns:a16="http://schemas.microsoft.com/office/drawing/2014/main" id="{92202B0C-C1AA-E325-DACB-71F2029C7665}"/>
                    </a:ext>
                  </a:extLst>
                </p:cNvPr>
                <p:cNvSpPr/>
                <p:nvPr/>
              </p:nvSpPr>
              <p:spPr bwMode="gray">
                <a:xfrm>
                  <a:off x="5772245"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5" name="Freeform: Shape 7102">
                  <a:extLst>
                    <a:ext uri="{FF2B5EF4-FFF2-40B4-BE49-F238E27FC236}">
                      <a16:creationId xmlns:a16="http://schemas.microsoft.com/office/drawing/2014/main" id="{61222402-E2D5-375B-438C-1DF31972BDE1}"/>
                    </a:ext>
                  </a:extLst>
                </p:cNvPr>
                <p:cNvSpPr/>
                <p:nvPr/>
              </p:nvSpPr>
              <p:spPr bwMode="gray">
                <a:xfrm>
                  <a:off x="5734431" y="343071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4" name="Graphic 75">
                <a:extLst>
                  <a:ext uri="{FF2B5EF4-FFF2-40B4-BE49-F238E27FC236}">
                    <a16:creationId xmlns:a16="http://schemas.microsoft.com/office/drawing/2014/main" id="{C15C3AFF-3D1C-17AD-0049-A24BFC609BD1}"/>
                  </a:ext>
                </a:extLst>
              </p:cNvPr>
              <p:cNvGrpSpPr/>
              <p:nvPr/>
            </p:nvGrpSpPr>
            <p:grpSpPr bwMode="gray">
              <a:xfrm>
                <a:off x="5757481" y="3392900"/>
                <a:ext cx="75723" cy="75628"/>
                <a:chOff x="5757481" y="3392900"/>
                <a:chExt cx="75723" cy="75628"/>
              </a:xfrm>
            </p:grpSpPr>
            <p:sp>
              <p:nvSpPr>
                <p:cNvPr id="1692" name="Freeform: Shape 7099">
                  <a:extLst>
                    <a:ext uri="{FF2B5EF4-FFF2-40B4-BE49-F238E27FC236}">
                      <a16:creationId xmlns:a16="http://schemas.microsoft.com/office/drawing/2014/main" id="{99382196-7782-1F2A-5523-CFEDF1E97083}"/>
                    </a:ext>
                  </a:extLst>
                </p:cNvPr>
                <p:cNvSpPr/>
                <p:nvPr/>
              </p:nvSpPr>
              <p:spPr bwMode="gray">
                <a:xfrm>
                  <a:off x="5795295" y="3392900"/>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3" name="Freeform: Shape 7100">
                  <a:extLst>
                    <a:ext uri="{FF2B5EF4-FFF2-40B4-BE49-F238E27FC236}">
                      <a16:creationId xmlns:a16="http://schemas.microsoft.com/office/drawing/2014/main" id="{AB2FA4A9-9858-D5FA-D216-62CB5C550AB8}"/>
                    </a:ext>
                  </a:extLst>
                </p:cNvPr>
                <p:cNvSpPr/>
                <p:nvPr/>
              </p:nvSpPr>
              <p:spPr bwMode="gray">
                <a:xfrm>
                  <a:off x="5757481" y="34307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5" name="Graphic 75">
                <a:extLst>
                  <a:ext uri="{FF2B5EF4-FFF2-40B4-BE49-F238E27FC236}">
                    <a16:creationId xmlns:a16="http://schemas.microsoft.com/office/drawing/2014/main" id="{126F6D89-46F7-43C2-17C7-96876BE2B670}"/>
                  </a:ext>
                </a:extLst>
              </p:cNvPr>
              <p:cNvGrpSpPr/>
              <p:nvPr/>
            </p:nvGrpSpPr>
            <p:grpSpPr bwMode="gray">
              <a:xfrm>
                <a:off x="6008655" y="3450431"/>
                <a:ext cx="75723" cy="75723"/>
                <a:chOff x="6008655" y="3450431"/>
                <a:chExt cx="75723" cy="75723"/>
              </a:xfrm>
            </p:grpSpPr>
            <p:sp>
              <p:nvSpPr>
                <p:cNvPr id="1690" name="Freeform: Shape 7097">
                  <a:extLst>
                    <a:ext uri="{FF2B5EF4-FFF2-40B4-BE49-F238E27FC236}">
                      <a16:creationId xmlns:a16="http://schemas.microsoft.com/office/drawing/2014/main" id="{7FE2C066-2D76-9990-9569-70B2FC98634E}"/>
                    </a:ext>
                  </a:extLst>
                </p:cNvPr>
                <p:cNvSpPr/>
                <p:nvPr/>
              </p:nvSpPr>
              <p:spPr bwMode="gray">
                <a:xfrm>
                  <a:off x="6046565" y="34504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91" name="Freeform: Shape 7098">
                  <a:extLst>
                    <a:ext uri="{FF2B5EF4-FFF2-40B4-BE49-F238E27FC236}">
                      <a16:creationId xmlns:a16="http://schemas.microsoft.com/office/drawing/2014/main" id="{E4DF27B9-A25E-D536-E500-E923AE6670CB}"/>
                    </a:ext>
                  </a:extLst>
                </p:cNvPr>
                <p:cNvSpPr/>
                <p:nvPr/>
              </p:nvSpPr>
              <p:spPr bwMode="gray">
                <a:xfrm>
                  <a:off x="6008655" y="3488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6" name="Graphic 75">
                <a:extLst>
                  <a:ext uri="{FF2B5EF4-FFF2-40B4-BE49-F238E27FC236}">
                    <a16:creationId xmlns:a16="http://schemas.microsoft.com/office/drawing/2014/main" id="{7AAD6972-208F-5D8D-FB55-C1CAA5680A31}"/>
                  </a:ext>
                </a:extLst>
              </p:cNvPr>
              <p:cNvGrpSpPr/>
              <p:nvPr/>
            </p:nvGrpSpPr>
            <p:grpSpPr bwMode="gray">
              <a:xfrm>
                <a:off x="6027134" y="3450431"/>
                <a:ext cx="75723" cy="75723"/>
                <a:chOff x="6027134" y="3450431"/>
                <a:chExt cx="75723" cy="75723"/>
              </a:xfrm>
            </p:grpSpPr>
            <p:sp>
              <p:nvSpPr>
                <p:cNvPr id="1688" name="Freeform: Shape 7095">
                  <a:extLst>
                    <a:ext uri="{FF2B5EF4-FFF2-40B4-BE49-F238E27FC236}">
                      <a16:creationId xmlns:a16="http://schemas.microsoft.com/office/drawing/2014/main" id="{B8BDFF3B-9C0C-6CB0-0FEA-86F3DB4CD46D}"/>
                    </a:ext>
                  </a:extLst>
                </p:cNvPr>
                <p:cNvSpPr/>
                <p:nvPr/>
              </p:nvSpPr>
              <p:spPr bwMode="gray">
                <a:xfrm>
                  <a:off x="6064948" y="34504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9" name="Freeform: Shape 7096">
                  <a:extLst>
                    <a:ext uri="{FF2B5EF4-FFF2-40B4-BE49-F238E27FC236}">
                      <a16:creationId xmlns:a16="http://schemas.microsoft.com/office/drawing/2014/main" id="{7AEE8F96-2F9C-5C96-A612-DD339780D128}"/>
                    </a:ext>
                  </a:extLst>
                </p:cNvPr>
                <p:cNvSpPr/>
                <p:nvPr/>
              </p:nvSpPr>
              <p:spPr bwMode="gray">
                <a:xfrm>
                  <a:off x="6027134" y="3488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7" name="Graphic 75">
                <a:extLst>
                  <a:ext uri="{FF2B5EF4-FFF2-40B4-BE49-F238E27FC236}">
                    <a16:creationId xmlns:a16="http://schemas.microsoft.com/office/drawing/2014/main" id="{8F0C0999-7C35-AED8-F99B-98B33B3B9A6C}"/>
                  </a:ext>
                </a:extLst>
              </p:cNvPr>
              <p:cNvGrpSpPr/>
              <p:nvPr/>
            </p:nvGrpSpPr>
            <p:grpSpPr bwMode="gray">
              <a:xfrm>
                <a:off x="6076759" y="3450431"/>
                <a:ext cx="75723" cy="75723"/>
                <a:chOff x="6076759" y="3450431"/>
                <a:chExt cx="75723" cy="75723"/>
              </a:xfrm>
            </p:grpSpPr>
            <p:sp>
              <p:nvSpPr>
                <p:cNvPr id="1686" name="Freeform: Shape 7093">
                  <a:extLst>
                    <a:ext uri="{FF2B5EF4-FFF2-40B4-BE49-F238E27FC236}">
                      <a16:creationId xmlns:a16="http://schemas.microsoft.com/office/drawing/2014/main" id="{9B1BA0A2-1D53-A1A3-9282-A2820FF1D675}"/>
                    </a:ext>
                  </a:extLst>
                </p:cNvPr>
                <p:cNvSpPr/>
                <p:nvPr/>
              </p:nvSpPr>
              <p:spPr bwMode="gray">
                <a:xfrm>
                  <a:off x="6114573" y="34504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7" name="Freeform: Shape 7094">
                  <a:extLst>
                    <a:ext uri="{FF2B5EF4-FFF2-40B4-BE49-F238E27FC236}">
                      <a16:creationId xmlns:a16="http://schemas.microsoft.com/office/drawing/2014/main" id="{8449CBBD-5E72-177B-3BCA-D147AEA209F2}"/>
                    </a:ext>
                  </a:extLst>
                </p:cNvPr>
                <p:cNvSpPr/>
                <p:nvPr/>
              </p:nvSpPr>
              <p:spPr bwMode="gray">
                <a:xfrm>
                  <a:off x="6076759" y="3488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8" name="Graphic 75">
                <a:extLst>
                  <a:ext uri="{FF2B5EF4-FFF2-40B4-BE49-F238E27FC236}">
                    <a16:creationId xmlns:a16="http://schemas.microsoft.com/office/drawing/2014/main" id="{24D2346B-2DC7-2EEC-2E6C-73221E48305C}"/>
                  </a:ext>
                </a:extLst>
              </p:cNvPr>
              <p:cNvGrpSpPr/>
              <p:nvPr/>
            </p:nvGrpSpPr>
            <p:grpSpPr bwMode="gray">
              <a:xfrm>
                <a:off x="6064948" y="3450431"/>
                <a:ext cx="75723" cy="75723"/>
                <a:chOff x="6064948" y="3450431"/>
                <a:chExt cx="75723" cy="75723"/>
              </a:xfrm>
            </p:grpSpPr>
            <p:sp>
              <p:nvSpPr>
                <p:cNvPr id="1684" name="Freeform: Shape 7091">
                  <a:extLst>
                    <a:ext uri="{FF2B5EF4-FFF2-40B4-BE49-F238E27FC236}">
                      <a16:creationId xmlns:a16="http://schemas.microsoft.com/office/drawing/2014/main" id="{79A6048A-25B9-05F6-9A85-45DD8952C9F0}"/>
                    </a:ext>
                  </a:extLst>
                </p:cNvPr>
                <p:cNvSpPr/>
                <p:nvPr/>
              </p:nvSpPr>
              <p:spPr bwMode="gray">
                <a:xfrm>
                  <a:off x="6102858" y="345043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5" name="Freeform: Shape 7092">
                  <a:extLst>
                    <a:ext uri="{FF2B5EF4-FFF2-40B4-BE49-F238E27FC236}">
                      <a16:creationId xmlns:a16="http://schemas.microsoft.com/office/drawing/2014/main" id="{CBAEF588-E281-A9B7-47A3-0EF72A21CDA2}"/>
                    </a:ext>
                  </a:extLst>
                </p:cNvPr>
                <p:cNvSpPr/>
                <p:nvPr/>
              </p:nvSpPr>
              <p:spPr bwMode="gray">
                <a:xfrm>
                  <a:off x="6064948" y="348824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09" name="Graphic 75">
                <a:extLst>
                  <a:ext uri="{FF2B5EF4-FFF2-40B4-BE49-F238E27FC236}">
                    <a16:creationId xmlns:a16="http://schemas.microsoft.com/office/drawing/2014/main" id="{5814261A-40D6-EFE3-DF44-57F1CAADC74B}"/>
                  </a:ext>
                </a:extLst>
              </p:cNvPr>
              <p:cNvGrpSpPr/>
              <p:nvPr/>
            </p:nvGrpSpPr>
            <p:grpSpPr bwMode="gray">
              <a:xfrm>
                <a:off x="6206204" y="3556825"/>
                <a:ext cx="75723" cy="75723"/>
                <a:chOff x="6206204" y="3556825"/>
                <a:chExt cx="75723" cy="75723"/>
              </a:xfrm>
            </p:grpSpPr>
            <p:sp>
              <p:nvSpPr>
                <p:cNvPr id="1682" name="Freeform: Shape 7089">
                  <a:extLst>
                    <a:ext uri="{FF2B5EF4-FFF2-40B4-BE49-F238E27FC236}">
                      <a16:creationId xmlns:a16="http://schemas.microsoft.com/office/drawing/2014/main" id="{48788C92-C718-BC71-17B2-6EE545296DA0}"/>
                    </a:ext>
                  </a:extLst>
                </p:cNvPr>
                <p:cNvSpPr/>
                <p:nvPr/>
              </p:nvSpPr>
              <p:spPr bwMode="gray">
                <a:xfrm>
                  <a:off x="6244113"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3" name="Freeform: Shape 7090">
                  <a:extLst>
                    <a:ext uri="{FF2B5EF4-FFF2-40B4-BE49-F238E27FC236}">
                      <a16:creationId xmlns:a16="http://schemas.microsoft.com/office/drawing/2014/main" id="{64C4E0E3-EB35-14D6-B93D-E6DF0451D267}"/>
                    </a:ext>
                  </a:extLst>
                </p:cNvPr>
                <p:cNvSpPr/>
                <p:nvPr/>
              </p:nvSpPr>
              <p:spPr bwMode="gray">
                <a:xfrm>
                  <a:off x="6206204" y="35946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0" name="Graphic 75">
                <a:extLst>
                  <a:ext uri="{FF2B5EF4-FFF2-40B4-BE49-F238E27FC236}">
                    <a16:creationId xmlns:a16="http://schemas.microsoft.com/office/drawing/2014/main" id="{E08BFC82-B748-0C96-0D20-622E91C27EC6}"/>
                  </a:ext>
                </a:extLst>
              </p:cNvPr>
              <p:cNvGrpSpPr/>
              <p:nvPr/>
            </p:nvGrpSpPr>
            <p:grpSpPr bwMode="gray">
              <a:xfrm>
                <a:off x="6215538" y="3556825"/>
                <a:ext cx="75723" cy="75723"/>
                <a:chOff x="6215538" y="3556825"/>
                <a:chExt cx="75723" cy="75723"/>
              </a:xfrm>
            </p:grpSpPr>
            <p:sp>
              <p:nvSpPr>
                <p:cNvPr id="1680" name="Freeform: Shape 7087">
                  <a:extLst>
                    <a:ext uri="{FF2B5EF4-FFF2-40B4-BE49-F238E27FC236}">
                      <a16:creationId xmlns:a16="http://schemas.microsoft.com/office/drawing/2014/main" id="{1D03B0E3-EC9F-7B5B-9ECF-F13A34D84AD0}"/>
                    </a:ext>
                  </a:extLst>
                </p:cNvPr>
                <p:cNvSpPr/>
                <p:nvPr/>
              </p:nvSpPr>
              <p:spPr bwMode="gray">
                <a:xfrm>
                  <a:off x="6253353"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81" name="Freeform: Shape 7088">
                  <a:extLst>
                    <a:ext uri="{FF2B5EF4-FFF2-40B4-BE49-F238E27FC236}">
                      <a16:creationId xmlns:a16="http://schemas.microsoft.com/office/drawing/2014/main" id="{41E16FC1-529C-A993-2E5C-9898589FE17C}"/>
                    </a:ext>
                  </a:extLst>
                </p:cNvPr>
                <p:cNvSpPr/>
                <p:nvPr/>
              </p:nvSpPr>
              <p:spPr bwMode="gray">
                <a:xfrm>
                  <a:off x="6215538" y="35946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1" name="Graphic 75">
                <a:extLst>
                  <a:ext uri="{FF2B5EF4-FFF2-40B4-BE49-F238E27FC236}">
                    <a16:creationId xmlns:a16="http://schemas.microsoft.com/office/drawing/2014/main" id="{03B3E8D6-0714-61DE-9C0C-582847F95765}"/>
                  </a:ext>
                </a:extLst>
              </p:cNvPr>
              <p:cNvGrpSpPr/>
              <p:nvPr/>
            </p:nvGrpSpPr>
            <p:grpSpPr bwMode="gray">
              <a:xfrm>
                <a:off x="6228016" y="3556825"/>
                <a:ext cx="75723" cy="75723"/>
                <a:chOff x="6228016" y="3556825"/>
                <a:chExt cx="75723" cy="75723"/>
              </a:xfrm>
            </p:grpSpPr>
            <p:sp>
              <p:nvSpPr>
                <p:cNvPr id="1678" name="Freeform: Shape 7085">
                  <a:extLst>
                    <a:ext uri="{FF2B5EF4-FFF2-40B4-BE49-F238E27FC236}">
                      <a16:creationId xmlns:a16="http://schemas.microsoft.com/office/drawing/2014/main" id="{712235A4-D96E-C371-C919-1FB8BB3AA2D2}"/>
                    </a:ext>
                  </a:extLst>
                </p:cNvPr>
                <p:cNvSpPr/>
                <p:nvPr/>
              </p:nvSpPr>
              <p:spPr bwMode="gray">
                <a:xfrm>
                  <a:off x="6265830"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9" name="Freeform: Shape 7086">
                  <a:extLst>
                    <a:ext uri="{FF2B5EF4-FFF2-40B4-BE49-F238E27FC236}">
                      <a16:creationId xmlns:a16="http://schemas.microsoft.com/office/drawing/2014/main" id="{400BCF44-C30B-B52F-415A-F538117BE5E0}"/>
                    </a:ext>
                  </a:extLst>
                </p:cNvPr>
                <p:cNvSpPr/>
                <p:nvPr/>
              </p:nvSpPr>
              <p:spPr bwMode="gray">
                <a:xfrm>
                  <a:off x="6228016" y="35946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2" name="Graphic 75">
                <a:extLst>
                  <a:ext uri="{FF2B5EF4-FFF2-40B4-BE49-F238E27FC236}">
                    <a16:creationId xmlns:a16="http://schemas.microsoft.com/office/drawing/2014/main" id="{4AA1618F-D22B-A700-EE87-0E95A254D948}"/>
                  </a:ext>
                </a:extLst>
              </p:cNvPr>
              <p:cNvGrpSpPr/>
              <p:nvPr/>
            </p:nvGrpSpPr>
            <p:grpSpPr bwMode="gray">
              <a:xfrm>
                <a:off x="6246399" y="3556825"/>
                <a:ext cx="75628" cy="75723"/>
                <a:chOff x="6246399" y="3556825"/>
                <a:chExt cx="75628" cy="75723"/>
              </a:xfrm>
            </p:grpSpPr>
            <p:sp>
              <p:nvSpPr>
                <p:cNvPr id="1676" name="Freeform: Shape 7083">
                  <a:extLst>
                    <a:ext uri="{FF2B5EF4-FFF2-40B4-BE49-F238E27FC236}">
                      <a16:creationId xmlns:a16="http://schemas.microsoft.com/office/drawing/2014/main" id="{8E0CDBE7-9ABC-42CA-B1B3-1FFA06F5B84D}"/>
                    </a:ext>
                  </a:extLst>
                </p:cNvPr>
                <p:cNvSpPr/>
                <p:nvPr/>
              </p:nvSpPr>
              <p:spPr bwMode="gray">
                <a:xfrm>
                  <a:off x="6284214"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7" name="Freeform: Shape 7084">
                  <a:extLst>
                    <a:ext uri="{FF2B5EF4-FFF2-40B4-BE49-F238E27FC236}">
                      <a16:creationId xmlns:a16="http://schemas.microsoft.com/office/drawing/2014/main" id="{84FC1C9A-D80A-9516-0CD9-766F5D1A0C85}"/>
                    </a:ext>
                  </a:extLst>
                </p:cNvPr>
                <p:cNvSpPr/>
                <p:nvPr/>
              </p:nvSpPr>
              <p:spPr bwMode="gray">
                <a:xfrm>
                  <a:off x="6246399" y="359463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3" name="Graphic 75">
                <a:extLst>
                  <a:ext uri="{FF2B5EF4-FFF2-40B4-BE49-F238E27FC236}">
                    <a16:creationId xmlns:a16="http://schemas.microsoft.com/office/drawing/2014/main" id="{9338AEC6-C927-350B-183E-14E010A08645}"/>
                  </a:ext>
                </a:extLst>
              </p:cNvPr>
              <p:cNvGrpSpPr/>
              <p:nvPr/>
            </p:nvGrpSpPr>
            <p:grpSpPr bwMode="gray">
              <a:xfrm>
                <a:off x="6313741" y="3556825"/>
                <a:ext cx="75723" cy="75723"/>
                <a:chOff x="6313741" y="3556825"/>
                <a:chExt cx="75723" cy="75723"/>
              </a:xfrm>
            </p:grpSpPr>
            <p:sp>
              <p:nvSpPr>
                <p:cNvPr id="1674" name="Freeform: Shape 7081">
                  <a:extLst>
                    <a:ext uri="{FF2B5EF4-FFF2-40B4-BE49-F238E27FC236}">
                      <a16:creationId xmlns:a16="http://schemas.microsoft.com/office/drawing/2014/main" id="{A6F71169-F0F7-3837-B8CC-8B1F6F7B087F}"/>
                    </a:ext>
                  </a:extLst>
                </p:cNvPr>
                <p:cNvSpPr/>
                <p:nvPr/>
              </p:nvSpPr>
              <p:spPr bwMode="gray">
                <a:xfrm>
                  <a:off x="6351651"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5" name="Freeform: Shape 7082">
                  <a:extLst>
                    <a:ext uri="{FF2B5EF4-FFF2-40B4-BE49-F238E27FC236}">
                      <a16:creationId xmlns:a16="http://schemas.microsoft.com/office/drawing/2014/main" id="{D6456D67-E401-1B0C-F474-6311771D64BA}"/>
                    </a:ext>
                  </a:extLst>
                </p:cNvPr>
                <p:cNvSpPr/>
                <p:nvPr/>
              </p:nvSpPr>
              <p:spPr bwMode="gray">
                <a:xfrm>
                  <a:off x="6313741" y="359463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4" name="Graphic 75">
                <a:extLst>
                  <a:ext uri="{FF2B5EF4-FFF2-40B4-BE49-F238E27FC236}">
                    <a16:creationId xmlns:a16="http://schemas.microsoft.com/office/drawing/2014/main" id="{53BA185B-C43F-BAD3-C2A5-3A8D6AA73C64}"/>
                  </a:ext>
                </a:extLst>
              </p:cNvPr>
              <p:cNvGrpSpPr/>
              <p:nvPr/>
            </p:nvGrpSpPr>
            <p:grpSpPr bwMode="gray">
              <a:xfrm>
                <a:off x="6301930" y="3556825"/>
                <a:ext cx="75628" cy="75723"/>
                <a:chOff x="6301930" y="3556825"/>
                <a:chExt cx="75628" cy="75723"/>
              </a:xfrm>
            </p:grpSpPr>
            <p:sp>
              <p:nvSpPr>
                <p:cNvPr id="1672" name="Freeform: Shape 7079">
                  <a:extLst>
                    <a:ext uri="{FF2B5EF4-FFF2-40B4-BE49-F238E27FC236}">
                      <a16:creationId xmlns:a16="http://schemas.microsoft.com/office/drawing/2014/main" id="{56FB509D-3E05-3F76-2045-9172A827F624}"/>
                    </a:ext>
                  </a:extLst>
                </p:cNvPr>
                <p:cNvSpPr/>
                <p:nvPr/>
              </p:nvSpPr>
              <p:spPr bwMode="gray">
                <a:xfrm>
                  <a:off x="6339744" y="355682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3" name="Freeform: Shape 7080">
                  <a:extLst>
                    <a:ext uri="{FF2B5EF4-FFF2-40B4-BE49-F238E27FC236}">
                      <a16:creationId xmlns:a16="http://schemas.microsoft.com/office/drawing/2014/main" id="{0623AE0D-3554-E325-AAF3-A65B9DBCE992}"/>
                    </a:ext>
                  </a:extLst>
                </p:cNvPr>
                <p:cNvSpPr/>
                <p:nvPr/>
              </p:nvSpPr>
              <p:spPr bwMode="gray">
                <a:xfrm>
                  <a:off x="6301930" y="359463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5" name="Graphic 75">
                <a:extLst>
                  <a:ext uri="{FF2B5EF4-FFF2-40B4-BE49-F238E27FC236}">
                    <a16:creationId xmlns:a16="http://schemas.microsoft.com/office/drawing/2014/main" id="{F76413A1-E7CE-F43C-A20E-898A37A0E350}"/>
                  </a:ext>
                </a:extLst>
              </p:cNvPr>
              <p:cNvGrpSpPr/>
              <p:nvPr/>
            </p:nvGrpSpPr>
            <p:grpSpPr bwMode="gray">
              <a:xfrm>
                <a:off x="6816185" y="3647979"/>
                <a:ext cx="75723" cy="75723"/>
                <a:chOff x="6816185" y="3647979"/>
                <a:chExt cx="75723" cy="75723"/>
              </a:xfrm>
            </p:grpSpPr>
            <p:sp>
              <p:nvSpPr>
                <p:cNvPr id="1670" name="Freeform: Shape 7077">
                  <a:extLst>
                    <a:ext uri="{FF2B5EF4-FFF2-40B4-BE49-F238E27FC236}">
                      <a16:creationId xmlns:a16="http://schemas.microsoft.com/office/drawing/2014/main" id="{5B5709E5-1079-8939-DC71-BFA1301D8FCF}"/>
                    </a:ext>
                  </a:extLst>
                </p:cNvPr>
                <p:cNvSpPr/>
                <p:nvPr/>
              </p:nvSpPr>
              <p:spPr bwMode="gray">
                <a:xfrm>
                  <a:off x="6854094" y="364797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71" name="Freeform: Shape 7078">
                  <a:extLst>
                    <a:ext uri="{FF2B5EF4-FFF2-40B4-BE49-F238E27FC236}">
                      <a16:creationId xmlns:a16="http://schemas.microsoft.com/office/drawing/2014/main" id="{C6040720-53DF-5D7F-7B95-E3E92B4D4BA8}"/>
                    </a:ext>
                  </a:extLst>
                </p:cNvPr>
                <p:cNvSpPr/>
                <p:nvPr/>
              </p:nvSpPr>
              <p:spPr bwMode="gray">
                <a:xfrm>
                  <a:off x="6816185" y="36858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6" name="Graphic 75">
                <a:extLst>
                  <a:ext uri="{FF2B5EF4-FFF2-40B4-BE49-F238E27FC236}">
                    <a16:creationId xmlns:a16="http://schemas.microsoft.com/office/drawing/2014/main" id="{9D144C50-8669-48D9-D654-05FFA24BAF9E}"/>
                  </a:ext>
                </a:extLst>
              </p:cNvPr>
              <p:cNvGrpSpPr/>
              <p:nvPr/>
            </p:nvGrpSpPr>
            <p:grpSpPr bwMode="gray">
              <a:xfrm>
                <a:off x="6825519" y="3647979"/>
                <a:ext cx="75723" cy="75723"/>
                <a:chOff x="6825519" y="3647979"/>
                <a:chExt cx="75723" cy="75723"/>
              </a:xfrm>
            </p:grpSpPr>
            <p:sp>
              <p:nvSpPr>
                <p:cNvPr id="1668" name="Freeform: Shape 7075">
                  <a:extLst>
                    <a:ext uri="{FF2B5EF4-FFF2-40B4-BE49-F238E27FC236}">
                      <a16:creationId xmlns:a16="http://schemas.microsoft.com/office/drawing/2014/main" id="{BCC86D8A-BE7A-4030-9BFF-65813D8DCC64}"/>
                    </a:ext>
                  </a:extLst>
                </p:cNvPr>
                <p:cNvSpPr/>
                <p:nvPr/>
              </p:nvSpPr>
              <p:spPr bwMode="gray">
                <a:xfrm>
                  <a:off x="6863429" y="364797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9" name="Freeform: Shape 7076">
                  <a:extLst>
                    <a:ext uri="{FF2B5EF4-FFF2-40B4-BE49-F238E27FC236}">
                      <a16:creationId xmlns:a16="http://schemas.microsoft.com/office/drawing/2014/main" id="{7874FEFD-4E71-4A89-1798-E34CD9C911E3}"/>
                    </a:ext>
                  </a:extLst>
                </p:cNvPr>
                <p:cNvSpPr/>
                <p:nvPr/>
              </p:nvSpPr>
              <p:spPr bwMode="gray">
                <a:xfrm>
                  <a:off x="6825519" y="36858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7" name="Graphic 75">
                <a:extLst>
                  <a:ext uri="{FF2B5EF4-FFF2-40B4-BE49-F238E27FC236}">
                    <a16:creationId xmlns:a16="http://schemas.microsoft.com/office/drawing/2014/main" id="{43024F3C-6641-8A3B-57F7-9797EBA2BD73}"/>
                  </a:ext>
                </a:extLst>
              </p:cNvPr>
              <p:cNvGrpSpPr/>
              <p:nvPr/>
            </p:nvGrpSpPr>
            <p:grpSpPr bwMode="gray">
              <a:xfrm>
                <a:off x="6842950" y="3647979"/>
                <a:ext cx="75723" cy="75723"/>
                <a:chOff x="6842950" y="3647979"/>
                <a:chExt cx="75723" cy="75723"/>
              </a:xfrm>
            </p:grpSpPr>
            <p:sp>
              <p:nvSpPr>
                <p:cNvPr id="1666" name="Freeform: Shape 7073">
                  <a:extLst>
                    <a:ext uri="{FF2B5EF4-FFF2-40B4-BE49-F238E27FC236}">
                      <a16:creationId xmlns:a16="http://schemas.microsoft.com/office/drawing/2014/main" id="{7D86CB96-6229-223E-6C0E-B16A359F24B6}"/>
                    </a:ext>
                  </a:extLst>
                </p:cNvPr>
                <p:cNvSpPr/>
                <p:nvPr/>
              </p:nvSpPr>
              <p:spPr bwMode="gray">
                <a:xfrm>
                  <a:off x="6880860" y="364797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7" name="Freeform: Shape 7074">
                  <a:extLst>
                    <a:ext uri="{FF2B5EF4-FFF2-40B4-BE49-F238E27FC236}">
                      <a16:creationId xmlns:a16="http://schemas.microsoft.com/office/drawing/2014/main" id="{18CE2357-7F1C-46CB-A352-4D2C8F42EC42}"/>
                    </a:ext>
                  </a:extLst>
                </p:cNvPr>
                <p:cNvSpPr/>
                <p:nvPr/>
              </p:nvSpPr>
              <p:spPr bwMode="gray">
                <a:xfrm>
                  <a:off x="6842950" y="36858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8" name="Graphic 75">
                <a:extLst>
                  <a:ext uri="{FF2B5EF4-FFF2-40B4-BE49-F238E27FC236}">
                    <a16:creationId xmlns:a16="http://schemas.microsoft.com/office/drawing/2014/main" id="{AEF61FDC-F12B-19B3-8DC6-10CB8AF812A8}"/>
                  </a:ext>
                </a:extLst>
              </p:cNvPr>
              <p:cNvGrpSpPr/>
              <p:nvPr/>
            </p:nvGrpSpPr>
            <p:grpSpPr bwMode="gray">
              <a:xfrm>
                <a:off x="6880860" y="3647979"/>
                <a:ext cx="75628" cy="75723"/>
                <a:chOff x="6880860" y="3647979"/>
                <a:chExt cx="75628" cy="75723"/>
              </a:xfrm>
            </p:grpSpPr>
            <p:sp>
              <p:nvSpPr>
                <p:cNvPr id="1664" name="Freeform: Shape 7071">
                  <a:extLst>
                    <a:ext uri="{FF2B5EF4-FFF2-40B4-BE49-F238E27FC236}">
                      <a16:creationId xmlns:a16="http://schemas.microsoft.com/office/drawing/2014/main" id="{F96285F1-A313-8752-3AE0-707BBAB1BAA2}"/>
                    </a:ext>
                  </a:extLst>
                </p:cNvPr>
                <p:cNvSpPr/>
                <p:nvPr/>
              </p:nvSpPr>
              <p:spPr bwMode="gray">
                <a:xfrm>
                  <a:off x="6918674" y="364797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5" name="Freeform: Shape 7072">
                  <a:extLst>
                    <a:ext uri="{FF2B5EF4-FFF2-40B4-BE49-F238E27FC236}">
                      <a16:creationId xmlns:a16="http://schemas.microsoft.com/office/drawing/2014/main" id="{92CF1378-00CC-5825-D55C-FD58AC6E86E3}"/>
                    </a:ext>
                  </a:extLst>
                </p:cNvPr>
                <p:cNvSpPr/>
                <p:nvPr/>
              </p:nvSpPr>
              <p:spPr bwMode="gray">
                <a:xfrm>
                  <a:off x="6880860" y="368588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19" name="Graphic 75">
                <a:extLst>
                  <a:ext uri="{FF2B5EF4-FFF2-40B4-BE49-F238E27FC236}">
                    <a16:creationId xmlns:a16="http://schemas.microsoft.com/office/drawing/2014/main" id="{7E2117CA-4783-31AA-9752-E6A69635A57B}"/>
                  </a:ext>
                </a:extLst>
              </p:cNvPr>
              <p:cNvGrpSpPr/>
              <p:nvPr/>
            </p:nvGrpSpPr>
            <p:grpSpPr bwMode="gray">
              <a:xfrm>
                <a:off x="6975157" y="3703605"/>
                <a:ext cx="75723" cy="75628"/>
                <a:chOff x="6975157" y="3703605"/>
                <a:chExt cx="75723" cy="75628"/>
              </a:xfrm>
            </p:grpSpPr>
            <p:sp>
              <p:nvSpPr>
                <p:cNvPr id="1662" name="Freeform: Shape 7069">
                  <a:extLst>
                    <a:ext uri="{FF2B5EF4-FFF2-40B4-BE49-F238E27FC236}">
                      <a16:creationId xmlns:a16="http://schemas.microsoft.com/office/drawing/2014/main" id="{1A38480E-737D-C37F-7F27-96DD1EFFAB8D}"/>
                    </a:ext>
                  </a:extLst>
                </p:cNvPr>
                <p:cNvSpPr/>
                <p:nvPr/>
              </p:nvSpPr>
              <p:spPr bwMode="gray">
                <a:xfrm>
                  <a:off x="7013067" y="370360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3" name="Freeform: Shape 7070">
                  <a:extLst>
                    <a:ext uri="{FF2B5EF4-FFF2-40B4-BE49-F238E27FC236}">
                      <a16:creationId xmlns:a16="http://schemas.microsoft.com/office/drawing/2014/main" id="{0C97E0B7-2669-D1D4-DBB5-DA685EB3FFB4}"/>
                    </a:ext>
                  </a:extLst>
                </p:cNvPr>
                <p:cNvSpPr/>
                <p:nvPr/>
              </p:nvSpPr>
              <p:spPr bwMode="gray">
                <a:xfrm>
                  <a:off x="6975157" y="37414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0" name="Graphic 75">
                <a:extLst>
                  <a:ext uri="{FF2B5EF4-FFF2-40B4-BE49-F238E27FC236}">
                    <a16:creationId xmlns:a16="http://schemas.microsoft.com/office/drawing/2014/main" id="{FDC26C9E-8671-A986-80C5-E826B1EF39E5}"/>
                  </a:ext>
                </a:extLst>
              </p:cNvPr>
              <p:cNvGrpSpPr/>
              <p:nvPr/>
            </p:nvGrpSpPr>
            <p:grpSpPr bwMode="gray">
              <a:xfrm>
                <a:off x="7026021" y="3703605"/>
                <a:ext cx="75723" cy="75628"/>
                <a:chOff x="7026021" y="3703605"/>
                <a:chExt cx="75723" cy="75628"/>
              </a:xfrm>
            </p:grpSpPr>
            <p:sp>
              <p:nvSpPr>
                <p:cNvPr id="1660" name="Freeform: Shape 7067">
                  <a:extLst>
                    <a:ext uri="{FF2B5EF4-FFF2-40B4-BE49-F238E27FC236}">
                      <a16:creationId xmlns:a16="http://schemas.microsoft.com/office/drawing/2014/main" id="{068EE865-284D-DE13-8666-24DBA1D05FF2}"/>
                    </a:ext>
                  </a:extLst>
                </p:cNvPr>
                <p:cNvSpPr/>
                <p:nvPr/>
              </p:nvSpPr>
              <p:spPr bwMode="gray">
                <a:xfrm>
                  <a:off x="7063930" y="370360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61" name="Freeform: Shape 7068">
                  <a:extLst>
                    <a:ext uri="{FF2B5EF4-FFF2-40B4-BE49-F238E27FC236}">
                      <a16:creationId xmlns:a16="http://schemas.microsoft.com/office/drawing/2014/main" id="{983CFDC2-AB7E-BEC1-5B2F-D9D0B1AFC75F}"/>
                    </a:ext>
                  </a:extLst>
                </p:cNvPr>
                <p:cNvSpPr/>
                <p:nvPr/>
              </p:nvSpPr>
              <p:spPr bwMode="gray">
                <a:xfrm>
                  <a:off x="7026021" y="37414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1" name="Graphic 75">
                <a:extLst>
                  <a:ext uri="{FF2B5EF4-FFF2-40B4-BE49-F238E27FC236}">
                    <a16:creationId xmlns:a16="http://schemas.microsoft.com/office/drawing/2014/main" id="{EC9F576E-853B-85CA-12C0-3CF93081626D}"/>
                  </a:ext>
                </a:extLst>
              </p:cNvPr>
              <p:cNvGrpSpPr/>
              <p:nvPr/>
            </p:nvGrpSpPr>
            <p:grpSpPr bwMode="gray">
              <a:xfrm>
                <a:off x="7001446" y="3703605"/>
                <a:ext cx="75723" cy="75628"/>
                <a:chOff x="7001446" y="3703605"/>
                <a:chExt cx="75723" cy="75628"/>
              </a:xfrm>
            </p:grpSpPr>
            <p:sp>
              <p:nvSpPr>
                <p:cNvPr id="1658" name="Freeform: Shape 7065">
                  <a:extLst>
                    <a:ext uri="{FF2B5EF4-FFF2-40B4-BE49-F238E27FC236}">
                      <a16:creationId xmlns:a16="http://schemas.microsoft.com/office/drawing/2014/main" id="{0F1181A4-4490-9D0C-5ABB-907CBEB289E7}"/>
                    </a:ext>
                  </a:extLst>
                </p:cNvPr>
                <p:cNvSpPr/>
                <p:nvPr/>
              </p:nvSpPr>
              <p:spPr bwMode="gray">
                <a:xfrm>
                  <a:off x="7039260" y="370360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9" name="Freeform: Shape 7066">
                  <a:extLst>
                    <a:ext uri="{FF2B5EF4-FFF2-40B4-BE49-F238E27FC236}">
                      <a16:creationId xmlns:a16="http://schemas.microsoft.com/office/drawing/2014/main" id="{B618C370-6128-54BE-A250-3175B458D167}"/>
                    </a:ext>
                  </a:extLst>
                </p:cNvPr>
                <p:cNvSpPr/>
                <p:nvPr/>
              </p:nvSpPr>
              <p:spPr bwMode="gray">
                <a:xfrm>
                  <a:off x="7001446" y="374142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2" name="Graphic 75">
                <a:extLst>
                  <a:ext uri="{FF2B5EF4-FFF2-40B4-BE49-F238E27FC236}">
                    <a16:creationId xmlns:a16="http://schemas.microsoft.com/office/drawing/2014/main" id="{B6C2C749-430D-A281-4DCC-D52A6EDFFEEC}"/>
                  </a:ext>
                </a:extLst>
              </p:cNvPr>
              <p:cNvGrpSpPr/>
              <p:nvPr/>
            </p:nvGrpSpPr>
            <p:grpSpPr bwMode="gray">
              <a:xfrm>
                <a:off x="7178040" y="3766280"/>
                <a:ext cx="75723" cy="75628"/>
                <a:chOff x="7178040" y="3766280"/>
                <a:chExt cx="75723" cy="75628"/>
              </a:xfrm>
            </p:grpSpPr>
            <p:sp>
              <p:nvSpPr>
                <p:cNvPr id="1656" name="Freeform: Shape 7063">
                  <a:extLst>
                    <a:ext uri="{FF2B5EF4-FFF2-40B4-BE49-F238E27FC236}">
                      <a16:creationId xmlns:a16="http://schemas.microsoft.com/office/drawing/2014/main" id="{6C50872B-F540-7CB8-1DA1-D9CE52BDE224}"/>
                    </a:ext>
                  </a:extLst>
                </p:cNvPr>
                <p:cNvSpPr/>
                <p:nvPr/>
              </p:nvSpPr>
              <p:spPr bwMode="gray">
                <a:xfrm>
                  <a:off x="7215854"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7" name="Freeform: Shape 7064">
                  <a:extLst>
                    <a:ext uri="{FF2B5EF4-FFF2-40B4-BE49-F238E27FC236}">
                      <a16:creationId xmlns:a16="http://schemas.microsoft.com/office/drawing/2014/main" id="{EB398422-E2A7-4944-D7FE-88AC4545641C}"/>
                    </a:ext>
                  </a:extLst>
                </p:cNvPr>
                <p:cNvSpPr/>
                <p:nvPr/>
              </p:nvSpPr>
              <p:spPr bwMode="gray">
                <a:xfrm>
                  <a:off x="7178040"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3" name="Graphic 75">
                <a:extLst>
                  <a:ext uri="{FF2B5EF4-FFF2-40B4-BE49-F238E27FC236}">
                    <a16:creationId xmlns:a16="http://schemas.microsoft.com/office/drawing/2014/main" id="{571008F5-DDA1-4EB8-6886-606C59AC7FAF}"/>
                  </a:ext>
                </a:extLst>
              </p:cNvPr>
              <p:cNvGrpSpPr/>
              <p:nvPr/>
            </p:nvGrpSpPr>
            <p:grpSpPr bwMode="gray">
              <a:xfrm>
                <a:off x="7186231" y="3766280"/>
                <a:ext cx="75723" cy="75628"/>
                <a:chOff x="7186231" y="3766280"/>
                <a:chExt cx="75723" cy="75628"/>
              </a:xfrm>
            </p:grpSpPr>
            <p:sp>
              <p:nvSpPr>
                <p:cNvPr id="1654" name="Freeform: Shape 7061">
                  <a:extLst>
                    <a:ext uri="{FF2B5EF4-FFF2-40B4-BE49-F238E27FC236}">
                      <a16:creationId xmlns:a16="http://schemas.microsoft.com/office/drawing/2014/main" id="{E9A971E5-0929-DD21-A0CF-73327F8C6102}"/>
                    </a:ext>
                  </a:extLst>
                </p:cNvPr>
                <p:cNvSpPr/>
                <p:nvPr/>
              </p:nvSpPr>
              <p:spPr bwMode="gray">
                <a:xfrm>
                  <a:off x="7224141"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5" name="Freeform: Shape 7062">
                  <a:extLst>
                    <a:ext uri="{FF2B5EF4-FFF2-40B4-BE49-F238E27FC236}">
                      <a16:creationId xmlns:a16="http://schemas.microsoft.com/office/drawing/2014/main" id="{577D0429-2FAE-3228-914A-5181BB84120E}"/>
                    </a:ext>
                  </a:extLst>
                </p:cNvPr>
                <p:cNvSpPr/>
                <p:nvPr/>
              </p:nvSpPr>
              <p:spPr bwMode="gray">
                <a:xfrm>
                  <a:off x="7186231"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4" name="Graphic 75">
                <a:extLst>
                  <a:ext uri="{FF2B5EF4-FFF2-40B4-BE49-F238E27FC236}">
                    <a16:creationId xmlns:a16="http://schemas.microsoft.com/office/drawing/2014/main" id="{5F1A5FB2-1BE9-284B-C844-1A6F3029D52D}"/>
                  </a:ext>
                </a:extLst>
              </p:cNvPr>
              <p:cNvGrpSpPr/>
              <p:nvPr/>
            </p:nvGrpSpPr>
            <p:grpSpPr bwMode="gray">
              <a:xfrm>
                <a:off x="7235475" y="3766280"/>
                <a:ext cx="75723" cy="75628"/>
                <a:chOff x="7235475" y="3766280"/>
                <a:chExt cx="75723" cy="75628"/>
              </a:xfrm>
            </p:grpSpPr>
            <p:sp>
              <p:nvSpPr>
                <p:cNvPr id="1652" name="Freeform: Shape 7059">
                  <a:extLst>
                    <a:ext uri="{FF2B5EF4-FFF2-40B4-BE49-F238E27FC236}">
                      <a16:creationId xmlns:a16="http://schemas.microsoft.com/office/drawing/2014/main" id="{71E2A97B-5EFC-D3D4-962D-DDC042666087}"/>
                    </a:ext>
                  </a:extLst>
                </p:cNvPr>
                <p:cNvSpPr/>
                <p:nvPr/>
              </p:nvSpPr>
              <p:spPr bwMode="gray">
                <a:xfrm>
                  <a:off x="7273385"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3" name="Freeform: Shape 7060">
                  <a:extLst>
                    <a:ext uri="{FF2B5EF4-FFF2-40B4-BE49-F238E27FC236}">
                      <a16:creationId xmlns:a16="http://schemas.microsoft.com/office/drawing/2014/main" id="{67D80F43-D2E1-4DCC-D0F6-F7A57328B538}"/>
                    </a:ext>
                  </a:extLst>
                </p:cNvPr>
                <p:cNvSpPr/>
                <p:nvPr/>
              </p:nvSpPr>
              <p:spPr bwMode="gray">
                <a:xfrm>
                  <a:off x="7235475"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5" name="Graphic 75">
                <a:extLst>
                  <a:ext uri="{FF2B5EF4-FFF2-40B4-BE49-F238E27FC236}">
                    <a16:creationId xmlns:a16="http://schemas.microsoft.com/office/drawing/2014/main" id="{7855CB73-0633-061B-174A-437E3749E55E}"/>
                  </a:ext>
                </a:extLst>
              </p:cNvPr>
              <p:cNvGrpSpPr/>
              <p:nvPr/>
            </p:nvGrpSpPr>
            <p:grpSpPr bwMode="gray">
              <a:xfrm>
                <a:off x="7245858" y="3766280"/>
                <a:ext cx="75628" cy="75628"/>
                <a:chOff x="7245858" y="3766280"/>
                <a:chExt cx="75628" cy="75628"/>
              </a:xfrm>
            </p:grpSpPr>
            <p:sp>
              <p:nvSpPr>
                <p:cNvPr id="1650" name="Freeform: Shape 7057">
                  <a:extLst>
                    <a:ext uri="{FF2B5EF4-FFF2-40B4-BE49-F238E27FC236}">
                      <a16:creationId xmlns:a16="http://schemas.microsoft.com/office/drawing/2014/main" id="{F32C224D-79DF-98B6-8E4C-1B0BFF7017B2}"/>
                    </a:ext>
                  </a:extLst>
                </p:cNvPr>
                <p:cNvSpPr/>
                <p:nvPr/>
              </p:nvSpPr>
              <p:spPr bwMode="gray">
                <a:xfrm>
                  <a:off x="7283672"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51" name="Freeform: Shape 7058">
                  <a:extLst>
                    <a:ext uri="{FF2B5EF4-FFF2-40B4-BE49-F238E27FC236}">
                      <a16:creationId xmlns:a16="http://schemas.microsoft.com/office/drawing/2014/main" id="{38BDA357-2C44-EC52-D6E5-3B19308B35EC}"/>
                    </a:ext>
                  </a:extLst>
                </p:cNvPr>
                <p:cNvSpPr/>
                <p:nvPr/>
              </p:nvSpPr>
              <p:spPr bwMode="gray">
                <a:xfrm>
                  <a:off x="7245858" y="38040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6" name="Graphic 75">
                <a:extLst>
                  <a:ext uri="{FF2B5EF4-FFF2-40B4-BE49-F238E27FC236}">
                    <a16:creationId xmlns:a16="http://schemas.microsoft.com/office/drawing/2014/main" id="{DBB4FD88-9150-554D-5E0F-FAF01D63B5E0}"/>
                  </a:ext>
                </a:extLst>
              </p:cNvPr>
              <p:cNvGrpSpPr/>
              <p:nvPr/>
            </p:nvGrpSpPr>
            <p:grpSpPr bwMode="gray">
              <a:xfrm>
                <a:off x="7301769" y="3766280"/>
                <a:ext cx="75723" cy="75628"/>
                <a:chOff x="7301769" y="3766280"/>
                <a:chExt cx="75723" cy="75628"/>
              </a:xfrm>
            </p:grpSpPr>
            <p:sp>
              <p:nvSpPr>
                <p:cNvPr id="1648" name="Freeform: Shape 7055">
                  <a:extLst>
                    <a:ext uri="{FF2B5EF4-FFF2-40B4-BE49-F238E27FC236}">
                      <a16:creationId xmlns:a16="http://schemas.microsoft.com/office/drawing/2014/main" id="{0193531D-F8D3-C017-69DD-5982E14C1A6D}"/>
                    </a:ext>
                  </a:extLst>
                </p:cNvPr>
                <p:cNvSpPr/>
                <p:nvPr/>
              </p:nvSpPr>
              <p:spPr bwMode="gray">
                <a:xfrm>
                  <a:off x="7339584"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9" name="Freeform: Shape 7056">
                  <a:extLst>
                    <a:ext uri="{FF2B5EF4-FFF2-40B4-BE49-F238E27FC236}">
                      <a16:creationId xmlns:a16="http://schemas.microsoft.com/office/drawing/2014/main" id="{EC5C2A6D-69FB-B445-1314-477EBD083231}"/>
                    </a:ext>
                  </a:extLst>
                </p:cNvPr>
                <p:cNvSpPr/>
                <p:nvPr/>
              </p:nvSpPr>
              <p:spPr bwMode="gray">
                <a:xfrm>
                  <a:off x="7301769"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7" name="Graphic 75">
                <a:extLst>
                  <a:ext uri="{FF2B5EF4-FFF2-40B4-BE49-F238E27FC236}">
                    <a16:creationId xmlns:a16="http://schemas.microsoft.com/office/drawing/2014/main" id="{9503C4DD-85A1-B435-1A90-E3835E0EC893}"/>
                  </a:ext>
                </a:extLst>
              </p:cNvPr>
              <p:cNvGrpSpPr/>
              <p:nvPr/>
            </p:nvGrpSpPr>
            <p:grpSpPr bwMode="gray">
              <a:xfrm>
                <a:off x="7322724" y="3766280"/>
                <a:ext cx="75723" cy="75628"/>
                <a:chOff x="7322724" y="3766280"/>
                <a:chExt cx="75723" cy="75628"/>
              </a:xfrm>
            </p:grpSpPr>
            <p:sp>
              <p:nvSpPr>
                <p:cNvPr id="1646" name="Freeform: Shape 7053">
                  <a:extLst>
                    <a:ext uri="{FF2B5EF4-FFF2-40B4-BE49-F238E27FC236}">
                      <a16:creationId xmlns:a16="http://schemas.microsoft.com/office/drawing/2014/main" id="{D0ACEE8E-C8F1-4280-8242-538021B5F7E1}"/>
                    </a:ext>
                  </a:extLst>
                </p:cNvPr>
                <p:cNvSpPr/>
                <p:nvPr/>
              </p:nvSpPr>
              <p:spPr bwMode="gray">
                <a:xfrm>
                  <a:off x="7360634"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7" name="Freeform: Shape 7054">
                  <a:extLst>
                    <a:ext uri="{FF2B5EF4-FFF2-40B4-BE49-F238E27FC236}">
                      <a16:creationId xmlns:a16="http://schemas.microsoft.com/office/drawing/2014/main" id="{B2864633-3035-7B52-DD0A-DF7E4A739934}"/>
                    </a:ext>
                  </a:extLst>
                </p:cNvPr>
                <p:cNvSpPr/>
                <p:nvPr/>
              </p:nvSpPr>
              <p:spPr bwMode="gray">
                <a:xfrm>
                  <a:off x="7322724"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8" name="Graphic 75">
                <a:extLst>
                  <a:ext uri="{FF2B5EF4-FFF2-40B4-BE49-F238E27FC236}">
                    <a16:creationId xmlns:a16="http://schemas.microsoft.com/office/drawing/2014/main" id="{1CAFDB0F-DB97-5AD7-E6F9-FFAFA6FB44A5}"/>
                  </a:ext>
                </a:extLst>
              </p:cNvPr>
              <p:cNvGrpSpPr/>
              <p:nvPr/>
            </p:nvGrpSpPr>
            <p:grpSpPr bwMode="gray">
              <a:xfrm>
                <a:off x="7361967" y="3766280"/>
                <a:ext cx="75723" cy="75628"/>
                <a:chOff x="7361967" y="3766280"/>
                <a:chExt cx="75723" cy="75628"/>
              </a:xfrm>
            </p:grpSpPr>
            <p:sp>
              <p:nvSpPr>
                <p:cNvPr id="1644" name="Freeform: Shape 7051">
                  <a:extLst>
                    <a:ext uri="{FF2B5EF4-FFF2-40B4-BE49-F238E27FC236}">
                      <a16:creationId xmlns:a16="http://schemas.microsoft.com/office/drawing/2014/main" id="{BFEB070D-3221-70BF-4B15-C6126F7925B8}"/>
                    </a:ext>
                  </a:extLst>
                </p:cNvPr>
                <p:cNvSpPr/>
                <p:nvPr/>
              </p:nvSpPr>
              <p:spPr bwMode="gray">
                <a:xfrm>
                  <a:off x="7399782"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5" name="Freeform: Shape 7052">
                  <a:extLst>
                    <a:ext uri="{FF2B5EF4-FFF2-40B4-BE49-F238E27FC236}">
                      <a16:creationId xmlns:a16="http://schemas.microsoft.com/office/drawing/2014/main" id="{BAED6104-5715-A97B-48B2-60EC67AC8460}"/>
                    </a:ext>
                  </a:extLst>
                </p:cNvPr>
                <p:cNvSpPr/>
                <p:nvPr/>
              </p:nvSpPr>
              <p:spPr bwMode="gray">
                <a:xfrm>
                  <a:off x="7361967"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29" name="Graphic 75">
                <a:extLst>
                  <a:ext uri="{FF2B5EF4-FFF2-40B4-BE49-F238E27FC236}">
                    <a16:creationId xmlns:a16="http://schemas.microsoft.com/office/drawing/2014/main" id="{297F4EA5-8F3C-C7FC-1827-02EE64EC107B}"/>
                  </a:ext>
                </a:extLst>
              </p:cNvPr>
              <p:cNvGrpSpPr/>
              <p:nvPr/>
            </p:nvGrpSpPr>
            <p:grpSpPr bwMode="gray">
              <a:xfrm>
                <a:off x="7413688" y="3766280"/>
                <a:ext cx="75628" cy="75628"/>
                <a:chOff x="7413688" y="3766280"/>
                <a:chExt cx="75628" cy="75628"/>
              </a:xfrm>
            </p:grpSpPr>
            <p:sp>
              <p:nvSpPr>
                <p:cNvPr id="1642" name="Freeform: Shape 7049">
                  <a:extLst>
                    <a:ext uri="{FF2B5EF4-FFF2-40B4-BE49-F238E27FC236}">
                      <a16:creationId xmlns:a16="http://schemas.microsoft.com/office/drawing/2014/main" id="{2FCAA53A-0F79-8553-906D-0A2D546DEF96}"/>
                    </a:ext>
                  </a:extLst>
                </p:cNvPr>
                <p:cNvSpPr/>
                <p:nvPr/>
              </p:nvSpPr>
              <p:spPr bwMode="gray">
                <a:xfrm>
                  <a:off x="7451502"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3" name="Freeform: Shape 7050">
                  <a:extLst>
                    <a:ext uri="{FF2B5EF4-FFF2-40B4-BE49-F238E27FC236}">
                      <a16:creationId xmlns:a16="http://schemas.microsoft.com/office/drawing/2014/main" id="{E78B47E7-B28A-6216-AFC5-ECCA359C9065}"/>
                    </a:ext>
                  </a:extLst>
                </p:cNvPr>
                <p:cNvSpPr/>
                <p:nvPr/>
              </p:nvSpPr>
              <p:spPr bwMode="gray">
                <a:xfrm>
                  <a:off x="7413688" y="38040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30" name="Graphic 75">
                <a:extLst>
                  <a:ext uri="{FF2B5EF4-FFF2-40B4-BE49-F238E27FC236}">
                    <a16:creationId xmlns:a16="http://schemas.microsoft.com/office/drawing/2014/main" id="{39A1E71C-4D3E-E324-075C-8573F8CECCB3}"/>
                  </a:ext>
                </a:extLst>
              </p:cNvPr>
              <p:cNvGrpSpPr/>
              <p:nvPr/>
            </p:nvGrpSpPr>
            <p:grpSpPr bwMode="gray">
              <a:xfrm>
                <a:off x="7433119" y="3766280"/>
                <a:ext cx="75628" cy="75628"/>
                <a:chOff x="7433119" y="3766280"/>
                <a:chExt cx="75628" cy="75628"/>
              </a:xfrm>
            </p:grpSpPr>
            <p:sp>
              <p:nvSpPr>
                <p:cNvPr id="1640" name="Freeform: Shape 7047">
                  <a:extLst>
                    <a:ext uri="{FF2B5EF4-FFF2-40B4-BE49-F238E27FC236}">
                      <a16:creationId xmlns:a16="http://schemas.microsoft.com/office/drawing/2014/main" id="{02882E5D-BB2C-4C7B-BF5C-EDD211887E02}"/>
                    </a:ext>
                  </a:extLst>
                </p:cNvPr>
                <p:cNvSpPr/>
                <p:nvPr/>
              </p:nvSpPr>
              <p:spPr bwMode="gray">
                <a:xfrm>
                  <a:off x="7470933"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41" name="Freeform: Shape 7048">
                  <a:extLst>
                    <a:ext uri="{FF2B5EF4-FFF2-40B4-BE49-F238E27FC236}">
                      <a16:creationId xmlns:a16="http://schemas.microsoft.com/office/drawing/2014/main" id="{E76D308F-B034-50B8-007C-63794B757CD8}"/>
                    </a:ext>
                  </a:extLst>
                </p:cNvPr>
                <p:cNvSpPr/>
                <p:nvPr/>
              </p:nvSpPr>
              <p:spPr bwMode="gray">
                <a:xfrm>
                  <a:off x="7433119" y="380409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31" name="Graphic 75">
                <a:extLst>
                  <a:ext uri="{FF2B5EF4-FFF2-40B4-BE49-F238E27FC236}">
                    <a16:creationId xmlns:a16="http://schemas.microsoft.com/office/drawing/2014/main" id="{BD3E04DB-336C-A997-48ED-8454C7D1A2D8}"/>
                  </a:ext>
                </a:extLst>
              </p:cNvPr>
              <p:cNvGrpSpPr/>
              <p:nvPr/>
            </p:nvGrpSpPr>
            <p:grpSpPr bwMode="gray">
              <a:xfrm>
                <a:off x="7446740" y="3766280"/>
                <a:ext cx="75723" cy="75628"/>
                <a:chOff x="7446740" y="3766280"/>
                <a:chExt cx="75723" cy="75628"/>
              </a:xfrm>
            </p:grpSpPr>
            <p:sp>
              <p:nvSpPr>
                <p:cNvPr id="1638" name="Freeform: Shape 7045">
                  <a:extLst>
                    <a:ext uri="{FF2B5EF4-FFF2-40B4-BE49-F238E27FC236}">
                      <a16:creationId xmlns:a16="http://schemas.microsoft.com/office/drawing/2014/main" id="{1DD228D4-8A4E-D35A-976A-352964610750}"/>
                    </a:ext>
                  </a:extLst>
                </p:cNvPr>
                <p:cNvSpPr/>
                <p:nvPr/>
              </p:nvSpPr>
              <p:spPr bwMode="gray">
                <a:xfrm>
                  <a:off x="7484649"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39" name="Freeform: Shape 7046">
                  <a:extLst>
                    <a:ext uri="{FF2B5EF4-FFF2-40B4-BE49-F238E27FC236}">
                      <a16:creationId xmlns:a16="http://schemas.microsoft.com/office/drawing/2014/main" id="{FF4AD3E9-490B-BA70-13C5-E101AA33001B}"/>
                    </a:ext>
                  </a:extLst>
                </p:cNvPr>
                <p:cNvSpPr/>
                <p:nvPr/>
              </p:nvSpPr>
              <p:spPr bwMode="gray">
                <a:xfrm>
                  <a:off x="7446740"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32" name="Graphic 75">
                <a:extLst>
                  <a:ext uri="{FF2B5EF4-FFF2-40B4-BE49-F238E27FC236}">
                    <a16:creationId xmlns:a16="http://schemas.microsoft.com/office/drawing/2014/main" id="{972205A0-7736-569E-6258-2BF46A1F7828}"/>
                  </a:ext>
                </a:extLst>
              </p:cNvPr>
              <p:cNvGrpSpPr/>
              <p:nvPr/>
            </p:nvGrpSpPr>
            <p:grpSpPr bwMode="gray">
              <a:xfrm>
                <a:off x="7456170" y="3766280"/>
                <a:ext cx="75723" cy="75628"/>
                <a:chOff x="7456170" y="3766280"/>
                <a:chExt cx="75723" cy="75628"/>
              </a:xfrm>
            </p:grpSpPr>
            <p:sp>
              <p:nvSpPr>
                <p:cNvPr id="1636" name="Freeform: Shape 7043">
                  <a:extLst>
                    <a:ext uri="{FF2B5EF4-FFF2-40B4-BE49-F238E27FC236}">
                      <a16:creationId xmlns:a16="http://schemas.microsoft.com/office/drawing/2014/main" id="{0ED0E70A-FE84-2206-14DE-5457B2533FEB}"/>
                    </a:ext>
                  </a:extLst>
                </p:cNvPr>
                <p:cNvSpPr/>
                <p:nvPr/>
              </p:nvSpPr>
              <p:spPr bwMode="gray">
                <a:xfrm>
                  <a:off x="7494079" y="3766280"/>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37" name="Freeform: Shape 7044">
                  <a:extLst>
                    <a:ext uri="{FF2B5EF4-FFF2-40B4-BE49-F238E27FC236}">
                      <a16:creationId xmlns:a16="http://schemas.microsoft.com/office/drawing/2014/main" id="{48837AD6-499C-B21E-7C92-00267902315B}"/>
                    </a:ext>
                  </a:extLst>
                </p:cNvPr>
                <p:cNvSpPr/>
                <p:nvPr/>
              </p:nvSpPr>
              <p:spPr bwMode="gray">
                <a:xfrm>
                  <a:off x="7456170" y="38040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633" name="Graphic 75">
                <a:extLst>
                  <a:ext uri="{FF2B5EF4-FFF2-40B4-BE49-F238E27FC236}">
                    <a16:creationId xmlns:a16="http://schemas.microsoft.com/office/drawing/2014/main" id="{FD99CDF0-22CC-DED2-90F1-33BF31022B07}"/>
                  </a:ext>
                </a:extLst>
              </p:cNvPr>
              <p:cNvGrpSpPr/>
              <p:nvPr/>
            </p:nvGrpSpPr>
            <p:grpSpPr bwMode="gray">
              <a:xfrm>
                <a:off x="7697057" y="3895153"/>
                <a:ext cx="75723" cy="75723"/>
                <a:chOff x="7697057" y="3895153"/>
                <a:chExt cx="75723" cy="75723"/>
              </a:xfrm>
            </p:grpSpPr>
            <p:sp>
              <p:nvSpPr>
                <p:cNvPr id="1634" name="Freeform: Shape 7041">
                  <a:extLst>
                    <a:ext uri="{FF2B5EF4-FFF2-40B4-BE49-F238E27FC236}">
                      <a16:creationId xmlns:a16="http://schemas.microsoft.com/office/drawing/2014/main" id="{440C1AC7-863F-BF9B-B773-49A272C426B6}"/>
                    </a:ext>
                  </a:extLst>
                </p:cNvPr>
                <p:cNvSpPr/>
                <p:nvPr/>
              </p:nvSpPr>
              <p:spPr bwMode="gray">
                <a:xfrm>
                  <a:off x="7734871" y="389515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1635" name="Freeform: Shape 7042">
                  <a:extLst>
                    <a:ext uri="{FF2B5EF4-FFF2-40B4-BE49-F238E27FC236}">
                      <a16:creationId xmlns:a16="http://schemas.microsoft.com/office/drawing/2014/main" id="{74E43966-3045-257D-C620-B316311519CB}"/>
                    </a:ext>
                  </a:extLst>
                </p:cNvPr>
                <p:cNvSpPr/>
                <p:nvPr/>
              </p:nvSpPr>
              <p:spPr bwMode="gray">
                <a:xfrm>
                  <a:off x="7697057" y="393296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sp>
          <p:nvSpPr>
            <p:cNvPr id="1503" name="Freeform: Shape 6910">
              <a:extLst>
                <a:ext uri="{FF2B5EF4-FFF2-40B4-BE49-F238E27FC236}">
                  <a16:creationId xmlns:a16="http://schemas.microsoft.com/office/drawing/2014/main" id="{36276AAA-898F-6C96-E4B3-4F1D6E7A670F}"/>
                </a:ext>
              </a:extLst>
            </p:cNvPr>
            <p:cNvSpPr/>
            <p:nvPr/>
          </p:nvSpPr>
          <p:spPr bwMode="gray">
            <a:xfrm>
              <a:off x="3057525" y="2700337"/>
              <a:ext cx="6038469" cy="1424844"/>
            </a:xfrm>
            <a:custGeom>
              <a:avLst/>
              <a:gdLst>
                <a:gd name="connsiteX0" fmla="*/ 6038469 w 6038469"/>
                <a:gd name="connsiteY0" fmla="*/ 1424845 h 1424844"/>
                <a:gd name="connsiteX1" fmla="*/ 4979956 w 6038469"/>
                <a:gd name="connsiteY1" fmla="*/ 1424845 h 1424844"/>
                <a:gd name="connsiteX2" fmla="*/ 4979956 w 6038469"/>
                <a:gd name="connsiteY2" fmla="*/ 1232630 h 1424844"/>
                <a:gd name="connsiteX3" fmla="*/ 4661631 w 6038469"/>
                <a:gd name="connsiteY3" fmla="*/ 1232630 h 1424844"/>
                <a:gd name="connsiteX4" fmla="*/ 4661631 w 6038469"/>
                <a:gd name="connsiteY4" fmla="*/ 1103757 h 1424844"/>
                <a:gd name="connsiteX5" fmla="*/ 4092035 w 6038469"/>
                <a:gd name="connsiteY5" fmla="*/ 1103757 h 1424844"/>
                <a:gd name="connsiteX6" fmla="*/ 4092035 w 6038469"/>
                <a:gd name="connsiteY6" fmla="*/ 1041178 h 1424844"/>
                <a:gd name="connsiteX7" fmla="*/ 3885248 w 6038469"/>
                <a:gd name="connsiteY7" fmla="*/ 1041178 h 1424844"/>
                <a:gd name="connsiteX8" fmla="*/ 3885248 w 6038469"/>
                <a:gd name="connsiteY8" fmla="*/ 985552 h 1424844"/>
                <a:gd name="connsiteX9" fmla="*/ 3683603 w 6038469"/>
                <a:gd name="connsiteY9" fmla="*/ 985552 h 1424844"/>
                <a:gd name="connsiteX10" fmla="*/ 3683603 w 6038469"/>
                <a:gd name="connsiteY10" fmla="*/ 935641 h 1424844"/>
                <a:gd name="connsiteX11" fmla="*/ 3310795 w 6038469"/>
                <a:gd name="connsiteY11" fmla="*/ 935641 h 1424844"/>
                <a:gd name="connsiteX12" fmla="*/ 3310795 w 6038469"/>
                <a:gd name="connsiteY12" fmla="*/ 894302 h 1424844"/>
                <a:gd name="connsiteX13" fmla="*/ 3125915 w 6038469"/>
                <a:gd name="connsiteY13" fmla="*/ 894302 h 1424844"/>
                <a:gd name="connsiteX14" fmla="*/ 3125915 w 6038469"/>
                <a:gd name="connsiteY14" fmla="*/ 862679 h 1424844"/>
                <a:gd name="connsiteX15" fmla="*/ 3091910 w 6038469"/>
                <a:gd name="connsiteY15" fmla="*/ 862679 h 1424844"/>
                <a:gd name="connsiteX16" fmla="*/ 3091910 w 6038469"/>
                <a:gd name="connsiteY16" fmla="*/ 827437 h 1424844"/>
                <a:gd name="connsiteX17" fmla="*/ 3058573 w 6038469"/>
                <a:gd name="connsiteY17" fmla="*/ 827437 h 1424844"/>
                <a:gd name="connsiteX18" fmla="*/ 3058573 w 6038469"/>
                <a:gd name="connsiteY18" fmla="*/ 787622 h 1424844"/>
                <a:gd name="connsiteX19" fmla="*/ 2974562 w 6038469"/>
                <a:gd name="connsiteY19" fmla="*/ 787622 h 1424844"/>
                <a:gd name="connsiteX20" fmla="*/ 2974562 w 6038469"/>
                <a:gd name="connsiteY20" fmla="*/ 758952 h 1424844"/>
                <a:gd name="connsiteX21" fmla="*/ 2750534 w 6038469"/>
                <a:gd name="connsiteY21" fmla="*/ 758952 h 1424844"/>
                <a:gd name="connsiteX22" fmla="*/ 2750534 w 6038469"/>
                <a:gd name="connsiteY22" fmla="*/ 730377 h 1424844"/>
                <a:gd name="connsiteX23" fmla="*/ 2505456 w 6038469"/>
                <a:gd name="connsiteY23" fmla="*/ 730377 h 1424844"/>
                <a:gd name="connsiteX24" fmla="*/ 2505456 w 6038469"/>
                <a:gd name="connsiteY24" fmla="*/ 703421 h 1424844"/>
                <a:gd name="connsiteX25" fmla="*/ 2494216 w 6038469"/>
                <a:gd name="connsiteY25" fmla="*/ 703421 h 1424844"/>
                <a:gd name="connsiteX26" fmla="*/ 2494216 w 6038469"/>
                <a:gd name="connsiteY26" fmla="*/ 676085 h 1424844"/>
                <a:gd name="connsiteX27" fmla="*/ 2296668 w 6038469"/>
                <a:gd name="connsiteY27" fmla="*/ 676085 h 1424844"/>
                <a:gd name="connsiteX28" fmla="*/ 2296668 w 6038469"/>
                <a:gd name="connsiteY28" fmla="*/ 649129 h 1424844"/>
                <a:gd name="connsiteX29" fmla="*/ 2259235 w 6038469"/>
                <a:gd name="connsiteY29" fmla="*/ 649129 h 1424844"/>
                <a:gd name="connsiteX30" fmla="*/ 2259235 w 6038469"/>
                <a:gd name="connsiteY30" fmla="*/ 626936 h 1424844"/>
                <a:gd name="connsiteX31" fmla="*/ 2176272 w 6038469"/>
                <a:gd name="connsiteY31" fmla="*/ 626936 h 1424844"/>
                <a:gd name="connsiteX32" fmla="*/ 2176272 w 6038469"/>
                <a:gd name="connsiteY32" fmla="*/ 579977 h 1424844"/>
                <a:gd name="connsiteX33" fmla="*/ 2103882 w 6038469"/>
                <a:gd name="connsiteY33" fmla="*/ 579977 h 1424844"/>
                <a:gd name="connsiteX34" fmla="*/ 2103882 w 6038469"/>
                <a:gd name="connsiteY34" fmla="*/ 558356 h 1424844"/>
                <a:gd name="connsiteX35" fmla="*/ 1925003 w 6038469"/>
                <a:gd name="connsiteY35" fmla="*/ 558356 h 1424844"/>
                <a:gd name="connsiteX36" fmla="*/ 1925003 w 6038469"/>
                <a:gd name="connsiteY36" fmla="*/ 535305 h 1424844"/>
                <a:gd name="connsiteX37" fmla="*/ 1885379 w 6038469"/>
                <a:gd name="connsiteY37" fmla="*/ 535305 h 1424844"/>
                <a:gd name="connsiteX38" fmla="*/ 1885379 w 6038469"/>
                <a:gd name="connsiteY38" fmla="*/ 512826 h 1424844"/>
                <a:gd name="connsiteX39" fmla="*/ 1857375 w 6038469"/>
                <a:gd name="connsiteY39" fmla="*/ 512826 h 1424844"/>
                <a:gd name="connsiteX40" fmla="*/ 1857375 w 6038469"/>
                <a:gd name="connsiteY40" fmla="*/ 501015 h 1424844"/>
                <a:gd name="connsiteX41" fmla="*/ 1735455 w 6038469"/>
                <a:gd name="connsiteY41" fmla="*/ 501015 h 1424844"/>
                <a:gd name="connsiteX42" fmla="*/ 1735455 w 6038469"/>
                <a:gd name="connsiteY42" fmla="*/ 479108 h 1424844"/>
                <a:gd name="connsiteX43" fmla="*/ 1695641 w 6038469"/>
                <a:gd name="connsiteY43" fmla="*/ 479108 h 1424844"/>
                <a:gd name="connsiteX44" fmla="*/ 1695641 w 6038469"/>
                <a:gd name="connsiteY44" fmla="*/ 458153 h 1424844"/>
                <a:gd name="connsiteX45" fmla="*/ 1661922 w 6038469"/>
                <a:gd name="connsiteY45" fmla="*/ 458153 h 1424844"/>
                <a:gd name="connsiteX46" fmla="*/ 1661922 w 6038469"/>
                <a:gd name="connsiteY46" fmla="*/ 440817 h 1424844"/>
                <a:gd name="connsiteX47" fmla="*/ 1635443 w 6038469"/>
                <a:gd name="connsiteY47" fmla="*/ 440817 h 1424844"/>
                <a:gd name="connsiteX48" fmla="*/ 1635443 w 6038469"/>
                <a:gd name="connsiteY48" fmla="*/ 418243 h 1424844"/>
                <a:gd name="connsiteX49" fmla="*/ 1583436 w 6038469"/>
                <a:gd name="connsiteY49" fmla="*/ 418243 h 1424844"/>
                <a:gd name="connsiteX50" fmla="*/ 1583436 w 6038469"/>
                <a:gd name="connsiteY50" fmla="*/ 395192 h 1424844"/>
                <a:gd name="connsiteX51" fmla="*/ 1543622 w 6038469"/>
                <a:gd name="connsiteY51" fmla="*/ 395192 h 1424844"/>
                <a:gd name="connsiteX52" fmla="*/ 1543622 w 6038469"/>
                <a:gd name="connsiteY52" fmla="*/ 376238 h 1424844"/>
                <a:gd name="connsiteX53" fmla="*/ 1416749 w 6038469"/>
                <a:gd name="connsiteY53" fmla="*/ 376238 h 1424844"/>
                <a:gd name="connsiteX54" fmla="*/ 1416749 w 6038469"/>
                <a:gd name="connsiteY54" fmla="*/ 357569 h 1424844"/>
                <a:gd name="connsiteX55" fmla="*/ 1083088 w 6038469"/>
                <a:gd name="connsiteY55" fmla="*/ 357569 h 1424844"/>
                <a:gd name="connsiteX56" fmla="*/ 1083088 w 6038469"/>
                <a:gd name="connsiteY56" fmla="*/ 341948 h 1424844"/>
                <a:gd name="connsiteX57" fmla="*/ 1058228 w 6038469"/>
                <a:gd name="connsiteY57" fmla="*/ 341948 h 1424844"/>
                <a:gd name="connsiteX58" fmla="*/ 1058228 w 6038469"/>
                <a:gd name="connsiteY58" fmla="*/ 327660 h 1424844"/>
                <a:gd name="connsiteX59" fmla="*/ 1047560 w 6038469"/>
                <a:gd name="connsiteY59" fmla="*/ 327660 h 1424844"/>
                <a:gd name="connsiteX60" fmla="*/ 1047560 w 6038469"/>
                <a:gd name="connsiteY60" fmla="*/ 309658 h 1424844"/>
                <a:gd name="connsiteX61" fmla="*/ 991267 w 6038469"/>
                <a:gd name="connsiteY61" fmla="*/ 309658 h 1424844"/>
                <a:gd name="connsiteX62" fmla="*/ 991267 w 6038469"/>
                <a:gd name="connsiteY62" fmla="*/ 293656 h 1424844"/>
                <a:gd name="connsiteX63" fmla="*/ 936593 w 6038469"/>
                <a:gd name="connsiteY63" fmla="*/ 293656 h 1424844"/>
                <a:gd name="connsiteX64" fmla="*/ 936593 w 6038469"/>
                <a:gd name="connsiteY64" fmla="*/ 276892 h 1424844"/>
                <a:gd name="connsiteX65" fmla="*/ 896493 w 6038469"/>
                <a:gd name="connsiteY65" fmla="*/ 276892 h 1424844"/>
                <a:gd name="connsiteX66" fmla="*/ 896493 w 6038469"/>
                <a:gd name="connsiteY66" fmla="*/ 260604 h 1424844"/>
                <a:gd name="connsiteX67" fmla="*/ 863060 w 6038469"/>
                <a:gd name="connsiteY67" fmla="*/ 260604 h 1424844"/>
                <a:gd name="connsiteX68" fmla="*/ 863060 w 6038469"/>
                <a:gd name="connsiteY68" fmla="*/ 242888 h 1424844"/>
                <a:gd name="connsiteX69" fmla="*/ 851821 w 6038469"/>
                <a:gd name="connsiteY69" fmla="*/ 242888 h 1424844"/>
                <a:gd name="connsiteX70" fmla="*/ 851821 w 6038469"/>
                <a:gd name="connsiteY70" fmla="*/ 226790 h 1424844"/>
                <a:gd name="connsiteX71" fmla="*/ 818007 w 6038469"/>
                <a:gd name="connsiteY71" fmla="*/ 226790 h 1424844"/>
                <a:gd name="connsiteX72" fmla="*/ 818007 w 6038469"/>
                <a:gd name="connsiteY72" fmla="*/ 215265 h 1424844"/>
                <a:gd name="connsiteX73" fmla="*/ 773621 w 6038469"/>
                <a:gd name="connsiteY73" fmla="*/ 215265 h 1424844"/>
                <a:gd name="connsiteX74" fmla="*/ 773621 w 6038469"/>
                <a:gd name="connsiteY74" fmla="*/ 197549 h 1424844"/>
                <a:gd name="connsiteX75" fmla="*/ 695801 w 6038469"/>
                <a:gd name="connsiteY75" fmla="*/ 197549 h 1424844"/>
                <a:gd name="connsiteX76" fmla="*/ 695801 w 6038469"/>
                <a:gd name="connsiteY76" fmla="*/ 181166 h 1424844"/>
                <a:gd name="connsiteX77" fmla="*/ 690372 w 6038469"/>
                <a:gd name="connsiteY77" fmla="*/ 181166 h 1424844"/>
                <a:gd name="connsiteX78" fmla="*/ 690372 w 6038469"/>
                <a:gd name="connsiteY78" fmla="*/ 164497 h 1424844"/>
                <a:gd name="connsiteX79" fmla="*/ 661511 w 6038469"/>
                <a:gd name="connsiteY79" fmla="*/ 164497 h 1424844"/>
                <a:gd name="connsiteX80" fmla="*/ 661511 w 6038469"/>
                <a:gd name="connsiteY80" fmla="*/ 146495 h 1424844"/>
                <a:gd name="connsiteX81" fmla="*/ 555403 w 6038469"/>
                <a:gd name="connsiteY81" fmla="*/ 146495 h 1424844"/>
                <a:gd name="connsiteX82" fmla="*/ 555403 w 6038469"/>
                <a:gd name="connsiteY82" fmla="*/ 129159 h 1424844"/>
                <a:gd name="connsiteX83" fmla="*/ 416147 w 6038469"/>
                <a:gd name="connsiteY83" fmla="*/ 129159 h 1424844"/>
                <a:gd name="connsiteX84" fmla="*/ 416147 w 6038469"/>
                <a:gd name="connsiteY84" fmla="*/ 113062 h 1424844"/>
                <a:gd name="connsiteX85" fmla="*/ 360521 w 6038469"/>
                <a:gd name="connsiteY85" fmla="*/ 113062 h 1424844"/>
                <a:gd name="connsiteX86" fmla="*/ 360521 w 6038469"/>
                <a:gd name="connsiteY86" fmla="*/ 97536 h 1424844"/>
                <a:gd name="connsiteX87" fmla="*/ 125825 w 6038469"/>
                <a:gd name="connsiteY87" fmla="*/ 97536 h 1424844"/>
                <a:gd name="connsiteX88" fmla="*/ 125825 w 6038469"/>
                <a:gd name="connsiteY88" fmla="*/ 85725 h 1424844"/>
                <a:gd name="connsiteX89" fmla="*/ 120682 w 6038469"/>
                <a:gd name="connsiteY89" fmla="*/ 85725 h 1424844"/>
                <a:gd name="connsiteX90" fmla="*/ 120682 w 6038469"/>
                <a:gd name="connsiteY90" fmla="*/ 68961 h 1424844"/>
                <a:gd name="connsiteX91" fmla="*/ 63818 w 6038469"/>
                <a:gd name="connsiteY91" fmla="*/ 68961 h 1424844"/>
                <a:gd name="connsiteX92" fmla="*/ 63818 w 6038469"/>
                <a:gd name="connsiteY92" fmla="*/ 51340 h 1424844"/>
                <a:gd name="connsiteX93" fmla="*/ 52864 w 6038469"/>
                <a:gd name="connsiteY93" fmla="*/ 51340 h 1424844"/>
                <a:gd name="connsiteX94" fmla="*/ 52864 w 6038469"/>
                <a:gd name="connsiteY94" fmla="*/ 0 h 1424844"/>
                <a:gd name="connsiteX95" fmla="*/ 0 w 6038469"/>
                <a:gd name="connsiteY95" fmla="*/ 0 h 14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38469" h="1424844">
                  <a:moveTo>
                    <a:pt x="6038469" y="1424845"/>
                  </a:moveTo>
                  <a:lnTo>
                    <a:pt x="4979956" y="1424845"/>
                  </a:lnTo>
                  <a:lnTo>
                    <a:pt x="4979956" y="1232630"/>
                  </a:lnTo>
                  <a:lnTo>
                    <a:pt x="4661631" y="1232630"/>
                  </a:lnTo>
                  <a:lnTo>
                    <a:pt x="4661631" y="1103757"/>
                  </a:lnTo>
                  <a:lnTo>
                    <a:pt x="4092035" y="1103757"/>
                  </a:lnTo>
                  <a:lnTo>
                    <a:pt x="4092035" y="1041178"/>
                  </a:lnTo>
                  <a:lnTo>
                    <a:pt x="3885248" y="1041178"/>
                  </a:lnTo>
                  <a:lnTo>
                    <a:pt x="3885248" y="985552"/>
                  </a:lnTo>
                  <a:lnTo>
                    <a:pt x="3683603" y="985552"/>
                  </a:lnTo>
                  <a:lnTo>
                    <a:pt x="3683603" y="935641"/>
                  </a:lnTo>
                  <a:lnTo>
                    <a:pt x="3310795" y="935641"/>
                  </a:lnTo>
                  <a:lnTo>
                    <a:pt x="3310795" y="894302"/>
                  </a:lnTo>
                  <a:lnTo>
                    <a:pt x="3125915" y="894302"/>
                  </a:lnTo>
                  <a:lnTo>
                    <a:pt x="3125915" y="862679"/>
                  </a:lnTo>
                  <a:lnTo>
                    <a:pt x="3091910" y="862679"/>
                  </a:lnTo>
                  <a:lnTo>
                    <a:pt x="3091910" y="827437"/>
                  </a:lnTo>
                  <a:lnTo>
                    <a:pt x="3058573" y="827437"/>
                  </a:lnTo>
                  <a:lnTo>
                    <a:pt x="3058573" y="787622"/>
                  </a:lnTo>
                  <a:lnTo>
                    <a:pt x="2974562" y="787622"/>
                  </a:lnTo>
                  <a:lnTo>
                    <a:pt x="2974562" y="758952"/>
                  </a:lnTo>
                  <a:lnTo>
                    <a:pt x="2750534" y="758952"/>
                  </a:lnTo>
                  <a:lnTo>
                    <a:pt x="2750534" y="730377"/>
                  </a:lnTo>
                  <a:lnTo>
                    <a:pt x="2505456" y="730377"/>
                  </a:lnTo>
                  <a:lnTo>
                    <a:pt x="2505456" y="703421"/>
                  </a:lnTo>
                  <a:lnTo>
                    <a:pt x="2494216" y="703421"/>
                  </a:lnTo>
                  <a:lnTo>
                    <a:pt x="2494216" y="676085"/>
                  </a:lnTo>
                  <a:lnTo>
                    <a:pt x="2296668" y="676085"/>
                  </a:lnTo>
                  <a:lnTo>
                    <a:pt x="2296668" y="649129"/>
                  </a:lnTo>
                  <a:lnTo>
                    <a:pt x="2259235" y="649129"/>
                  </a:lnTo>
                  <a:lnTo>
                    <a:pt x="2259235" y="626936"/>
                  </a:lnTo>
                  <a:lnTo>
                    <a:pt x="2176272" y="626936"/>
                  </a:lnTo>
                  <a:lnTo>
                    <a:pt x="2176272" y="579977"/>
                  </a:lnTo>
                  <a:lnTo>
                    <a:pt x="2103882" y="579977"/>
                  </a:lnTo>
                  <a:lnTo>
                    <a:pt x="2103882" y="558356"/>
                  </a:lnTo>
                  <a:lnTo>
                    <a:pt x="1925003" y="558356"/>
                  </a:lnTo>
                  <a:lnTo>
                    <a:pt x="1925003" y="535305"/>
                  </a:lnTo>
                  <a:lnTo>
                    <a:pt x="1885379" y="535305"/>
                  </a:lnTo>
                  <a:lnTo>
                    <a:pt x="1885379" y="512826"/>
                  </a:lnTo>
                  <a:lnTo>
                    <a:pt x="1857375" y="512826"/>
                  </a:lnTo>
                  <a:lnTo>
                    <a:pt x="1857375" y="501015"/>
                  </a:lnTo>
                  <a:lnTo>
                    <a:pt x="1735455" y="501015"/>
                  </a:lnTo>
                  <a:lnTo>
                    <a:pt x="1735455" y="479108"/>
                  </a:lnTo>
                  <a:lnTo>
                    <a:pt x="1695641" y="479108"/>
                  </a:lnTo>
                  <a:lnTo>
                    <a:pt x="1695641" y="458153"/>
                  </a:lnTo>
                  <a:lnTo>
                    <a:pt x="1661922" y="458153"/>
                  </a:lnTo>
                  <a:lnTo>
                    <a:pt x="1661922" y="440817"/>
                  </a:lnTo>
                  <a:lnTo>
                    <a:pt x="1635443" y="440817"/>
                  </a:lnTo>
                  <a:lnTo>
                    <a:pt x="1635443" y="418243"/>
                  </a:lnTo>
                  <a:lnTo>
                    <a:pt x="1583436" y="418243"/>
                  </a:lnTo>
                  <a:lnTo>
                    <a:pt x="1583436" y="395192"/>
                  </a:lnTo>
                  <a:lnTo>
                    <a:pt x="1543622" y="395192"/>
                  </a:lnTo>
                  <a:lnTo>
                    <a:pt x="1543622" y="376238"/>
                  </a:lnTo>
                  <a:lnTo>
                    <a:pt x="1416749" y="376238"/>
                  </a:lnTo>
                  <a:lnTo>
                    <a:pt x="1416749" y="357569"/>
                  </a:lnTo>
                  <a:lnTo>
                    <a:pt x="1083088" y="357569"/>
                  </a:lnTo>
                  <a:lnTo>
                    <a:pt x="1083088" y="341948"/>
                  </a:lnTo>
                  <a:lnTo>
                    <a:pt x="1058228" y="341948"/>
                  </a:lnTo>
                  <a:lnTo>
                    <a:pt x="1058228" y="327660"/>
                  </a:lnTo>
                  <a:lnTo>
                    <a:pt x="1047560" y="327660"/>
                  </a:lnTo>
                  <a:lnTo>
                    <a:pt x="1047560" y="309658"/>
                  </a:lnTo>
                  <a:lnTo>
                    <a:pt x="991267" y="309658"/>
                  </a:lnTo>
                  <a:lnTo>
                    <a:pt x="991267" y="293656"/>
                  </a:lnTo>
                  <a:lnTo>
                    <a:pt x="936593" y="293656"/>
                  </a:lnTo>
                  <a:lnTo>
                    <a:pt x="936593" y="276892"/>
                  </a:lnTo>
                  <a:lnTo>
                    <a:pt x="896493" y="276892"/>
                  </a:lnTo>
                  <a:lnTo>
                    <a:pt x="896493" y="260604"/>
                  </a:lnTo>
                  <a:lnTo>
                    <a:pt x="863060" y="260604"/>
                  </a:lnTo>
                  <a:lnTo>
                    <a:pt x="863060" y="242888"/>
                  </a:lnTo>
                  <a:lnTo>
                    <a:pt x="851821" y="242888"/>
                  </a:lnTo>
                  <a:lnTo>
                    <a:pt x="851821" y="226790"/>
                  </a:lnTo>
                  <a:lnTo>
                    <a:pt x="818007" y="226790"/>
                  </a:lnTo>
                  <a:lnTo>
                    <a:pt x="818007" y="215265"/>
                  </a:lnTo>
                  <a:lnTo>
                    <a:pt x="773621" y="215265"/>
                  </a:lnTo>
                  <a:lnTo>
                    <a:pt x="773621" y="197549"/>
                  </a:lnTo>
                  <a:lnTo>
                    <a:pt x="695801" y="197549"/>
                  </a:lnTo>
                  <a:lnTo>
                    <a:pt x="695801" y="181166"/>
                  </a:lnTo>
                  <a:lnTo>
                    <a:pt x="690372" y="181166"/>
                  </a:lnTo>
                  <a:lnTo>
                    <a:pt x="690372" y="164497"/>
                  </a:lnTo>
                  <a:lnTo>
                    <a:pt x="661511" y="164497"/>
                  </a:lnTo>
                  <a:lnTo>
                    <a:pt x="661511" y="146495"/>
                  </a:lnTo>
                  <a:lnTo>
                    <a:pt x="555403" y="146495"/>
                  </a:lnTo>
                  <a:lnTo>
                    <a:pt x="555403" y="129159"/>
                  </a:lnTo>
                  <a:lnTo>
                    <a:pt x="416147" y="129159"/>
                  </a:lnTo>
                  <a:lnTo>
                    <a:pt x="416147" y="113062"/>
                  </a:lnTo>
                  <a:lnTo>
                    <a:pt x="360521" y="113062"/>
                  </a:lnTo>
                  <a:lnTo>
                    <a:pt x="360521" y="97536"/>
                  </a:lnTo>
                  <a:lnTo>
                    <a:pt x="125825" y="97536"/>
                  </a:lnTo>
                  <a:lnTo>
                    <a:pt x="125825" y="85725"/>
                  </a:lnTo>
                  <a:lnTo>
                    <a:pt x="120682" y="85725"/>
                  </a:lnTo>
                  <a:lnTo>
                    <a:pt x="120682" y="68961"/>
                  </a:lnTo>
                  <a:lnTo>
                    <a:pt x="63818" y="68961"/>
                  </a:lnTo>
                  <a:lnTo>
                    <a:pt x="63818" y="51340"/>
                  </a:lnTo>
                  <a:lnTo>
                    <a:pt x="52864" y="51340"/>
                  </a:lnTo>
                  <a:lnTo>
                    <a:pt x="52864" y="0"/>
                  </a:lnTo>
                  <a:lnTo>
                    <a:pt x="0" y="0"/>
                  </a:lnTo>
                </a:path>
              </a:pathLst>
            </a:custGeom>
            <a:noFill/>
            <a:ln w="19050" cap="flat">
              <a:solidFill>
                <a:srgbClr val="003865">
                  <a:lumMod val="25000"/>
                  <a:lumOff val="75000"/>
                </a:srgb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grpSp>
        <p:nvGrpSpPr>
          <p:cNvPr id="1894" name="Group 1893">
            <a:extLst>
              <a:ext uri="{FF2B5EF4-FFF2-40B4-BE49-F238E27FC236}">
                <a16:creationId xmlns:a16="http://schemas.microsoft.com/office/drawing/2014/main" id="{41D2B5C9-A8F5-140A-2505-2EBDDE022F44}"/>
              </a:ext>
            </a:extLst>
          </p:cNvPr>
          <p:cNvGrpSpPr/>
          <p:nvPr/>
        </p:nvGrpSpPr>
        <p:grpSpPr bwMode="gray">
          <a:xfrm>
            <a:off x="39657" y="1543062"/>
            <a:ext cx="7717101" cy="3983115"/>
            <a:chOff x="476404" y="1342517"/>
            <a:chExt cx="7353222" cy="3983115"/>
          </a:xfrm>
        </p:grpSpPr>
        <p:cxnSp>
          <p:nvCxnSpPr>
            <p:cNvPr id="1895" name="Straight Connector 1894">
              <a:extLst>
                <a:ext uri="{FF2B5EF4-FFF2-40B4-BE49-F238E27FC236}">
                  <a16:creationId xmlns:a16="http://schemas.microsoft.com/office/drawing/2014/main" id="{41A3625B-0FE3-3BFB-2E9F-618BEA82DE2F}"/>
                </a:ext>
              </a:extLst>
            </p:cNvPr>
            <p:cNvCxnSpPr>
              <a:cxnSpLocks/>
            </p:cNvCxnSpPr>
            <p:nvPr/>
          </p:nvCxnSpPr>
          <p:spPr bwMode="gray">
            <a:xfrm>
              <a:off x="1071606" y="3134710"/>
              <a:ext cx="6591216" cy="0"/>
            </a:xfrm>
            <a:prstGeom prst="line">
              <a:avLst/>
            </a:prstGeom>
            <a:noFill/>
            <a:ln w="9525" cap="flat" cmpd="sng" algn="ctr">
              <a:solidFill>
                <a:srgbClr val="000000"/>
              </a:solidFill>
              <a:prstDash val="dash"/>
            </a:ln>
            <a:effectLst/>
          </p:spPr>
        </p:cxnSp>
        <p:cxnSp>
          <p:nvCxnSpPr>
            <p:cNvPr id="1896" name="Straight Connector 1895">
              <a:extLst>
                <a:ext uri="{FF2B5EF4-FFF2-40B4-BE49-F238E27FC236}">
                  <a16:creationId xmlns:a16="http://schemas.microsoft.com/office/drawing/2014/main" id="{A43CA901-88F8-58A9-DD69-91FE4E34B821}"/>
                </a:ext>
              </a:extLst>
            </p:cNvPr>
            <p:cNvCxnSpPr>
              <a:cxnSpLocks/>
            </p:cNvCxnSpPr>
            <p:nvPr/>
          </p:nvCxnSpPr>
          <p:spPr bwMode="gray">
            <a:xfrm>
              <a:off x="1071606" y="3134710"/>
              <a:ext cx="6591216" cy="0"/>
            </a:xfrm>
            <a:prstGeom prst="line">
              <a:avLst/>
            </a:prstGeom>
            <a:noFill/>
            <a:ln w="9525" cap="flat" cmpd="sng" algn="ctr">
              <a:solidFill>
                <a:srgbClr val="000000"/>
              </a:solidFill>
              <a:prstDash val="dash"/>
            </a:ln>
            <a:effectLst/>
          </p:spPr>
        </p:cxnSp>
        <p:sp>
          <p:nvSpPr>
            <p:cNvPr id="1897" name="TextBox 1896">
              <a:extLst>
                <a:ext uri="{FF2B5EF4-FFF2-40B4-BE49-F238E27FC236}">
                  <a16:creationId xmlns:a16="http://schemas.microsoft.com/office/drawing/2014/main" id="{ECC93202-A37C-2ACA-2344-4446AF057694}"/>
                </a:ext>
              </a:extLst>
            </p:cNvPr>
            <p:cNvSpPr txBox="1"/>
            <p:nvPr/>
          </p:nvSpPr>
          <p:spPr bwMode="gray">
            <a:xfrm rot="16200000">
              <a:off x="-59876" y="2990789"/>
              <a:ext cx="1337226" cy="264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Probability of OS</a:t>
              </a:r>
            </a:p>
          </p:txBody>
        </p:sp>
        <p:sp>
          <p:nvSpPr>
            <p:cNvPr id="1898" name="TextBox 1897">
              <a:extLst>
                <a:ext uri="{FF2B5EF4-FFF2-40B4-BE49-F238E27FC236}">
                  <a16:creationId xmlns:a16="http://schemas.microsoft.com/office/drawing/2014/main" id="{C1E7A80D-3C3E-F7CA-B282-3A27CD1BC03E}"/>
                </a:ext>
              </a:extLst>
            </p:cNvPr>
            <p:cNvSpPr txBox="1"/>
            <p:nvPr/>
          </p:nvSpPr>
          <p:spPr bwMode="gray">
            <a:xfrm>
              <a:off x="681395" y="1342517"/>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1.0</a:t>
              </a:r>
            </a:p>
          </p:txBody>
        </p:sp>
        <p:sp>
          <p:nvSpPr>
            <p:cNvPr id="1899" name="TextBox 1898">
              <a:extLst>
                <a:ext uri="{FF2B5EF4-FFF2-40B4-BE49-F238E27FC236}">
                  <a16:creationId xmlns:a16="http://schemas.microsoft.com/office/drawing/2014/main" id="{2181FAFF-BD33-987B-CEAA-4AE4E12638CB}"/>
                </a:ext>
              </a:extLst>
            </p:cNvPr>
            <p:cNvSpPr txBox="1"/>
            <p:nvPr/>
          </p:nvSpPr>
          <p:spPr bwMode="gray">
            <a:xfrm>
              <a:off x="671339" y="1999697"/>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0.8</a:t>
              </a:r>
            </a:p>
          </p:txBody>
        </p:sp>
        <p:sp>
          <p:nvSpPr>
            <p:cNvPr id="1900" name="TextBox 1899">
              <a:extLst>
                <a:ext uri="{FF2B5EF4-FFF2-40B4-BE49-F238E27FC236}">
                  <a16:creationId xmlns:a16="http://schemas.microsoft.com/office/drawing/2014/main" id="{2AD404FC-AC5C-D616-4968-9300982D8FB2}"/>
                </a:ext>
              </a:extLst>
            </p:cNvPr>
            <p:cNvSpPr txBox="1"/>
            <p:nvPr/>
          </p:nvSpPr>
          <p:spPr bwMode="gray">
            <a:xfrm>
              <a:off x="671339" y="2656877"/>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0.6</a:t>
              </a:r>
            </a:p>
          </p:txBody>
        </p:sp>
        <p:sp>
          <p:nvSpPr>
            <p:cNvPr id="1901" name="TextBox 1900">
              <a:extLst>
                <a:ext uri="{FF2B5EF4-FFF2-40B4-BE49-F238E27FC236}">
                  <a16:creationId xmlns:a16="http://schemas.microsoft.com/office/drawing/2014/main" id="{AD0DD366-8BEA-866C-9CED-5B31A3DDE8B6}"/>
                </a:ext>
              </a:extLst>
            </p:cNvPr>
            <p:cNvSpPr txBox="1"/>
            <p:nvPr/>
          </p:nvSpPr>
          <p:spPr bwMode="gray">
            <a:xfrm>
              <a:off x="671339" y="3314057"/>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0.4</a:t>
              </a:r>
            </a:p>
          </p:txBody>
        </p:sp>
        <p:sp>
          <p:nvSpPr>
            <p:cNvPr id="1902" name="TextBox 1901">
              <a:extLst>
                <a:ext uri="{FF2B5EF4-FFF2-40B4-BE49-F238E27FC236}">
                  <a16:creationId xmlns:a16="http://schemas.microsoft.com/office/drawing/2014/main" id="{115A94BA-4AB7-D7A0-CFCD-2B04A242647C}"/>
                </a:ext>
              </a:extLst>
            </p:cNvPr>
            <p:cNvSpPr txBox="1"/>
            <p:nvPr/>
          </p:nvSpPr>
          <p:spPr bwMode="gray">
            <a:xfrm>
              <a:off x="671339" y="3971237"/>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0.2</a:t>
              </a:r>
            </a:p>
          </p:txBody>
        </p:sp>
        <p:sp>
          <p:nvSpPr>
            <p:cNvPr id="1903" name="TextBox 1902">
              <a:extLst>
                <a:ext uri="{FF2B5EF4-FFF2-40B4-BE49-F238E27FC236}">
                  <a16:creationId xmlns:a16="http://schemas.microsoft.com/office/drawing/2014/main" id="{94DE6B6D-3832-5833-A1B8-A4B425E4B5EF}"/>
                </a:ext>
              </a:extLst>
            </p:cNvPr>
            <p:cNvSpPr txBox="1"/>
            <p:nvPr/>
          </p:nvSpPr>
          <p:spPr bwMode="gray">
            <a:xfrm>
              <a:off x="671339" y="4628415"/>
              <a:ext cx="380149" cy="276999"/>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0.0</a:t>
              </a:r>
            </a:p>
          </p:txBody>
        </p:sp>
        <p:sp>
          <p:nvSpPr>
            <p:cNvPr id="1904" name="Freeform: Shape 7311">
              <a:extLst>
                <a:ext uri="{FF2B5EF4-FFF2-40B4-BE49-F238E27FC236}">
                  <a16:creationId xmlns:a16="http://schemas.microsoft.com/office/drawing/2014/main" id="{1EC10DB7-B624-8BD3-7021-2688A9F3FFA0}"/>
                </a:ext>
              </a:extLst>
            </p:cNvPr>
            <p:cNvSpPr/>
            <p:nvPr/>
          </p:nvSpPr>
          <p:spPr bwMode="gray">
            <a:xfrm>
              <a:off x="1071207" y="1479549"/>
              <a:ext cx="6586585" cy="3286601"/>
            </a:xfrm>
            <a:custGeom>
              <a:avLst/>
              <a:gdLst>
                <a:gd name="connsiteX0" fmla="*/ 0 w 2921000"/>
                <a:gd name="connsiteY0" fmla="*/ 0 h 3086100"/>
                <a:gd name="connsiteX1" fmla="*/ 0 w 2921000"/>
                <a:gd name="connsiteY1" fmla="*/ 3086100 h 3086100"/>
                <a:gd name="connsiteX2" fmla="*/ 2921000 w 2921000"/>
                <a:gd name="connsiteY2" fmla="*/ 3086100 h 3086100"/>
              </a:gdLst>
              <a:ahLst/>
              <a:cxnLst>
                <a:cxn ang="0">
                  <a:pos x="connsiteX0" y="connsiteY0"/>
                </a:cxn>
                <a:cxn ang="0">
                  <a:pos x="connsiteX1" y="connsiteY1"/>
                </a:cxn>
                <a:cxn ang="0">
                  <a:pos x="connsiteX2" y="connsiteY2"/>
                </a:cxn>
              </a:cxnLst>
              <a:rect l="l" t="t" r="r" b="b"/>
              <a:pathLst>
                <a:path w="2921000" h="3086100">
                  <a:moveTo>
                    <a:pt x="0" y="0"/>
                  </a:moveTo>
                  <a:lnTo>
                    <a:pt x="0" y="3086100"/>
                  </a:lnTo>
                  <a:lnTo>
                    <a:pt x="2921000" y="3086100"/>
                  </a:lnTo>
                </a:path>
              </a:pathLst>
            </a:custGeom>
            <a:noFill/>
            <a:ln w="9525" cap="sq" cmpd="sng" algn="ctr">
              <a:solidFill>
                <a:srgbClr val="000000"/>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1905" name="Straight Connector 1904">
              <a:extLst>
                <a:ext uri="{FF2B5EF4-FFF2-40B4-BE49-F238E27FC236}">
                  <a16:creationId xmlns:a16="http://schemas.microsoft.com/office/drawing/2014/main" id="{B104A22E-D635-60B4-FF35-3FE4BF84CCFD}"/>
                </a:ext>
              </a:extLst>
            </p:cNvPr>
            <p:cNvCxnSpPr/>
            <p:nvPr/>
          </p:nvCxnSpPr>
          <p:spPr bwMode="gray">
            <a:xfrm>
              <a:off x="1001477" y="1479550"/>
              <a:ext cx="66844" cy="0"/>
            </a:xfrm>
            <a:prstGeom prst="line">
              <a:avLst/>
            </a:prstGeom>
            <a:noFill/>
            <a:ln w="9525" cap="flat" cmpd="sng" algn="ctr">
              <a:solidFill>
                <a:srgbClr val="000000"/>
              </a:solidFill>
              <a:prstDash val="solid"/>
            </a:ln>
            <a:effectLst/>
          </p:spPr>
        </p:cxnSp>
        <p:cxnSp>
          <p:nvCxnSpPr>
            <p:cNvPr id="1906" name="Straight Connector 1905">
              <a:extLst>
                <a:ext uri="{FF2B5EF4-FFF2-40B4-BE49-F238E27FC236}">
                  <a16:creationId xmlns:a16="http://schemas.microsoft.com/office/drawing/2014/main" id="{FC676DE6-D585-CF42-2E38-380ED0A2865C}"/>
                </a:ext>
              </a:extLst>
            </p:cNvPr>
            <p:cNvCxnSpPr/>
            <p:nvPr/>
          </p:nvCxnSpPr>
          <p:spPr bwMode="gray">
            <a:xfrm>
              <a:off x="1001477" y="2136870"/>
              <a:ext cx="66844" cy="0"/>
            </a:xfrm>
            <a:prstGeom prst="line">
              <a:avLst/>
            </a:prstGeom>
            <a:noFill/>
            <a:ln w="9525" cap="flat" cmpd="sng" algn="ctr">
              <a:solidFill>
                <a:srgbClr val="000000"/>
              </a:solidFill>
              <a:prstDash val="solid"/>
            </a:ln>
            <a:effectLst/>
          </p:spPr>
        </p:cxnSp>
        <p:cxnSp>
          <p:nvCxnSpPr>
            <p:cNvPr id="1907" name="Straight Connector 1906">
              <a:extLst>
                <a:ext uri="{FF2B5EF4-FFF2-40B4-BE49-F238E27FC236}">
                  <a16:creationId xmlns:a16="http://schemas.microsoft.com/office/drawing/2014/main" id="{3FF943AB-08FB-9505-87DA-A81A4CD977CA}"/>
                </a:ext>
              </a:extLst>
            </p:cNvPr>
            <p:cNvCxnSpPr/>
            <p:nvPr/>
          </p:nvCxnSpPr>
          <p:spPr bwMode="gray">
            <a:xfrm>
              <a:off x="1001477" y="2794190"/>
              <a:ext cx="66844" cy="0"/>
            </a:xfrm>
            <a:prstGeom prst="line">
              <a:avLst/>
            </a:prstGeom>
            <a:noFill/>
            <a:ln w="9525" cap="flat" cmpd="sng" algn="ctr">
              <a:solidFill>
                <a:srgbClr val="000000"/>
              </a:solidFill>
              <a:prstDash val="solid"/>
            </a:ln>
            <a:effectLst/>
          </p:spPr>
        </p:cxnSp>
        <p:cxnSp>
          <p:nvCxnSpPr>
            <p:cNvPr id="1908" name="Straight Connector 1907">
              <a:extLst>
                <a:ext uri="{FF2B5EF4-FFF2-40B4-BE49-F238E27FC236}">
                  <a16:creationId xmlns:a16="http://schemas.microsoft.com/office/drawing/2014/main" id="{162117CA-8012-DAC0-136A-0D6D82D3740E}"/>
                </a:ext>
              </a:extLst>
            </p:cNvPr>
            <p:cNvCxnSpPr/>
            <p:nvPr/>
          </p:nvCxnSpPr>
          <p:spPr bwMode="gray">
            <a:xfrm>
              <a:off x="1001477" y="3451510"/>
              <a:ext cx="66844" cy="0"/>
            </a:xfrm>
            <a:prstGeom prst="line">
              <a:avLst/>
            </a:prstGeom>
            <a:noFill/>
            <a:ln w="9525" cap="flat" cmpd="sng" algn="ctr">
              <a:solidFill>
                <a:srgbClr val="000000"/>
              </a:solidFill>
              <a:prstDash val="solid"/>
            </a:ln>
            <a:effectLst/>
          </p:spPr>
        </p:cxnSp>
        <p:cxnSp>
          <p:nvCxnSpPr>
            <p:cNvPr id="1909" name="Straight Connector 1908">
              <a:extLst>
                <a:ext uri="{FF2B5EF4-FFF2-40B4-BE49-F238E27FC236}">
                  <a16:creationId xmlns:a16="http://schemas.microsoft.com/office/drawing/2014/main" id="{7E08E67D-ED62-BAB0-5879-F758CF05D055}"/>
                </a:ext>
              </a:extLst>
            </p:cNvPr>
            <p:cNvCxnSpPr/>
            <p:nvPr/>
          </p:nvCxnSpPr>
          <p:spPr bwMode="gray">
            <a:xfrm>
              <a:off x="1001477" y="4108830"/>
              <a:ext cx="66844" cy="0"/>
            </a:xfrm>
            <a:prstGeom prst="line">
              <a:avLst/>
            </a:prstGeom>
            <a:noFill/>
            <a:ln w="9525" cap="flat" cmpd="sng" algn="ctr">
              <a:solidFill>
                <a:srgbClr val="000000"/>
              </a:solidFill>
              <a:prstDash val="solid"/>
            </a:ln>
            <a:effectLst/>
          </p:spPr>
        </p:cxnSp>
        <p:cxnSp>
          <p:nvCxnSpPr>
            <p:cNvPr id="1910" name="Straight Connector 1909">
              <a:extLst>
                <a:ext uri="{FF2B5EF4-FFF2-40B4-BE49-F238E27FC236}">
                  <a16:creationId xmlns:a16="http://schemas.microsoft.com/office/drawing/2014/main" id="{034A535A-366E-40A6-F996-97A6742FAEED}"/>
                </a:ext>
              </a:extLst>
            </p:cNvPr>
            <p:cNvCxnSpPr>
              <a:cxnSpLocks/>
            </p:cNvCxnSpPr>
            <p:nvPr/>
          </p:nvCxnSpPr>
          <p:spPr bwMode="gray">
            <a:xfrm>
              <a:off x="1001476" y="4766150"/>
              <a:ext cx="76037" cy="0"/>
            </a:xfrm>
            <a:prstGeom prst="line">
              <a:avLst/>
            </a:prstGeom>
            <a:noFill/>
            <a:ln w="9525" cap="flat" cmpd="sng" algn="ctr">
              <a:solidFill>
                <a:srgbClr val="000000"/>
              </a:solidFill>
              <a:prstDash val="solid"/>
            </a:ln>
            <a:effectLst/>
          </p:spPr>
        </p:cxnSp>
        <p:sp>
          <p:nvSpPr>
            <p:cNvPr id="1911" name="TextBox 1910">
              <a:extLst>
                <a:ext uri="{FF2B5EF4-FFF2-40B4-BE49-F238E27FC236}">
                  <a16:creationId xmlns:a16="http://schemas.microsoft.com/office/drawing/2014/main" id="{DA3A68E7-477F-EF47-C98B-A521501E8660}"/>
                </a:ext>
              </a:extLst>
            </p:cNvPr>
            <p:cNvSpPr txBox="1"/>
            <p:nvPr/>
          </p:nvSpPr>
          <p:spPr bwMode="gray">
            <a:xfrm>
              <a:off x="944910" y="4802344"/>
              <a:ext cx="2576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0</a:t>
              </a:r>
            </a:p>
          </p:txBody>
        </p:sp>
        <p:cxnSp>
          <p:nvCxnSpPr>
            <p:cNvPr id="1912" name="Straight Connector 1911">
              <a:extLst>
                <a:ext uri="{FF2B5EF4-FFF2-40B4-BE49-F238E27FC236}">
                  <a16:creationId xmlns:a16="http://schemas.microsoft.com/office/drawing/2014/main" id="{124B155A-CD2A-28EF-1AF8-830B8D24F9DB}"/>
                </a:ext>
              </a:extLst>
            </p:cNvPr>
            <p:cNvCxnSpPr>
              <a:cxnSpLocks/>
            </p:cNvCxnSpPr>
            <p:nvPr/>
          </p:nvCxnSpPr>
          <p:spPr bwMode="gray">
            <a:xfrm rot="16200000" flipH="1">
              <a:off x="1035207" y="4802531"/>
              <a:ext cx="72000" cy="0"/>
            </a:xfrm>
            <a:prstGeom prst="line">
              <a:avLst/>
            </a:prstGeom>
            <a:noFill/>
            <a:ln w="9525" cap="flat" cmpd="sng" algn="ctr">
              <a:solidFill>
                <a:srgbClr val="000000"/>
              </a:solidFill>
              <a:prstDash val="solid"/>
            </a:ln>
            <a:effectLst/>
          </p:spPr>
        </p:cxnSp>
        <p:sp>
          <p:nvSpPr>
            <p:cNvPr id="1913" name="TextBox 1912">
              <a:extLst>
                <a:ext uri="{FF2B5EF4-FFF2-40B4-BE49-F238E27FC236}">
                  <a16:creationId xmlns:a16="http://schemas.microsoft.com/office/drawing/2014/main" id="{85565A46-FEB9-2671-884F-0DAE5A5BBE1F}"/>
                </a:ext>
              </a:extLst>
            </p:cNvPr>
            <p:cNvSpPr txBox="1"/>
            <p:nvPr/>
          </p:nvSpPr>
          <p:spPr bwMode="gray">
            <a:xfrm>
              <a:off x="7079039"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45</a:t>
              </a:r>
            </a:p>
          </p:txBody>
        </p:sp>
        <p:cxnSp>
          <p:nvCxnSpPr>
            <p:cNvPr id="1914" name="Straight Connector 1913">
              <a:extLst>
                <a:ext uri="{FF2B5EF4-FFF2-40B4-BE49-F238E27FC236}">
                  <a16:creationId xmlns:a16="http://schemas.microsoft.com/office/drawing/2014/main" id="{12B92104-1656-0C32-E32B-F78795F524BB}"/>
                </a:ext>
              </a:extLst>
            </p:cNvPr>
            <p:cNvCxnSpPr>
              <a:cxnSpLocks/>
            </p:cNvCxnSpPr>
            <p:nvPr/>
          </p:nvCxnSpPr>
          <p:spPr bwMode="gray">
            <a:xfrm rot="16200000" flipH="1">
              <a:off x="7210059" y="4802531"/>
              <a:ext cx="72000" cy="0"/>
            </a:xfrm>
            <a:prstGeom prst="line">
              <a:avLst/>
            </a:prstGeom>
            <a:noFill/>
            <a:ln w="9525" cap="flat" cmpd="sng" algn="ctr">
              <a:solidFill>
                <a:srgbClr val="000000"/>
              </a:solidFill>
              <a:prstDash val="solid"/>
            </a:ln>
            <a:effectLst/>
          </p:spPr>
        </p:cxnSp>
        <p:sp>
          <p:nvSpPr>
            <p:cNvPr id="1915" name="TextBox 1914">
              <a:extLst>
                <a:ext uri="{FF2B5EF4-FFF2-40B4-BE49-F238E27FC236}">
                  <a16:creationId xmlns:a16="http://schemas.microsoft.com/office/drawing/2014/main" id="{79B6D34B-BF3F-C007-76F6-01FCCB641C27}"/>
                </a:ext>
              </a:extLst>
            </p:cNvPr>
            <p:cNvSpPr txBox="1"/>
            <p:nvPr/>
          </p:nvSpPr>
          <p:spPr bwMode="gray">
            <a:xfrm>
              <a:off x="1353164" y="4802344"/>
              <a:ext cx="2576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a:t>
              </a:r>
            </a:p>
          </p:txBody>
        </p:sp>
        <p:cxnSp>
          <p:nvCxnSpPr>
            <p:cNvPr id="1916" name="Straight Connector 1915">
              <a:extLst>
                <a:ext uri="{FF2B5EF4-FFF2-40B4-BE49-F238E27FC236}">
                  <a16:creationId xmlns:a16="http://schemas.microsoft.com/office/drawing/2014/main" id="{B0A4B5E7-B5C8-36F2-7037-48EE034C8B0B}"/>
                </a:ext>
              </a:extLst>
            </p:cNvPr>
            <p:cNvCxnSpPr>
              <a:cxnSpLocks/>
            </p:cNvCxnSpPr>
            <p:nvPr/>
          </p:nvCxnSpPr>
          <p:spPr bwMode="gray">
            <a:xfrm rot="16200000" flipH="1">
              <a:off x="1446863" y="4802531"/>
              <a:ext cx="72000" cy="0"/>
            </a:xfrm>
            <a:prstGeom prst="line">
              <a:avLst/>
            </a:prstGeom>
            <a:noFill/>
            <a:ln w="9525" cap="flat" cmpd="sng" algn="ctr">
              <a:solidFill>
                <a:srgbClr val="000000"/>
              </a:solidFill>
              <a:prstDash val="solid"/>
            </a:ln>
            <a:effectLst/>
          </p:spPr>
        </p:cxnSp>
        <p:sp>
          <p:nvSpPr>
            <p:cNvPr id="1917" name="TextBox 1916">
              <a:extLst>
                <a:ext uri="{FF2B5EF4-FFF2-40B4-BE49-F238E27FC236}">
                  <a16:creationId xmlns:a16="http://schemas.microsoft.com/office/drawing/2014/main" id="{A8DB0043-D410-C299-60E8-BFFB60ADD3CE}"/>
                </a:ext>
              </a:extLst>
            </p:cNvPr>
            <p:cNvSpPr txBox="1"/>
            <p:nvPr/>
          </p:nvSpPr>
          <p:spPr bwMode="gray">
            <a:xfrm>
              <a:off x="1766447" y="4802344"/>
              <a:ext cx="2576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a:t>
              </a:r>
            </a:p>
          </p:txBody>
        </p:sp>
        <p:cxnSp>
          <p:nvCxnSpPr>
            <p:cNvPr id="1918" name="Straight Connector 1917">
              <a:extLst>
                <a:ext uri="{FF2B5EF4-FFF2-40B4-BE49-F238E27FC236}">
                  <a16:creationId xmlns:a16="http://schemas.microsoft.com/office/drawing/2014/main" id="{CC8F45CF-B754-EC89-E0E7-80CDFC2AB003}"/>
                </a:ext>
              </a:extLst>
            </p:cNvPr>
            <p:cNvCxnSpPr>
              <a:cxnSpLocks/>
            </p:cNvCxnSpPr>
            <p:nvPr/>
          </p:nvCxnSpPr>
          <p:spPr bwMode="gray">
            <a:xfrm rot="16200000" flipH="1">
              <a:off x="1858520" y="4802531"/>
              <a:ext cx="72000" cy="0"/>
            </a:xfrm>
            <a:prstGeom prst="line">
              <a:avLst/>
            </a:prstGeom>
            <a:noFill/>
            <a:ln w="9525" cap="flat" cmpd="sng" algn="ctr">
              <a:solidFill>
                <a:srgbClr val="000000"/>
              </a:solidFill>
              <a:prstDash val="solid"/>
            </a:ln>
            <a:effectLst/>
          </p:spPr>
        </p:cxnSp>
        <p:sp>
          <p:nvSpPr>
            <p:cNvPr id="1919" name="TextBox 1918">
              <a:extLst>
                <a:ext uri="{FF2B5EF4-FFF2-40B4-BE49-F238E27FC236}">
                  <a16:creationId xmlns:a16="http://schemas.microsoft.com/office/drawing/2014/main" id="{DB3B3F32-499F-8DCE-71C7-CE3FE235E314}"/>
                </a:ext>
              </a:extLst>
            </p:cNvPr>
            <p:cNvSpPr txBox="1"/>
            <p:nvPr/>
          </p:nvSpPr>
          <p:spPr bwMode="gray">
            <a:xfrm>
              <a:off x="2179731" y="4802344"/>
              <a:ext cx="257619"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p>
          </p:txBody>
        </p:sp>
        <p:cxnSp>
          <p:nvCxnSpPr>
            <p:cNvPr id="1920" name="Straight Connector 1919">
              <a:extLst>
                <a:ext uri="{FF2B5EF4-FFF2-40B4-BE49-F238E27FC236}">
                  <a16:creationId xmlns:a16="http://schemas.microsoft.com/office/drawing/2014/main" id="{68059853-2379-AD74-7302-F7A363526829}"/>
                </a:ext>
              </a:extLst>
            </p:cNvPr>
            <p:cNvCxnSpPr>
              <a:cxnSpLocks/>
            </p:cNvCxnSpPr>
            <p:nvPr/>
          </p:nvCxnSpPr>
          <p:spPr bwMode="gray">
            <a:xfrm rot="16200000" flipH="1">
              <a:off x="2270177" y="4802531"/>
              <a:ext cx="72000" cy="0"/>
            </a:xfrm>
            <a:prstGeom prst="line">
              <a:avLst/>
            </a:prstGeom>
            <a:noFill/>
            <a:ln w="9525" cap="flat" cmpd="sng" algn="ctr">
              <a:solidFill>
                <a:srgbClr val="000000"/>
              </a:solidFill>
              <a:prstDash val="solid"/>
            </a:ln>
            <a:effectLst/>
          </p:spPr>
        </p:cxnSp>
        <p:sp>
          <p:nvSpPr>
            <p:cNvPr id="1921" name="TextBox 1920">
              <a:extLst>
                <a:ext uri="{FF2B5EF4-FFF2-40B4-BE49-F238E27FC236}">
                  <a16:creationId xmlns:a16="http://schemas.microsoft.com/office/drawing/2014/main" id="{1BF92456-4E59-A842-F423-C45A329FE6D2}"/>
                </a:ext>
              </a:extLst>
            </p:cNvPr>
            <p:cNvSpPr txBox="1"/>
            <p:nvPr/>
          </p:nvSpPr>
          <p:spPr bwMode="gray">
            <a:xfrm>
              <a:off x="2547398"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12</a:t>
              </a:r>
            </a:p>
          </p:txBody>
        </p:sp>
        <p:cxnSp>
          <p:nvCxnSpPr>
            <p:cNvPr id="1922" name="Straight Connector 1921">
              <a:extLst>
                <a:ext uri="{FF2B5EF4-FFF2-40B4-BE49-F238E27FC236}">
                  <a16:creationId xmlns:a16="http://schemas.microsoft.com/office/drawing/2014/main" id="{ABD790C2-45DC-7121-80AE-5F65E410747E}"/>
                </a:ext>
              </a:extLst>
            </p:cNvPr>
            <p:cNvCxnSpPr>
              <a:cxnSpLocks/>
            </p:cNvCxnSpPr>
            <p:nvPr/>
          </p:nvCxnSpPr>
          <p:spPr bwMode="gray">
            <a:xfrm rot="16200000" flipH="1">
              <a:off x="2681834" y="4802531"/>
              <a:ext cx="72000" cy="0"/>
            </a:xfrm>
            <a:prstGeom prst="line">
              <a:avLst/>
            </a:prstGeom>
            <a:noFill/>
            <a:ln w="9525" cap="flat" cmpd="sng" algn="ctr">
              <a:solidFill>
                <a:srgbClr val="000000"/>
              </a:solidFill>
              <a:prstDash val="solid"/>
            </a:ln>
            <a:effectLst/>
          </p:spPr>
        </p:cxnSp>
        <p:sp>
          <p:nvSpPr>
            <p:cNvPr id="1923" name="TextBox 1922">
              <a:extLst>
                <a:ext uri="{FF2B5EF4-FFF2-40B4-BE49-F238E27FC236}">
                  <a16:creationId xmlns:a16="http://schemas.microsoft.com/office/drawing/2014/main" id="{33686BD9-C963-EAF2-5758-AF61A0B9237C}"/>
                </a:ext>
              </a:extLst>
            </p:cNvPr>
            <p:cNvSpPr txBox="1"/>
            <p:nvPr/>
          </p:nvSpPr>
          <p:spPr bwMode="gray">
            <a:xfrm>
              <a:off x="2960678"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p>
          </p:txBody>
        </p:sp>
        <p:cxnSp>
          <p:nvCxnSpPr>
            <p:cNvPr id="1924" name="Straight Connector 1923">
              <a:extLst>
                <a:ext uri="{FF2B5EF4-FFF2-40B4-BE49-F238E27FC236}">
                  <a16:creationId xmlns:a16="http://schemas.microsoft.com/office/drawing/2014/main" id="{A316A816-8334-B2BB-21F4-36BC06DA34DC}"/>
                </a:ext>
              </a:extLst>
            </p:cNvPr>
            <p:cNvCxnSpPr>
              <a:cxnSpLocks/>
            </p:cNvCxnSpPr>
            <p:nvPr/>
          </p:nvCxnSpPr>
          <p:spPr bwMode="gray">
            <a:xfrm rot="16200000" flipH="1">
              <a:off x="3093491" y="4802531"/>
              <a:ext cx="72000" cy="0"/>
            </a:xfrm>
            <a:prstGeom prst="line">
              <a:avLst/>
            </a:prstGeom>
            <a:noFill/>
            <a:ln w="9525" cap="flat" cmpd="sng" algn="ctr">
              <a:solidFill>
                <a:srgbClr val="000000"/>
              </a:solidFill>
              <a:prstDash val="solid"/>
            </a:ln>
            <a:effectLst/>
          </p:spPr>
        </p:cxnSp>
        <p:sp>
          <p:nvSpPr>
            <p:cNvPr id="1925" name="TextBox 1924">
              <a:extLst>
                <a:ext uri="{FF2B5EF4-FFF2-40B4-BE49-F238E27FC236}">
                  <a16:creationId xmlns:a16="http://schemas.microsoft.com/office/drawing/2014/main" id="{9AAECD00-BD0A-08DF-8197-09A6356D2784}"/>
                </a:ext>
              </a:extLst>
            </p:cNvPr>
            <p:cNvSpPr txBox="1"/>
            <p:nvPr/>
          </p:nvSpPr>
          <p:spPr bwMode="gray">
            <a:xfrm>
              <a:off x="3371447"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p>
          </p:txBody>
        </p:sp>
        <p:cxnSp>
          <p:nvCxnSpPr>
            <p:cNvPr id="1926" name="Straight Connector 1925">
              <a:extLst>
                <a:ext uri="{FF2B5EF4-FFF2-40B4-BE49-F238E27FC236}">
                  <a16:creationId xmlns:a16="http://schemas.microsoft.com/office/drawing/2014/main" id="{BFABC0BB-A74F-D16F-556C-B6C31554F2CB}"/>
                </a:ext>
              </a:extLst>
            </p:cNvPr>
            <p:cNvCxnSpPr>
              <a:cxnSpLocks/>
            </p:cNvCxnSpPr>
            <p:nvPr/>
          </p:nvCxnSpPr>
          <p:spPr bwMode="gray">
            <a:xfrm rot="16200000" flipH="1">
              <a:off x="3505147" y="4802531"/>
              <a:ext cx="72000" cy="0"/>
            </a:xfrm>
            <a:prstGeom prst="line">
              <a:avLst/>
            </a:prstGeom>
            <a:noFill/>
            <a:ln w="9525" cap="flat" cmpd="sng" algn="ctr">
              <a:solidFill>
                <a:srgbClr val="000000"/>
              </a:solidFill>
              <a:prstDash val="solid"/>
            </a:ln>
            <a:effectLst/>
          </p:spPr>
        </p:cxnSp>
        <p:sp>
          <p:nvSpPr>
            <p:cNvPr id="1927" name="TextBox 1926">
              <a:extLst>
                <a:ext uri="{FF2B5EF4-FFF2-40B4-BE49-F238E27FC236}">
                  <a16:creationId xmlns:a16="http://schemas.microsoft.com/office/drawing/2014/main" id="{1ABDA545-8FFD-47D0-26E1-842BDAD59CC4}"/>
                </a:ext>
              </a:extLst>
            </p:cNvPr>
            <p:cNvSpPr txBox="1"/>
            <p:nvPr/>
          </p:nvSpPr>
          <p:spPr bwMode="gray">
            <a:xfrm>
              <a:off x="3784726"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p>
          </p:txBody>
        </p:sp>
        <p:cxnSp>
          <p:nvCxnSpPr>
            <p:cNvPr id="1928" name="Straight Connector 1927">
              <a:extLst>
                <a:ext uri="{FF2B5EF4-FFF2-40B4-BE49-F238E27FC236}">
                  <a16:creationId xmlns:a16="http://schemas.microsoft.com/office/drawing/2014/main" id="{FA6DAC99-57AE-32A0-DAD4-42320765F2C9}"/>
                </a:ext>
              </a:extLst>
            </p:cNvPr>
            <p:cNvCxnSpPr>
              <a:cxnSpLocks/>
            </p:cNvCxnSpPr>
            <p:nvPr/>
          </p:nvCxnSpPr>
          <p:spPr bwMode="gray">
            <a:xfrm rot="16200000" flipH="1">
              <a:off x="3916804" y="4802531"/>
              <a:ext cx="72000" cy="0"/>
            </a:xfrm>
            <a:prstGeom prst="line">
              <a:avLst/>
            </a:prstGeom>
            <a:noFill/>
            <a:ln w="9525" cap="flat" cmpd="sng" algn="ctr">
              <a:solidFill>
                <a:srgbClr val="000000"/>
              </a:solidFill>
              <a:prstDash val="solid"/>
            </a:ln>
            <a:effectLst/>
          </p:spPr>
        </p:cxnSp>
        <p:sp>
          <p:nvSpPr>
            <p:cNvPr id="1929" name="TextBox 1928">
              <a:extLst>
                <a:ext uri="{FF2B5EF4-FFF2-40B4-BE49-F238E27FC236}">
                  <a16:creationId xmlns:a16="http://schemas.microsoft.com/office/drawing/2014/main" id="{FF5D2117-389F-4B8A-3217-DEA4F5DD877C}"/>
                </a:ext>
              </a:extLst>
            </p:cNvPr>
            <p:cNvSpPr txBox="1"/>
            <p:nvPr/>
          </p:nvSpPr>
          <p:spPr bwMode="gray">
            <a:xfrm>
              <a:off x="4196517"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24</a:t>
              </a:r>
            </a:p>
          </p:txBody>
        </p:sp>
        <p:cxnSp>
          <p:nvCxnSpPr>
            <p:cNvPr id="1930" name="Straight Connector 1929">
              <a:extLst>
                <a:ext uri="{FF2B5EF4-FFF2-40B4-BE49-F238E27FC236}">
                  <a16:creationId xmlns:a16="http://schemas.microsoft.com/office/drawing/2014/main" id="{7127CD61-C29B-E193-E1DB-5C2A4C36154D}"/>
                </a:ext>
              </a:extLst>
            </p:cNvPr>
            <p:cNvCxnSpPr>
              <a:cxnSpLocks/>
            </p:cNvCxnSpPr>
            <p:nvPr/>
          </p:nvCxnSpPr>
          <p:spPr bwMode="gray">
            <a:xfrm rot="16200000" flipH="1">
              <a:off x="4328461" y="4802531"/>
              <a:ext cx="72000" cy="0"/>
            </a:xfrm>
            <a:prstGeom prst="line">
              <a:avLst/>
            </a:prstGeom>
            <a:noFill/>
            <a:ln w="9525" cap="flat" cmpd="sng" algn="ctr">
              <a:solidFill>
                <a:srgbClr val="000000"/>
              </a:solidFill>
              <a:prstDash val="solid"/>
            </a:ln>
            <a:effectLst/>
          </p:spPr>
        </p:cxnSp>
        <p:sp>
          <p:nvSpPr>
            <p:cNvPr id="1931" name="TextBox 1930">
              <a:extLst>
                <a:ext uri="{FF2B5EF4-FFF2-40B4-BE49-F238E27FC236}">
                  <a16:creationId xmlns:a16="http://schemas.microsoft.com/office/drawing/2014/main" id="{F3549955-D971-2BCC-CA03-336E8CABAE68}"/>
                </a:ext>
              </a:extLst>
            </p:cNvPr>
            <p:cNvSpPr txBox="1"/>
            <p:nvPr/>
          </p:nvSpPr>
          <p:spPr bwMode="gray">
            <a:xfrm>
              <a:off x="4608306"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p>
          </p:txBody>
        </p:sp>
        <p:cxnSp>
          <p:nvCxnSpPr>
            <p:cNvPr id="1932" name="Straight Connector 1931">
              <a:extLst>
                <a:ext uri="{FF2B5EF4-FFF2-40B4-BE49-F238E27FC236}">
                  <a16:creationId xmlns:a16="http://schemas.microsoft.com/office/drawing/2014/main" id="{D3D3C682-AEEA-9CDA-793A-328B24C0F745}"/>
                </a:ext>
              </a:extLst>
            </p:cNvPr>
            <p:cNvCxnSpPr>
              <a:cxnSpLocks/>
            </p:cNvCxnSpPr>
            <p:nvPr/>
          </p:nvCxnSpPr>
          <p:spPr bwMode="gray">
            <a:xfrm rot="16200000" flipH="1">
              <a:off x="4740118" y="4802531"/>
              <a:ext cx="72000" cy="0"/>
            </a:xfrm>
            <a:prstGeom prst="line">
              <a:avLst/>
            </a:prstGeom>
            <a:noFill/>
            <a:ln w="9525" cap="flat" cmpd="sng" algn="ctr">
              <a:solidFill>
                <a:srgbClr val="000000"/>
              </a:solidFill>
              <a:prstDash val="solid"/>
            </a:ln>
            <a:effectLst/>
          </p:spPr>
        </p:cxnSp>
        <p:sp>
          <p:nvSpPr>
            <p:cNvPr id="1933" name="TextBox 1932">
              <a:extLst>
                <a:ext uri="{FF2B5EF4-FFF2-40B4-BE49-F238E27FC236}">
                  <a16:creationId xmlns:a16="http://schemas.microsoft.com/office/drawing/2014/main" id="{F4A1DA28-0696-235F-6B86-FC7C175AFE76}"/>
                </a:ext>
              </a:extLst>
            </p:cNvPr>
            <p:cNvSpPr txBox="1"/>
            <p:nvPr/>
          </p:nvSpPr>
          <p:spPr bwMode="gray">
            <a:xfrm>
              <a:off x="5020094"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30</a:t>
              </a:r>
            </a:p>
          </p:txBody>
        </p:sp>
        <p:cxnSp>
          <p:nvCxnSpPr>
            <p:cNvPr id="1934" name="Straight Connector 1933">
              <a:extLst>
                <a:ext uri="{FF2B5EF4-FFF2-40B4-BE49-F238E27FC236}">
                  <a16:creationId xmlns:a16="http://schemas.microsoft.com/office/drawing/2014/main" id="{6480D8CB-0278-6F8E-3E58-5648836EC17C}"/>
                </a:ext>
              </a:extLst>
            </p:cNvPr>
            <p:cNvCxnSpPr>
              <a:cxnSpLocks/>
            </p:cNvCxnSpPr>
            <p:nvPr/>
          </p:nvCxnSpPr>
          <p:spPr bwMode="gray">
            <a:xfrm rot="16200000" flipH="1">
              <a:off x="5151775" y="4802531"/>
              <a:ext cx="72000" cy="0"/>
            </a:xfrm>
            <a:prstGeom prst="line">
              <a:avLst/>
            </a:prstGeom>
            <a:noFill/>
            <a:ln w="9525" cap="flat" cmpd="sng" algn="ctr">
              <a:solidFill>
                <a:srgbClr val="000000"/>
              </a:solidFill>
              <a:prstDash val="solid"/>
            </a:ln>
            <a:effectLst/>
          </p:spPr>
        </p:cxnSp>
        <p:sp>
          <p:nvSpPr>
            <p:cNvPr id="1935" name="TextBox 1934">
              <a:extLst>
                <a:ext uri="{FF2B5EF4-FFF2-40B4-BE49-F238E27FC236}">
                  <a16:creationId xmlns:a16="http://schemas.microsoft.com/office/drawing/2014/main" id="{62B48F6E-84D0-3DD4-026B-341E194E74DD}"/>
                </a:ext>
              </a:extLst>
            </p:cNvPr>
            <p:cNvSpPr txBox="1"/>
            <p:nvPr/>
          </p:nvSpPr>
          <p:spPr bwMode="gray">
            <a:xfrm>
              <a:off x="5431883"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33</a:t>
              </a:r>
            </a:p>
          </p:txBody>
        </p:sp>
        <p:cxnSp>
          <p:nvCxnSpPr>
            <p:cNvPr id="1936" name="Straight Connector 1935">
              <a:extLst>
                <a:ext uri="{FF2B5EF4-FFF2-40B4-BE49-F238E27FC236}">
                  <a16:creationId xmlns:a16="http://schemas.microsoft.com/office/drawing/2014/main" id="{0691E221-DBC2-902E-D6F8-526DEA863ED9}"/>
                </a:ext>
              </a:extLst>
            </p:cNvPr>
            <p:cNvCxnSpPr>
              <a:cxnSpLocks/>
            </p:cNvCxnSpPr>
            <p:nvPr/>
          </p:nvCxnSpPr>
          <p:spPr bwMode="gray">
            <a:xfrm rot="16200000" flipH="1">
              <a:off x="5563431" y="4802531"/>
              <a:ext cx="72000" cy="0"/>
            </a:xfrm>
            <a:prstGeom prst="line">
              <a:avLst/>
            </a:prstGeom>
            <a:noFill/>
            <a:ln w="9525" cap="flat" cmpd="sng" algn="ctr">
              <a:solidFill>
                <a:srgbClr val="000000"/>
              </a:solidFill>
              <a:prstDash val="solid"/>
            </a:ln>
            <a:effectLst/>
          </p:spPr>
        </p:cxnSp>
        <p:sp>
          <p:nvSpPr>
            <p:cNvPr id="1937" name="TextBox 1936">
              <a:extLst>
                <a:ext uri="{FF2B5EF4-FFF2-40B4-BE49-F238E27FC236}">
                  <a16:creationId xmlns:a16="http://schemas.microsoft.com/office/drawing/2014/main" id="{92E70719-7C18-E71B-2C4A-4589EB322243}"/>
                </a:ext>
              </a:extLst>
            </p:cNvPr>
            <p:cNvSpPr txBox="1"/>
            <p:nvPr/>
          </p:nvSpPr>
          <p:spPr bwMode="gray">
            <a:xfrm>
              <a:off x="5843672"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36</a:t>
              </a:r>
            </a:p>
          </p:txBody>
        </p:sp>
        <p:cxnSp>
          <p:nvCxnSpPr>
            <p:cNvPr id="1938" name="Straight Connector 1937">
              <a:extLst>
                <a:ext uri="{FF2B5EF4-FFF2-40B4-BE49-F238E27FC236}">
                  <a16:creationId xmlns:a16="http://schemas.microsoft.com/office/drawing/2014/main" id="{11438B96-D8B4-CB2A-DDE2-15B3B5417336}"/>
                </a:ext>
              </a:extLst>
            </p:cNvPr>
            <p:cNvCxnSpPr>
              <a:cxnSpLocks/>
            </p:cNvCxnSpPr>
            <p:nvPr/>
          </p:nvCxnSpPr>
          <p:spPr bwMode="gray">
            <a:xfrm rot="16200000" flipH="1">
              <a:off x="5975088" y="4802531"/>
              <a:ext cx="72000" cy="0"/>
            </a:xfrm>
            <a:prstGeom prst="line">
              <a:avLst/>
            </a:prstGeom>
            <a:noFill/>
            <a:ln w="9525" cap="flat" cmpd="sng" algn="ctr">
              <a:solidFill>
                <a:srgbClr val="000000"/>
              </a:solidFill>
              <a:prstDash val="solid"/>
            </a:ln>
            <a:effectLst/>
          </p:spPr>
        </p:cxnSp>
        <p:sp>
          <p:nvSpPr>
            <p:cNvPr id="1939" name="TextBox 1938">
              <a:extLst>
                <a:ext uri="{FF2B5EF4-FFF2-40B4-BE49-F238E27FC236}">
                  <a16:creationId xmlns:a16="http://schemas.microsoft.com/office/drawing/2014/main" id="{8C3F9A4C-C5C6-3515-516D-DF6F61AF682E}"/>
                </a:ext>
              </a:extLst>
            </p:cNvPr>
            <p:cNvSpPr txBox="1"/>
            <p:nvPr/>
          </p:nvSpPr>
          <p:spPr bwMode="gray">
            <a:xfrm>
              <a:off x="6255459"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39</a:t>
              </a:r>
            </a:p>
          </p:txBody>
        </p:sp>
        <p:cxnSp>
          <p:nvCxnSpPr>
            <p:cNvPr id="1940" name="Straight Connector 1939">
              <a:extLst>
                <a:ext uri="{FF2B5EF4-FFF2-40B4-BE49-F238E27FC236}">
                  <a16:creationId xmlns:a16="http://schemas.microsoft.com/office/drawing/2014/main" id="{3841B89C-40CC-89E0-1CE8-6E4CE293B074}"/>
                </a:ext>
              </a:extLst>
            </p:cNvPr>
            <p:cNvCxnSpPr>
              <a:cxnSpLocks/>
            </p:cNvCxnSpPr>
            <p:nvPr/>
          </p:nvCxnSpPr>
          <p:spPr bwMode="gray">
            <a:xfrm rot="16200000" flipH="1">
              <a:off x="6386745" y="4802531"/>
              <a:ext cx="72000" cy="0"/>
            </a:xfrm>
            <a:prstGeom prst="line">
              <a:avLst/>
            </a:prstGeom>
            <a:noFill/>
            <a:ln w="9525" cap="flat" cmpd="sng" algn="ctr">
              <a:solidFill>
                <a:srgbClr val="000000"/>
              </a:solidFill>
              <a:prstDash val="solid"/>
            </a:ln>
            <a:effectLst/>
          </p:spPr>
        </p:cxnSp>
        <p:sp>
          <p:nvSpPr>
            <p:cNvPr id="1941" name="TextBox 1940">
              <a:extLst>
                <a:ext uri="{FF2B5EF4-FFF2-40B4-BE49-F238E27FC236}">
                  <a16:creationId xmlns:a16="http://schemas.microsoft.com/office/drawing/2014/main" id="{7FF0C22C-C0E3-B633-96EE-DC407FDB7C2B}"/>
                </a:ext>
              </a:extLst>
            </p:cNvPr>
            <p:cNvSpPr txBox="1"/>
            <p:nvPr/>
          </p:nvSpPr>
          <p:spPr bwMode="gray">
            <a:xfrm>
              <a:off x="6667249"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42</a:t>
              </a:r>
            </a:p>
          </p:txBody>
        </p:sp>
        <p:cxnSp>
          <p:nvCxnSpPr>
            <p:cNvPr id="1942" name="Straight Connector 1941">
              <a:extLst>
                <a:ext uri="{FF2B5EF4-FFF2-40B4-BE49-F238E27FC236}">
                  <a16:creationId xmlns:a16="http://schemas.microsoft.com/office/drawing/2014/main" id="{B22EEF57-3B98-01CF-7519-EEC07D5B7D27}"/>
                </a:ext>
              </a:extLst>
            </p:cNvPr>
            <p:cNvCxnSpPr>
              <a:cxnSpLocks/>
            </p:cNvCxnSpPr>
            <p:nvPr/>
          </p:nvCxnSpPr>
          <p:spPr bwMode="gray">
            <a:xfrm rot="16200000" flipH="1">
              <a:off x="6798402" y="4802531"/>
              <a:ext cx="72000" cy="0"/>
            </a:xfrm>
            <a:prstGeom prst="line">
              <a:avLst/>
            </a:prstGeom>
            <a:noFill/>
            <a:ln w="9525" cap="flat" cmpd="sng" algn="ctr">
              <a:solidFill>
                <a:srgbClr val="000000"/>
              </a:solidFill>
              <a:prstDash val="solid"/>
            </a:ln>
            <a:effectLst/>
          </p:spPr>
        </p:cxnSp>
        <p:sp>
          <p:nvSpPr>
            <p:cNvPr id="1943" name="TextBox 1942">
              <a:extLst>
                <a:ext uri="{FF2B5EF4-FFF2-40B4-BE49-F238E27FC236}">
                  <a16:creationId xmlns:a16="http://schemas.microsoft.com/office/drawing/2014/main" id="{1DB76C39-2F67-46E9-634F-A4424C81C838}"/>
                </a:ext>
              </a:extLst>
            </p:cNvPr>
            <p:cNvSpPr txBox="1"/>
            <p:nvPr/>
          </p:nvSpPr>
          <p:spPr bwMode="gray">
            <a:xfrm>
              <a:off x="7490831" y="4802344"/>
              <a:ext cx="338795" cy="276999"/>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48</a:t>
              </a:r>
            </a:p>
          </p:txBody>
        </p:sp>
        <p:cxnSp>
          <p:nvCxnSpPr>
            <p:cNvPr id="1944" name="Straight Connector 1943">
              <a:extLst>
                <a:ext uri="{FF2B5EF4-FFF2-40B4-BE49-F238E27FC236}">
                  <a16:creationId xmlns:a16="http://schemas.microsoft.com/office/drawing/2014/main" id="{F6604DD1-4B20-B866-1830-66D2F3FC851F}"/>
                </a:ext>
              </a:extLst>
            </p:cNvPr>
            <p:cNvCxnSpPr>
              <a:cxnSpLocks/>
            </p:cNvCxnSpPr>
            <p:nvPr/>
          </p:nvCxnSpPr>
          <p:spPr bwMode="gray">
            <a:xfrm rot="16200000" flipH="1">
              <a:off x="7621715" y="4802531"/>
              <a:ext cx="72000" cy="0"/>
            </a:xfrm>
            <a:prstGeom prst="line">
              <a:avLst/>
            </a:prstGeom>
            <a:noFill/>
            <a:ln w="9525" cap="flat" cmpd="sng" algn="ctr">
              <a:solidFill>
                <a:srgbClr val="000000"/>
              </a:solidFill>
              <a:prstDash val="solid"/>
            </a:ln>
            <a:effectLst/>
          </p:spPr>
        </p:cxnSp>
        <p:sp>
          <p:nvSpPr>
            <p:cNvPr id="1945" name="TextBox 1944">
              <a:extLst>
                <a:ext uri="{FF2B5EF4-FFF2-40B4-BE49-F238E27FC236}">
                  <a16:creationId xmlns:a16="http://schemas.microsoft.com/office/drawing/2014/main" id="{37A11278-E53A-6FC1-8FD3-93533354862D}"/>
                </a:ext>
              </a:extLst>
            </p:cNvPr>
            <p:cNvSpPr txBox="1"/>
            <p:nvPr/>
          </p:nvSpPr>
          <p:spPr bwMode="gray">
            <a:xfrm>
              <a:off x="1070969" y="5048633"/>
              <a:ext cx="6570996"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Time from randomisation (months)</a:t>
              </a:r>
            </a:p>
          </p:txBody>
        </p:sp>
      </p:grpSp>
      <p:grpSp>
        <p:nvGrpSpPr>
          <p:cNvPr id="1946" name="Group 1945">
            <a:extLst>
              <a:ext uri="{FF2B5EF4-FFF2-40B4-BE49-F238E27FC236}">
                <a16:creationId xmlns:a16="http://schemas.microsoft.com/office/drawing/2014/main" id="{1795E233-808C-BC03-B135-6EF8B7105474}"/>
              </a:ext>
            </a:extLst>
          </p:cNvPr>
          <p:cNvGrpSpPr/>
          <p:nvPr/>
        </p:nvGrpSpPr>
        <p:grpSpPr bwMode="gray">
          <a:xfrm>
            <a:off x="624414" y="1638820"/>
            <a:ext cx="6456788" cy="1640014"/>
            <a:chOff x="3181350" y="2609850"/>
            <a:chExt cx="5825680" cy="1640014"/>
          </a:xfrm>
        </p:grpSpPr>
        <p:grpSp>
          <p:nvGrpSpPr>
            <p:cNvPr id="1947" name="Graphic 401">
              <a:extLst>
                <a:ext uri="{FF2B5EF4-FFF2-40B4-BE49-F238E27FC236}">
                  <a16:creationId xmlns:a16="http://schemas.microsoft.com/office/drawing/2014/main" id="{0B31D0B8-2ADC-E188-88BE-EA3B12E63989}"/>
                </a:ext>
              </a:extLst>
            </p:cNvPr>
            <p:cNvGrpSpPr/>
            <p:nvPr/>
          </p:nvGrpSpPr>
          <p:grpSpPr bwMode="gray">
            <a:xfrm>
              <a:off x="3181350" y="2609850"/>
              <a:ext cx="5825680" cy="1640014"/>
              <a:chOff x="3181350" y="2609850"/>
              <a:chExt cx="5825680" cy="1640014"/>
            </a:xfrm>
          </p:grpSpPr>
          <p:grpSp>
            <p:nvGrpSpPr>
              <p:cNvPr id="1949" name="Graphic 401">
                <a:extLst>
                  <a:ext uri="{FF2B5EF4-FFF2-40B4-BE49-F238E27FC236}">
                    <a16:creationId xmlns:a16="http://schemas.microsoft.com/office/drawing/2014/main" id="{055F6635-2D65-3931-9240-EB38BABD5FF6}"/>
                  </a:ext>
                </a:extLst>
              </p:cNvPr>
              <p:cNvGrpSpPr/>
              <p:nvPr/>
            </p:nvGrpSpPr>
            <p:grpSpPr bwMode="gray">
              <a:xfrm>
                <a:off x="8931402" y="4174140"/>
                <a:ext cx="75628" cy="75723"/>
                <a:chOff x="8931402" y="4174140"/>
                <a:chExt cx="75628" cy="75723"/>
              </a:xfrm>
            </p:grpSpPr>
            <p:sp>
              <p:nvSpPr>
                <p:cNvPr id="2229" name="Freeform: Shape 7637">
                  <a:extLst>
                    <a:ext uri="{FF2B5EF4-FFF2-40B4-BE49-F238E27FC236}">
                      <a16:creationId xmlns:a16="http://schemas.microsoft.com/office/drawing/2014/main" id="{FB06D57C-B939-1B44-692B-760FBDC85B04}"/>
                    </a:ext>
                  </a:extLst>
                </p:cNvPr>
                <p:cNvSpPr/>
                <p:nvPr/>
              </p:nvSpPr>
              <p:spPr bwMode="gray">
                <a:xfrm>
                  <a:off x="8969216"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30" name="Freeform: Shape 7638">
                  <a:extLst>
                    <a:ext uri="{FF2B5EF4-FFF2-40B4-BE49-F238E27FC236}">
                      <a16:creationId xmlns:a16="http://schemas.microsoft.com/office/drawing/2014/main" id="{8E15EA22-C095-E23B-E5E9-F07D25CC7C53}"/>
                    </a:ext>
                  </a:extLst>
                </p:cNvPr>
                <p:cNvSpPr/>
                <p:nvPr/>
              </p:nvSpPr>
              <p:spPr bwMode="gray">
                <a:xfrm>
                  <a:off x="8931402"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0" name="Graphic 401">
                <a:extLst>
                  <a:ext uri="{FF2B5EF4-FFF2-40B4-BE49-F238E27FC236}">
                    <a16:creationId xmlns:a16="http://schemas.microsoft.com/office/drawing/2014/main" id="{F4AD32F3-8C89-DC25-CDC1-72250FC4C77C}"/>
                  </a:ext>
                </a:extLst>
              </p:cNvPr>
              <p:cNvGrpSpPr/>
              <p:nvPr/>
            </p:nvGrpSpPr>
            <p:grpSpPr bwMode="gray">
              <a:xfrm>
                <a:off x="8753856" y="4174140"/>
                <a:ext cx="75628" cy="75723"/>
                <a:chOff x="8753856" y="4174140"/>
                <a:chExt cx="75628" cy="75723"/>
              </a:xfrm>
            </p:grpSpPr>
            <p:sp>
              <p:nvSpPr>
                <p:cNvPr id="2227" name="Freeform: Shape 7635">
                  <a:extLst>
                    <a:ext uri="{FF2B5EF4-FFF2-40B4-BE49-F238E27FC236}">
                      <a16:creationId xmlns:a16="http://schemas.microsoft.com/office/drawing/2014/main" id="{54A757FF-004D-8A43-2E0C-5E8985D01179}"/>
                    </a:ext>
                  </a:extLst>
                </p:cNvPr>
                <p:cNvSpPr/>
                <p:nvPr/>
              </p:nvSpPr>
              <p:spPr bwMode="gray">
                <a:xfrm>
                  <a:off x="8791670"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8" name="Freeform: Shape 7636">
                  <a:extLst>
                    <a:ext uri="{FF2B5EF4-FFF2-40B4-BE49-F238E27FC236}">
                      <a16:creationId xmlns:a16="http://schemas.microsoft.com/office/drawing/2014/main" id="{59E379EC-525D-209F-7A92-54EE6F0BB35B}"/>
                    </a:ext>
                  </a:extLst>
                </p:cNvPr>
                <p:cNvSpPr/>
                <p:nvPr/>
              </p:nvSpPr>
              <p:spPr bwMode="gray">
                <a:xfrm>
                  <a:off x="8753856"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1" name="Graphic 401">
                <a:extLst>
                  <a:ext uri="{FF2B5EF4-FFF2-40B4-BE49-F238E27FC236}">
                    <a16:creationId xmlns:a16="http://schemas.microsoft.com/office/drawing/2014/main" id="{EB11F314-0339-4B0D-092D-0038AC1C36CB}"/>
                  </a:ext>
                </a:extLst>
              </p:cNvPr>
              <p:cNvGrpSpPr/>
              <p:nvPr/>
            </p:nvGrpSpPr>
            <p:grpSpPr bwMode="gray">
              <a:xfrm>
                <a:off x="8685085" y="4174140"/>
                <a:ext cx="75723" cy="75723"/>
                <a:chOff x="8685085" y="4174140"/>
                <a:chExt cx="75723" cy="75723"/>
              </a:xfrm>
            </p:grpSpPr>
            <p:sp>
              <p:nvSpPr>
                <p:cNvPr id="2225" name="Freeform: Shape 7633">
                  <a:extLst>
                    <a:ext uri="{FF2B5EF4-FFF2-40B4-BE49-F238E27FC236}">
                      <a16:creationId xmlns:a16="http://schemas.microsoft.com/office/drawing/2014/main" id="{5B579C81-13AF-9364-4780-E497C9FFC773}"/>
                    </a:ext>
                  </a:extLst>
                </p:cNvPr>
                <p:cNvSpPr/>
                <p:nvPr/>
              </p:nvSpPr>
              <p:spPr bwMode="gray">
                <a:xfrm>
                  <a:off x="8722995"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6" name="Freeform: Shape 7634">
                  <a:extLst>
                    <a:ext uri="{FF2B5EF4-FFF2-40B4-BE49-F238E27FC236}">
                      <a16:creationId xmlns:a16="http://schemas.microsoft.com/office/drawing/2014/main" id="{50EBE34E-954C-EA85-8970-84C48937B629}"/>
                    </a:ext>
                  </a:extLst>
                </p:cNvPr>
                <p:cNvSpPr/>
                <p:nvPr/>
              </p:nvSpPr>
              <p:spPr bwMode="gray">
                <a:xfrm>
                  <a:off x="8685085"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2" name="Graphic 401">
                <a:extLst>
                  <a:ext uri="{FF2B5EF4-FFF2-40B4-BE49-F238E27FC236}">
                    <a16:creationId xmlns:a16="http://schemas.microsoft.com/office/drawing/2014/main" id="{66788913-28CA-21DE-D1CD-2B9A48DACC44}"/>
                  </a:ext>
                </a:extLst>
              </p:cNvPr>
              <p:cNvGrpSpPr/>
              <p:nvPr/>
            </p:nvGrpSpPr>
            <p:grpSpPr bwMode="gray">
              <a:xfrm>
                <a:off x="8243125" y="4174140"/>
                <a:ext cx="75723" cy="75723"/>
                <a:chOff x="8243125" y="4174140"/>
                <a:chExt cx="75723" cy="75723"/>
              </a:xfrm>
            </p:grpSpPr>
            <p:sp>
              <p:nvSpPr>
                <p:cNvPr id="2223" name="Freeform: Shape 7631">
                  <a:extLst>
                    <a:ext uri="{FF2B5EF4-FFF2-40B4-BE49-F238E27FC236}">
                      <a16:creationId xmlns:a16="http://schemas.microsoft.com/office/drawing/2014/main" id="{5287C548-83FB-9700-D821-6E849D12F228}"/>
                    </a:ext>
                  </a:extLst>
                </p:cNvPr>
                <p:cNvSpPr/>
                <p:nvPr/>
              </p:nvSpPr>
              <p:spPr bwMode="gray">
                <a:xfrm>
                  <a:off x="8280939"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4" name="Freeform: Shape 7632">
                  <a:extLst>
                    <a:ext uri="{FF2B5EF4-FFF2-40B4-BE49-F238E27FC236}">
                      <a16:creationId xmlns:a16="http://schemas.microsoft.com/office/drawing/2014/main" id="{2354E8BA-03F7-DB1E-69AB-36B2DB4A6AD4}"/>
                    </a:ext>
                  </a:extLst>
                </p:cNvPr>
                <p:cNvSpPr/>
                <p:nvPr/>
              </p:nvSpPr>
              <p:spPr bwMode="gray">
                <a:xfrm>
                  <a:off x="8243125"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3" name="Graphic 401">
                <a:extLst>
                  <a:ext uri="{FF2B5EF4-FFF2-40B4-BE49-F238E27FC236}">
                    <a16:creationId xmlns:a16="http://schemas.microsoft.com/office/drawing/2014/main" id="{7AE50DC7-C914-9149-DD3B-4812A0B7EF32}"/>
                  </a:ext>
                </a:extLst>
              </p:cNvPr>
              <p:cNvGrpSpPr/>
              <p:nvPr/>
            </p:nvGrpSpPr>
            <p:grpSpPr bwMode="gray">
              <a:xfrm>
                <a:off x="8218836" y="4174140"/>
                <a:ext cx="75628" cy="75723"/>
                <a:chOff x="8218836" y="4174140"/>
                <a:chExt cx="75628" cy="75723"/>
              </a:xfrm>
            </p:grpSpPr>
            <p:sp>
              <p:nvSpPr>
                <p:cNvPr id="2221" name="Freeform: Shape 7629">
                  <a:extLst>
                    <a:ext uri="{FF2B5EF4-FFF2-40B4-BE49-F238E27FC236}">
                      <a16:creationId xmlns:a16="http://schemas.microsoft.com/office/drawing/2014/main" id="{B3FFE569-807A-29DC-9708-2DC273A5A4B4}"/>
                    </a:ext>
                  </a:extLst>
                </p:cNvPr>
                <p:cNvSpPr/>
                <p:nvPr/>
              </p:nvSpPr>
              <p:spPr bwMode="gray">
                <a:xfrm>
                  <a:off x="8256651"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2" name="Freeform: Shape 7630">
                  <a:extLst>
                    <a:ext uri="{FF2B5EF4-FFF2-40B4-BE49-F238E27FC236}">
                      <a16:creationId xmlns:a16="http://schemas.microsoft.com/office/drawing/2014/main" id="{BECBD7E5-F537-83F2-C24E-8E9419154D1E}"/>
                    </a:ext>
                  </a:extLst>
                </p:cNvPr>
                <p:cNvSpPr/>
                <p:nvPr/>
              </p:nvSpPr>
              <p:spPr bwMode="gray">
                <a:xfrm>
                  <a:off x="8218836"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4" name="Graphic 401">
                <a:extLst>
                  <a:ext uri="{FF2B5EF4-FFF2-40B4-BE49-F238E27FC236}">
                    <a16:creationId xmlns:a16="http://schemas.microsoft.com/office/drawing/2014/main" id="{82BA01F4-14F6-EDDC-F34F-9142B09B0841}"/>
                  </a:ext>
                </a:extLst>
              </p:cNvPr>
              <p:cNvGrpSpPr/>
              <p:nvPr/>
            </p:nvGrpSpPr>
            <p:grpSpPr bwMode="gray">
              <a:xfrm>
                <a:off x="8156829" y="4174140"/>
                <a:ext cx="75628" cy="75723"/>
                <a:chOff x="8156829" y="4174140"/>
                <a:chExt cx="75628" cy="75723"/>
              </a:xfrm>
            </p:grpSpPr>
            <p:sp>
              <p:nvSpPr>
                <p:cNvPr id="2219" name="Freeform: Shape 7627">
                  <a:extLst>
                    <a:ext uri="{FF2B5EF4-FFF2-40B4-BE49-F238E27FC236}">
                      <a16:creationId xmlns:a16="http://schemas.microsoft.com/office/drawing/2014/main" id="{35DCD87A-75FC-A296-7209-08C9418020FE}"/>
                    </a:ext>
                  </a:extLst>
                </p:cNvPr>
                <p:cNvSpPr/>
                <p:nvPr/>
              </p:nvSpPr>
              <p:spPr bwMode="gray">
                <a:xfrm>
                  <a:off x="8194643"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20" name="Freeform: Shape 7628">
                  <a:extLst>
                    <a:ext uri="{FF2B5EF4-FFF2-40B4-BE49-F238E27FC236}">
                      <a16:creationId xmlns:a16="http://schemas.microsoft.com/office/drawing/2014/main" id="{CBFF8D1B-CFDB-F283-9FDD-6CE7F0C1EBAC}"/>
                    </a:ext>
                  </a:extLst>
                </p:cNvPr>
                <p:cNvSpPr/>
                <p:nvPr/>
              </p:nvSpPr>
              <p:spPr bwMode="gray">
                <a:xfrm>
                  <a:off x="8156829"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5" name="Graphic 401">
                <a:extLst>
                  <a:ext uri="{FF2B5EF4-FFF2-40B4-BE49-F238E27FC236}">
                    <a16:creationId xmlns:a16="http://schemas.microsoft.com/office/drawing/2014/main" id="{14325B0D-15B9-39C5-0D6D-0285D9B246ED}"/>
                  </a:ext>
                </a:extLst>
              </p:cNvPr>
              <p:cNvGrpSpPr/>
              <p:nvPr/>
            </p:nvGrpSpPr>
            <p:grpSpPr bwMode="gray">
              <a:xfrm>
                <a:off x="8089296" y="4174140"/>
                <a:ext cx="75723" cy="75723"/>
                <a:chOff x="8089296" y="4174140"/>
                <a:chExt cx="75723" cy="75723"/>
              </a:xfrm>
            </p:grpSpPr>
            <p:sp>
              <p:nvSpPr>
                <p:cNvPr id="2217" name="Freeform: Shape 7625">
                  <a:extLst>
                    <a:ext uri="{FF2B5EF4-FFF2-40B4-BE49-F238E27FC236}">
                      <a16:creationId xmlns:a16="http://schemas.microsoft.com/office/drawing/2014/main" id="{002069CC-98D1-9EAD-7FF4-3AEB8AA3C005}"/>
                    </a:ext>
                  </a:extLst>
                </p:cNvPr>
                <p:cNvSpPr/>
                <p:nvPr/>
              </p:nvSpPr>
              <p:spPr bwMode="gray">
                <a:xfrm>
                  <a:off x="8127111"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18" name="Freeform: Shape 7626">
                  <a:extLst>
                    <a:ext uri="{FF2B5EF4-FFF2-40B4-BE49-F238E27FC236}">
                      <a16:creationId xmlns:a16="http://schemas.microsoft.com/office/drawing/2014/main" id="{45E7371D-4E7D-C40D-FE77-DCF1518A2B28}"/>
                    </a:ext>
                  </a:extLst>
                </p:cNvPr>
                <p:cNvSpPr/>
                <p:nvPr/>
              </p:nvSpPr>
              <p:spPr bwMode="gray">
                <a:xfrm>
                  <a:off x="8089296" y="4212050"/>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6" name="Graphic 401">
                <a:extLst>
                  <a:ext uri="{FF2B5EF4-FFF2-40B4-BE49-F238E27FC236}">
                    <a16:creationId xmlns:a16="http://schemas.microsoft.com/office/drawing/2014/main" id="{1591FD43-BB12-163A-2662-CE4FBBAFF07D}"/>
                  </a:ext>
                </a:extLst>
              </p:cNvPr>
              <p:cNvGrpSpPr/>
              <p:nvPr/>
            </p:nvGrpSpPr>
            <p:grpSpPr bwMode="gray">
              <a:xfrm>
                <a:off x="8057673" y="4174140"/>
                <a:ext cx="75723" cy="75723"/>
                <a:chOff x="8057673" y="4174140"/>
                <a:chExt cx="75723" cy="75723"/>
              </a:xfrm>
            </p:grpSpPr>
            <p:sp>
              <p:nvSpPr>
                <p:cNvPr id="2215" name="Freeform: Shape 7623">
                  <a:extLst>
                    <a:ext uri="{FF2B5EF4-FFF2-40B4-BE49-F238E27FC236}">
                      <a16:creationId xmlns:a16="http://schemas.microsoft.com/office/drawing/2014/main" id="{918CA9F8-0E0C-8642-9789-94BAC685CB03}"/>
                    </a:ext>
                  </a:extLst>
                </p:cNvPr>
                <p:cNvSpPr/>
                <p:nvPr/>
              </p:nvSpPr>
              <p:spPr bwMode="gray">
                <a:xfrm>
                  <a:off x="8095583"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16" name="Freeform: Shape 7624">
                  <a:extLst>
                    <a:ext uri="{FF2B5EF4-FFF2-40B4-BE49-F238E27FC236}">
                      <a16:creationId xmlns:a16="http://schemas.microsoft.com/office/drawing/2014/main" id="{07B86770-D88D-C5BF-9B36-4513305FB297}"/>
                    </a:ext>
                  </a:extLst>
                </p:cNvPr>
                <p:cNvSpPr/>
                <p:nvPr/>
              </p:nvSpPr>
              <p:spPr bwMode="gray">
                <a:xfrm>
                  <a:off x="8057673"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7" name="Graphic 401">
                <a:extLst>
                  <a:ext uri="{FF2B5EF4-FFF2-40B4-BE49-F238E27FC236}">
                    <a16:creationId xmlns:a16="http://schemas.microsoft.com/office/drawing/2014/main" id="{41790C99-60AA-07F5-1A40-3EC6EED50180}"/>
                  </a:ext>
                </a:extLst>
              </p:cNvPr>
              <p:cNvGrpSpPr/>
              <p:nvPr/>
            </p:nvGrpSpPr>
            <p:grpSpPr bwMode="gray">
              <a:xfrm>
                <a:off x="7824882" y="4174140"/>
                <a:ext cx="75628" cy="75723"/>
                <a:chOff x="7824882" y="4174140"/>
                <a:chExt cx="75628" cy="75723"/>
              </a:xfrm>
            </p:grpSpPr>
            <p:sp>
              <p:nvSpPr>
                <p:cNvPr id="2213" name="Freeform: Shape 7621">
                  <a:extLst>
                    <a:ext uri="{FF2B5EF4-FFF2-40B4-BE49-F238E27FC236}">
                      <a16:creationId xmlns:a16="http://schemas.microsoft.com/office/drawing/2014/main" id="{F7A8148D-B1E8-7CD9-889E-875457017AB4}"/>
                    </a:ext>
                  </a:extLst>
                </p:cNvPr>
                <p:cNvSpPr/>
                <p:nvPr/>
              </p:nvSpPr>
              <p:spPr bwMode="gray">
                <a:xfrm>
                  <a:off x="7862697"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14" name="Freeform: Shape 7622">
                  <a:extLst>
                    <a:ext uri="{FF2B5EF4-FFF2-40B4-BE49-F238E27FC236}">
                      <a16:creationId xmlns:a16="http://schemas.microsoft.com/office/drawing/2014/main" id="{819DA849-28F0-E4A5-41DF-9FF6CFFF130F}"/>
                    </a:ext>
                  </a:extLst>
                </p:cNvPr>
                <p:cNvSpPr/>
                <p:nvPr/>
              </p:nvSpPr>
              <p:spPr bwMode="gray">
                <a:xfrm>
                  <a:off x="7824882" y="4212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8" name="Graphic 401">
                <a:extLst>
                  <a:ext uri="{FF2B5EF4-FFF2-40B4-BE49-F238E27FC236}">
                    <a16:creationId xmlns:a16="http://schemas.microsoft.com/office/drawing/2014/main" id="{CB14DA4A-B76C-E99F-96D4-2468B17B6268}"/>
                  </a:ext>
                </a:extLst>
              </p:cNvPr>
              <p:cNvGrpSpPr/>
              <p:nvPr/>
            </p:nvGrpSpPr>
            <p:grpSpPr bwMode="gray">
              <a:xfrm>
                <a:off x="7730013" y="4174140"/>
                <a:ext cx="75628" cy="75723"/>
                <a:chOff x="7730013" y="4174140"/>
                <a:chExt cx="75628" cy="75723"/>
              </a:xfrm>
            </p:grpSpPr>
            <p:sp>
              <p:nvSpPr>
                <p:cNvPr id="2211" name="Freeform: Shape 7619">
                  <a:extLst>
                    <a:ext uri="{FF2B5EF4-FFF2-40B4-BE49-F238E27FC236}">
                      <a16:creationId xmlns:a16="http://schemas.microsoft.com/office/drawing/2014/main" id="{C2B7351B-CBC0-4B22-5523-98713C14C089}"/>
                    </a:ext>
                  </a:extLst>
                </p:cNvPr>
                <p:cNvSpPr/>
                <p:nvPr/>
              </p:nvSpPr>
              <p:spPr bwMode="gray">
                <a:xfrm>
                  <a:off x="7767828"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12" name="Freeform: Shape 7620">
                  <a:extLst>
                    <a:ext uri="{FF2B5EF4-FFF2-40B4-BE49-F238E27FC236}">
                      <a16:creationId xmlns:a16="http://schemas.microsoft.com/office/drawing/2014/main" id="{9AC59A7D-1718-7143-BB82-8C5A8BB0E2E2}"/>
                    </a:ext>
                  </a:extLst>
                </p:cNvPr>
                <p:cNvSpPr/>
                <p:nvPr/>
              </p:nvSpPr>
              <p:spPr bwMode="gray">
                <a:xfrm>
                  <a:off x="7730013"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59" name="Graphic 401">
                <a:extLst>
                  <a:ext uri="{FF2B5EF4-FFF2-40B4-BE49-F238E27FC236}">
                    <a16:creationId xmlns:a16="http://schemas.microsoft.com/office/drawing/2014/main" id="{24C3A74F-9656-15A6-5C09-E40A43ED3741}"/>
                  </a:ext>
                </a:extLst>
              </p:cNvPr>
              <p:cNvGrpSpPr/>
              <p:nvPr/>
            </p:nvGrpSpPr>
            <p:grpSpPr bwMode="gray">
              <a:xfrm>
                <a:off x="7645527" y="4174140"/>
                <a:ext cx="75628" cy="75723"/>
                <a:chOff x="7645527" y="4174140"/>
                <a:chExt cx="75628" cy="75723"/>
              </a:xfrm>
            </p:grpSpPr>
            <p:sp>
              <p:nvSpPr>
                <p:cNvPr id="2209" name="Freeform: Shape 7617">
                  <a:extLst>
                    <a:ext uri="{FF2B5EF4-FFF2-40B4-BE49-F238E27FC236}">
                      <a16:creationId xmlns:a16="http://schemas.microsoft.com/office/drawing/2014/main" id="{6DA626BC-E4FA-E576-983A-BB25212C6A65}"/>
                    </a:ext>
                  </a:extLst>
                </p:cNvPr>
                <p:cNvSpPr/>
                <p:nvPr/>
              </p:nvSpPr>
              <p:spPr bwMode="gray">
                <a:xfrm>
                  <a:off x="7683341"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10" name="Freeform: Shape 7618">
                  <a:extLst>
                    <a:ext uri="{FF2B5EF4-FFF2-40B4-BE49-F238E27FC236}">
                      <a16:creationId xmlns:a16="http://schemas.microsoft.com/office/drawing/2014/main" id="{C8B81B83-90CF-1707-E1FD-D192DC681870}"/>
                    </a:ext>
                  </a:extLst>
                </p:cNvPr>
                <p:cNvSpPr/>
                <p:nvPr/>
              </p:nvSpPr>
              <p:spPr bwMode="gray">
                <a:xfrm>
                  <a:off x="7645527"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0" name="Graphic 401">
                <a:extLst>
                  <a:ext uri="{FF2B5EF4-FFF2-40B4-BE49-F238E27FC236}">
                    <a16:creationId xmlns:a16="http://schemas.microsoft.com/office/drawing/2014/main" id="{E2A101A6-9C57-DBAA-A178-7C44D49546E0}"/>
                  </a:ext>
                </a:extLst>
              </p:cNvPr>
              <p:cNvGrpSpPr/>
              <p:nvPr/>
            </p:nvGrpSpPr>
            <p:grpSpPr bwMode="gray">
              <a:xfrm>
                <a:off x="7626000" y="4174140"/>
                <a:ext cx="75723" cy="75723"/>
                <a:chOff x="7626000" y="4174140"/>
                <a:chExt cx="75723" cy="75723"/>
              </a:xfrm>
            </p:grpSpPr>
            <p:sp>
              <p:nvSpPr>
                <p:cNvPr id="2207" name="Freeform: Shape 7615">
                  <a:extLst>
                    <a:ext uri="{FF2B5EF4-FFF2-40B4-BE49-F238E27FC236}">
                      <a16:creationId xmlns:a16="http://schemas.microsoft.com/office/drawing/2014/main" id="{1EC98E0B-9DAB-A9DF-E5C5-3C26E043C7B0}"/>
                    </a:ext>
                  </a:extLst>
                </p:cNvPr>
                <p:cNvSpPr/>
                <p:nvPr/>
              </p:nvSpPr>
              <p:spPr bwMode="gray">
                <a:xfrm>
                  <a:off x="7663910"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8" name="Freeform: Shape 7616">
                  <a:extLst>
                    <a:ext uri="{FF2B5EF4-FFF2-40B4-BE49-F238E27FC236}">
                      <a16:creationId xmlns:a16="http://schemas.microsoft.com/office/drawing/2014/main" id="{582551BE-448F-60DD-C37E-FBED7BB2A09E}"/>
                    </a:ext>
                  </a:extLst>
                </p:cNvPr>
                <p:cNvSpPr/>
                <p:nvPr/>
              </p:nvSpPr>
              <p:spPr bwMode="gray">
                <a:xfrm>
                  <a:off x="7626000"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1" name="Graphic 401">
                <a:extLst>
                  <a:ext uri="{FF2B5EF4-FFF2-40B4-BE49-F238E27FC236}">
                    <a16:creationId xmlns:a16="http://schemas.microsoft.com/office/drawing/2014/main" id="{FE5C4E2B-5BEE-2D5C-AB52-8CE55FEBB430}"/>
                  </a:ext>
                </a:extLst>
              </p:cNvPr>
              <p:cNvGrpSpPr/>
              <p:nvPr/>
            </p:nvGrpSpPr>
            <p:grpSpPr bwMode="gray">
              <a:xfrm>
                <a:off x="7534846" y="4174140"/>
                <a:ext cx="75723" cy="75723"/>
                <a:chOff x="7534846" y="4174140"/>
                <a:chExt cx="75723" cy="75723"/>
              </a:xfrm>
            </p:grpSpPr>
            <p:sp>
              <p:nvSpPr>
                <p:cNvPr id="2205" name="Freeform: Shape 7613">
                  <a:extLst>
                    <a:ext uri="{FF2B5EF4-FFF2-40B4-BE49-F238E27FC236}">
                      <a16:creationId xmlns:a16="http://schemas.microsoft.com/office/drawing/2014/main" id="{8525D75E-4CEE-18A8-F0C9-67AAC91D43C8}"/>
                    </a:ext>
                  </a:extLst>
                </p:cNvPr>
                <p:cNvSpPr/>
                <p:nvPr/>
              </p:nvSpPr>
              <p:spPr bwMode="gray">
                <a:xfrm>
                  <a:off x="7572660"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6" name="Freeform: Shape 7614">
                  <a:extLst>
                    <a:ext uri="{FF2B5EF4-FFF2-40B4-BE49-F238E27FC236}">
                      <a16:creationId xmlns:a16="http://schemas.microsoft.com/office/drawing/2014/main" id="{AE5F2452-9ECD-9468-73E6-95A34ADB4594}"/>
                    </a:ext>
                  </a:extLst>
                </p:cNvPr>
                <p:cNvSpPr/>
                <p:nvPr/>
              </p:nvSpPr>
              <p:spPr bwMode="gray">
                <a:xfrm>
                  <a:off x="7534846"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2" name="Graphic 401">
                <a:extLst>
                  <a:ext uri="{FF2B5EF4-FFF2-40B4-BE49-F238E27FC236}">
                    <a16:creationId xmlns:a16="http://schemas.microsoft.com/office/drawing/2014/main" id="{CB1C74E0-7BC1-838D-DE9D-B606C88B8896}"/>
                  </a:ext>
                </a:extLst>
              </p:cNvPr>
              <p:cNvGrpSpPr/>
              <p:nvPr/>
            </p:nvGrpSpPr>
            <p:grpSpPr bwMode="gray">
              <a:xfrm>
                <a:off x="7520844" y="4174140"/>
                <a:ext cx="75723" cy="75723"/>
                <a:chOff x="7520844" y="4174140"/>
                <a:chExt cx="75723" cy="75723"/>
              </a:xfrm>
            </p:grpSpPr>
            <p:sp>
              <p:nvSpPr>
                <p:cNvPr id="2203" name="Freeform: Shape 7611">
                  <a:extLst>
                    <a:ext uri="{FF2B5EF4-FFF2-40B4-BE49-F238E27FC236}">
                      <a16:creationId xmlns:a16="http://schemas.microsoft.com/office/drawing/2014/main" id="{445A9646-C32C-3EB1-5477-1E3CEF540108}"/>
                    </a:ext>
                  </a:extLst>
                </p:cNvPr>
                <p:cNvSpPr/>
                <p:nvPr/>
              </p:nvSpPr>
              <p:spPr bwMode="gray">
                <a:xfrm>
                  <a:off x="7558659"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4" name="Freeform: Shape 7612">
                  <a:extLst>
                    <a:ext uri="{FF2B5EF4-FFF2-40B4-BE49-F238E27FC236}">
                      <a16:creationId xmlns:a16="http://schemas.microsoft.com/office/drawing/2014/main" id="{2CE67B20-8ADB-E857-C5C0-326C0DAF5B15}"/>
                    </a:ext>
                  </a:extLst>
                </p:cNvPr>
                <p:cNvSpPr/>
                <p:nvPr/>
              </p:nvSpPr>
              <p:spPr bwMode="gray">
                <a:xfrm>
                  <a:off x="7520844"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3" name="Graphic 401">
                <a:extLst>
                  <a:ext uri="{FF2B5EF4-FFF2-40B4-BE49-F238E27FC236}">
                    <a16:creationId xmlns:a16="http://schemas.microsoft.com/office/drawing/2014/main" id="{57E9065E-7E92-E736-3198-8ECAD078E077}"/>
                  </a:ext>
                </a:extLst>
              </p:cNvPr>
              <p:cNvGrpSpPr/>
              <p:nvPr/>
            </p:nvGrpSpPr>
            <p:grpSpPr bwMode="gray">
              <a:xfrm>
                <a:off x="7497032" y="4174140"/>
                <a:ext cx="75628" cy="75723"/>
                <a:chOff x="7497032" y="4174140"/>
                <a:chExt cx="75628" cy="75723"/>
              </a:xfrm>
            </p:grpSpPr>
            <p:sp>
              <p:nvSpPr>
                <p:cNvPr id="2201" name="Freeform: Shape 7609">
                  <a:extLst>
                    <a:ext uri="{FF2B5EF4-FFF2-40B4-BE49-F238E27FC236}">
                      <a16:creationId xmlns:a16="http://schemas.microsoft.com/office/drawing/2014/main" id="{A0603CE9-2CC8-0023-C92F-D43421F8AF4B}"/>
                    </a:ext>
                  </a:extLst>
                </p:cNvPr>
                <p:cNvSpPr/>
                <p:nvPr/>
              </p:nvSpPr>
              <p:spPr bwMode="gray">
                <a:xfrm>
                  <a:off x="7534846"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2" name="Freeform: Shape 7610">
                  <a:extLst>
                    <a:ext uri="{FF2B5EF4-FFF2-40B4-BE49-F238E27FC236}">
                      <a16:creationId xmlns:a16="http://schemas.microsoft.com/office/drawing/2014/main" id="{50753741-ACC5-A058-2290-11F1E896739F}"/>
                    </a:ext>
                  </a:extLst>
                </p:cNvPr>
                <p:cNvSpPr/>
                <p:nvPr/>
              </p:nvSpPr>
              <p:spPr bwMode="gray">
                <a:xfrm>
                  <a:off x="7497032" y="42120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4" name="Graphic 401">
                <a:extLst>
                  <a:ext uri="{FF2B5EF4-FFF2-40B4-BE49-F238E27FC236}">
                    <a16:creationId xmlns:a16="http://schemas.microsoft.com/office/drawing/2014/main" id="{122A614F-5C04-471F-14E7-B465A4AC6F72}"/>
                  </a:ext>
                </a:extLst>
              </p:cNvPr>
              <p:cNvGrpSpPr/>
              <p:nvPr/>
            </p:nvGrpSpPr>
            <p:grpSpPr bwMode="gray">
              <a:xfrm>
                <a:off x="7439977" y="4174140"/>
                <a:ext cx="75723" cy="75723"/>
                <a:chOff x="7439977" y="4174140"/>
                <a:chExt cx="75723" cy="75723"/>
              </a:xfrm>
            </p:grpSpPr>
            <p:sp>
              <p:nvSpPr>
                <p:cNvPr id="2199" name="Freeform: Shape 7607">
                  <a:extLst>
                    <a:ext uri="{FF2B5EF4-FFF2-40B4-BE49-F238E27FC236}">
                      <a16:creationId xmlns:a16="http://schemas.microsoft.com/office/drawing/2014/main" id="{7DD1EC5D-31B1-CC91-359F-6B33F720E8BD}"/>
                    </a:ext>
                  </a:extLst>
                </p:cNvPr>
                <p:cNvSpPr/>
                <p:nvPr/>
              </p:nvSpPr>
              <p:spPr bwMode="gray">
                <a:xfrm>
                  <a:off x="7477791"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200" name="Freeform: Shape 7608">
                  <a:extLst>
                    <a:ext uri="{FF2B5EF4-FFF2-40B4-BE49-F238E27FC236}">
                      <a16:creationId xmlns:a16="http://schemas.microsoft.com/office/drawing/2014/main" id="{57D63DAD-07E1-1304-E324-08885789B7C3}"/>
                    </a:ext>
                  </a:extLst>
                </p:cNvPr>
                <p:cNvSpPr/>
                <p:nvPr/>
              </p:nvSpPr>
              <p:spPr bwMode="gray">
                <a:xfrm>
                  <a:off x="7439977" y="42120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5" name="Graphic 401">
                <a:extLst>
                  <a:ext uri="{FF2B5EF4-FFF2-40B4-BE49-F238E27FC236}">
                    <a16:creationId xmlns:a16="http://schemas.microsoft.com/office/drawing/2014/main" id="{AEFB08C9-391D-CFEA-8FF5-B3EA4A72EAB8}"/>
                  </a:ext>
                </a:extLst>
              </p:cNvPr>
              <p:cNvGrpSpPr/>
              <p:nvPr/>
            </p:nvGrpSpPr>
            <p:grpSpPr bwMode="gray">
              <a:xfrm>
                <a:off x="7402163" y="4174140"/>
                <a:ext cx="75628" cy="75723"/>
                <a:chOff x="7402163" y="4174140"/>
                <a:chExt cx="75628" cy="75723"/>
              </a:xfrm>
            </p:grpSpPr>
            <p:sp>
              <p:nvSpPr>
                <p:cNvPr id="2197" name="Freeform: Shape 7605">
                  <a:extLst>
                    <a:ext uri="{FF2B5EF4-FFF2-40B4-BE49-F238E27FC236}">
                      <a16:creationId xmlns:a16="http://schemas.microsoft.com/office/drawing/2014/main" id="{EA2B4D08-EC32-661A-2D07-FEDDD7430BED}"/>
                    </a:ext>
                  </a:extLst>
                </p:cNvPr>
                <p:cNvSpPr/>
                <p:nvPr/>
              </p:nvSpPr>
              <p:spPr bwMode="gray">
                <a:xfrm>
                  <a:off x="7439977" y="41741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98" name="Freeform: Shape 7606">
                  <a:extLst>
                    <a:ext uri="{FF2B5EF4-FFF2-40B4-BE49-F238E27FC236}">
                      <a16:creationId xmlns:a16="http://schemas.microsoft.com/office/drawing/2014/main" id="{B4F7798B-FC23-2610-3F36-D7446705188D}"/>
                    </a:ext>
                  </a:extLst>
                </p:cNvPr>
                <p:cNvSpPr/>
                <p:nvPr/>
              </p:nvSpPr>
              <p:spPr bwMode="gray">
                <a:xfrm>
                  <a:off x="7402163" y="42120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6" name="Graphic 401">
                <a:extLst>
                  <a:ext uri="{FF2B5EF4-FFF2-40B4-BE49-F238E27FC236}">
                    <a16:creationId xmlns:a16="http://schemas.microsoft.com/office/drawing/2014/main" id="{635EF306-D2B5-B3CF-F5D5-E419CAF1A65E}"/>
                  </a:ext>
                </a:extLst>
              </p:cNvPr>
              <p:cNvGrpSpPr/>
              <p:nvPr/>
            </p:nvGrpSpPr>
            <p:grpSpPr bwMode="gray">
              <a:xfrm>
                <a:off x="7364253" y="4067365"/>
                <a:ext cx="75723" cy="75723"/>
                <a:chOff x="7364253" y="4067365"/>
                <a:chExt cx="75723" cy="75723"/>
              </a:xfrm>
            </p:grpSpPr>
            <p:sp>
              <p:nvSpPr>
                <p:cNvPr id="2195" name="Freeform: Shape 7603">
                  <a:extLst>
                    <a:ext uri="{FF2B5EF4-FFF2-40B4-BE49-F238E27FC236}">
                      <a16:creationId xmlns:a16="http://schemas.microsoft.com/office/drawing/2014/main" id="{DFA91967-EC70-88B5-FAE5-69D8BCB36380}"/>
                    </a:ext>
                  </a:extLst>
                </p:cNvPr>
                <p:cNvSpPr/>
                <p:nvPr/>
              </p:nvSpPr>
              <p:spPr bwMode="gray">
                <a:xfrm>
                  <a:off x="7402163" y="4067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96" name="Freeform: Shape 7604">
                  <a:extLst>
                    <a:ext uri="{FF2B5EF4-FFF2-40B4-BE49-F238E27FC236}">
                      <a16:creationId xmlns:a16="http://schemas.microsoft.com/office/drawing/2014/main" id="{B3CD91E5-E76B-1FD0-E42F-0B62EA9EE3EC}"/>
                    </a:ext>
                  </a:extLst>
                </p:cNvPr>
                <p:cNvSpPr/>
                <p:nvPr/>
              </p:nvSpPr>
              <p:spPr bwMode="gray">
                <a:xfrm>
                  <a:off x="7364253" y="4105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7" name="Graphic 401">
                <a:extLst>
                  <a:ext uri="{FF2B5EF4-FFF2-40B4-BE49-F238E27FC236}">
                    <a16:creationId xmlns:a16="http://schemas.microsoft.com/office/drawing/2014/main" id="{2856D6F5-5BAA-D472-E4AF-F1331E6486DC}"/>
                  </a:ext>
                </a:extLst>
              </p:cNvPr>
              <p:cNvGrpSpPr/>
              <p:nvPr/>
            </p:nvGrpSpPr>
            <p:grpSpPr bwMode="gray">
              <a:xfrm>
                <a:off x="7306246" y="4067365"/>
                <a:ext cx="75723" cy="75723"/>
                <a:chOff x="7306246" y="4067365"/>
                <a:chExt cx="75723" cy="75723"/>
              </a:xfrm>
            </p:grpSpPr>
            <p:sp>
              <p:nvSpPr>
                <p:cNvPr id="2193" name="Freeform: Shape 7601">
                  <a:extLst>
                    <a:ext uri="{FF2B5EF4-FFF2-40B4-BE49-F238E27FC236}">
                      <a16:creationId xmlns:a16="http://schemas.microsoft.com/office/drawing/2014/main" id="{4EEEF62A-DA46-C385-56D6-8A09532CD9E6}"/>
                    </a:ext>
                  </a:extLst>
                </p:cNvPr>
                <p:cNvSpPr/>
                <p:nvPr/>
              </p:nvSpPr>
              <p:spPr bwMode="gray">
                <a:xfrm>
                  <a:off x="7344060" y="4067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94" name="Freeform: Shape 7602">
                  <a:extLst>
                    <a:ext uri="{FF2B5EF4-FFF2-40B4-BE49-F238E27FC236}">
                      <a16:creationId xmlns:a16="http://schemas.microsoft.com/office/drawing/2014/main" id="{CA46C454-7FC3-EA1E-FADE-B7ABEB156301}"/>
                    </a:ext>
                  </a:extLst>
                </p:cNvPr>
                <p:cNvSpPr/>
                <p:nvPr/>
              </p:nvSpPr>
              <p:spPr bwMode="gray">
                <a:xfrm>
                  <a:off x="7306246" y="4105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8" name="Graphic 401">
                <a:extLst>
                  <a:ext uri="{FF2B5EF4-FFF2-40B4-BE49-F238E27FC236}">
                    <a16:creationId xmlns:a16="http://schemas.microsoft.com/office/drawing/2014/main" id="{53A40E64-7F58-4459-8C9F-9016C583C0BF}"/>
                  </a:ext>
                </a:extLst>
              </p:cNvPr>
              <p:cNvGrpSpPr/>
              <p:nvPr/>
            </p:nvGrpSpPr>
            <p:grpSpPr bwMode="gray">
              <a:xfrm>
                <a:off x="7246239" y="4067365"/>
                <a:ext cx="75723" cy="75723"/>
                <a:chOff x="7246239" y="4067365"/>
                <a:chExt cx="75723" cy="75723"/>
              </a:xfrm>
            </p:grpSpPr>
            <p:sp>
              <p:nvSpPr>
                <p:cNvPr id="2191" name="Freeform: Shape 7599">
                  <a:extLst>
                    <a:ext uri="{FF2B5EF4-FFF2-40B4-BE49-F238E27FC236}">
                      <a16:creationId xmlns:a16="http://schemas.microsoft.com/office/drawing/2014/main" id="{4F45F803-4487-091A-DA7F-A63D254D837B}"/>
                    </a:ext>
                  </a:extLst>
                </p:cNvPr>
                <p:cNvSpPr/>
                <p:nvPr/>
              </p:nvSpPr>
              <p:spPr bwMode="gray">
                <a:xfrm>
                  <a:off x="7284053" y="4067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92" name="Freeform: Shape 7600">
                  <a:extLst>
                    <a:ext uri="{FF2B5EF4-FFF2-40B4-BE49-F238E27FC236}">
                      <a16:creationId xmlns:a16="http://schemas.microsoft.com/office/drawing/2014/main" id="{FD19B5CC-2AB3-AA4B-6061-949D47D3B080}"/>
                    </a:ext>
                  </a:extLst>
                </p:cNvPr>
                <p:cNvSpPr/>
                <p:nvPr/>
              </p:nvSpPr>
              <p:spPr bwMode="gray">
                <a:xfrm>
                  <a:off x="7246239" y="4105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69" name="Graphic 401">
                <a:extLst>
                  <a:ext uri="{FF2B5EF4-FFF2-40B4-BE49-F238E27FC236}">
                    <a16:creationId xmlns:a16="http://schemas.microsoft.com/office/drawing/2014/main" id="{D0197D66-5B53-8B21-B567-2CF2937E401D}"/>
                  </a:ext>
                </a:extLst>
              </p:cNvPr>
              <p:cNvGrpSpPr/>
              <p:nvPr/>
            </p:nvGrpSpPr>
            <p:grpSpPr bwMode="gray">
              <a:xfrm>
                <a:off x="7234047" y="4067365"/>
                <a:ext cx="75723" cy="75723"/>
                <a:chOff x="7234047" y="4067365"/>
                <a:chExt cx="75723" cy="75723"/>
              </a:xfrm>
            </p:grpSpPr>
            <p:sp>
              <p:nvSpPr>
                <p:cNvPr id="2189" name="Freeform: Shape 7597">
                  <a:extLst>
                    <a:ext uri="{FF2B5EF4-FFF2-40B4-BE49-F238E27FC236}">
                      <a16:creationId xmlns:a16="http://schemas.microsoft.com/office/drawing/2014/main" id="{623C4E11-9415-0B0A-43C0-87DFBE461AB4}"/>
                    </a:ext>
                  </a:extLst>
                </p:cNvPr>
                <p:cNvSpPr/>
                <p:nvPr/>
              </p:nvSpPr>
              <p:spPr bwMode="gray">
                <a:xfrm>
                  <a:off x="7271956" y="406736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90" name="Freeform: Shape 7598">
                  <a:extLst>
                    <a:ext uri="{FF2B5EF4-FFF2-40B4-BE49-F238E27FC236}">
                      <a16:creationId xmlns:a16="http://schemas.microsoft.com/office/drawing/2014/main" id="{8ECA7B69-83E0-B7E4-4CE0-7DE10BC7709A}"/>
                    </a:ext>
                  </a:extLst>
                </p:cNvPr>
                <p:cNvSpPr/>
                <p:nvPr/>
              </p:nvSpPr>
              <p:spPr bwMode="gray">
                <a:xfrm>
                  <a:off x="7234047" y="41051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0" name="Graphic 401">
                <a:extLst>
                  <a:ext uri="{FF2B5EF4-FFF2-40B4-BE49-F238E27FC236}">
                    <a16:creationId xmlns:a16="http://schemas.microsoft.com/office/drawing/2014/main" id="{008FFFCC-E539-C3CA-937C-DBA52C0A7D97}"/>
                  </a:ext>
                </a:extLst>
              </p:cNvPr>
              <p:cNvGrpSpPr/>
              <p:nvPr/>
            </p:nvGrpSpPr>
            <p:grpSpPr bwMode="gray">
              <a:xfrm>
                <a:off x="7168134" y="3993832"/>
                <a:ext cx="75723" cy="75628"/>
                <a:chOff x="7168134" y="3993832"/>
                <a:chExt cx="75723" cy="75628"/>
              </a:xfrm>
            </p:grpSpPr>
            <p:sp>
              <p:nvSpPr>
                <p:cNvPr id="2187" name="Freeform: Shape 7595">
                  <a:extLst>
                    <a:ext uri="{FF2B5EF4-FFF2-40B4-BE49-F238E27FC236}">
                      <a16:creationId xmlns:a16="http://schemas.microsoft.com/office/drawing/2014/main" id="{C6B75887-EC5C-A1E9-29E7-71C043B94A76}"/>
                    </a:ext>
                  </a:extLst>
                </p:cNvPr>
                <p:cNvSpPr/>
                <p:nvPr/>
              </p:nvSpPr>
              <p:spPr bwMode="gray">
                <a:xfrm>
                  <a:off x="7205948"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8" name="Freeform: Shape 7596">
                  <a:extLst>
                    <a:ext uri="{FF2B5EF4-FFF2-40B4-BE49-F238E27FC236}">
                      <a16:creationId xmlns:a16="http://schemas.microsoft.com/office/drawing/2014/main" id="{20EF2005-CAA8-7812-BB0A-D2928E4875F2}"/>
                    </a:ext>
                  </a:extLst>
                </p:cNvPr>
                <p:cNvSpPr/>
                <p:nvPr/>
              </p:nvSpPr>
              <p:spPr bwMode="gray">
                <a:xfrm>
                  <a:off x="7168134"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1" name="Graphic 401">
                <a:extLst>
                  <a:ext uri="{FF2B5EF4-FFF2-40B4-BE49-F238E27FC236}">
                    <a16:creationId xmlns:a16="http://schemas.microsoft.com/office/drawing/2014/main" id="{85A470FB-E4EB-D0A5-3F78-5594C3C15861}"/>
                  </a:ext>
                </a:extLst>
              </p:cNvPr>
              <p:cNvGrpSpPr/>
              <p:nvPr/>
            </p:nvGrpSpPr>
            <p:grpSpPr bwMode="gray">
              <a:xfrm>
                <a:off x="7103364" y="3993832"/>
                <a:ext cx="75723" cy="75628"/>
                <a:chOff x="7103364" y="3993832"/>
                <a:chExt cx="75723" cy="75628"/>
              </a:xfrm>
            </p:grpSpPr>
            <p:sp>
              <p:nvSpPr>
                <p:cNvPr id="2185" name="Freeform: Shape 7593">
                  <a:extLst>
                    <a:ext uri="{FF2B5EF4-FFF2-40B4-BE49-F238E27FC236}">
                      <a16:creationId xmlns:a16="http://schemas.microsoft.com/office/drawing/2014/main" id="{B6E98994-C4A3-8AC8-81F7-F6A60E0C3379}"/>
                    </a:ext>
                  </a:extLst>
                </p:cNvPr>
                <p:cNvSpPr/>
                <p:nvPr/>
              </p:nvSpPr>
              <p:spPr bwMode="gray">
                <a:xfrm>
                  <a:off x="7141178"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6" name="Freeform: Shape 7594">
                  <a:extLst>
                    <a:ext uri="{FF2B5EF4-FFF2-40B4-BE49-F238E27FC236}">
                      <a16:creationId xmlns:a16="http://schemas.microsoft.com/office/drawing/2014/main" id="{14588878-FB1E-E7B8-374E-5C78898FF4F8}"/>
                    </a:ext>
                  </a:extLst>
                </p:cNvPr>
                <p:cNvSpPr/>
                <p:nvPr/>
              </p:nvSpPr>
              <p:spPr bwMode="gray">
                <a:xfrm>
                  <a:off x="7103364"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2" name="Graphic 401">
                <a:extLst>
                  <a:ext uri="{FF2B5EF4-FFF2-40B4-BE49-F238E27FC236}">
                    <a16:creationId xmlns:a16="http://schemas.microsoft.com/office/drawing/2014/main" id="{5C7481D6-6CA5-5456-B2BB-9F6FC888CF58}"/>
                  </a:ext>
                </a:extLst>
              </p:cNvPr>
              <p:cNvGrpSpPr/>
              <p:nvPr/>
            </p:nvGrpSpPr>
            <p:grpSpPr bwMode="gray">
              <a:xfrm>
                <a:off x="7056882" y="3993832"/>
                <a:ext cx="75628" cy="75628"/>
                <a:chOff x="7056882" y="3993832"/>
                <a:chExt cx="75628" cy="75628"/>
              </a:xfrm>
            </p:grpSpPr>
            <p:sp>
              <p:nvSpPr>
                <p:cNvPr id="2183" name="Freeform: Shape 7591">
                  <a:extLst>
                    <a:ext uri="{FF2B5EF4-FFF2-40B4-BE49-F238E27FC236}">
                      <a16:creationId xmlns:a16="http://schemas.microsoft.com/office/drawing/2014/main" id="{FD563CB9-9C34-CC16-0C28-829AAF1EE908}"/>
                    </a:ext>
                  </a:extLst>
                </p:cNvPr>
                <p:cNvSpPr/>
                <p:nvPr/>
              </p:nvSpPr>
              <p:spPr bwMode="gray">
                <a:xfrm>
                  <a:off x="7094696"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4" name="Freeform: Shape 7592">
                  <a:extLst>
                    <a:ext uri="{FF2B5EF4-FFF2-40B4-BE49-F238E27FC236}">
                      <a16:creationId xmlns:a16="http://schemas.microsoft.com/office/drawing/2014/main" id="{F8618207-C8A9-4F5B-D542-310F8A175FC5}"/>
                    </a:ext>
                  </a:extLst>
                </p:cNvPr>
                <p:cNvSpPr/>
                <p:nvPr/>
              </p:nvSpPr>
              <p:spPr bwMode="gray">
                <a:xfrm>
                  <a:off x="7056882" y="403164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3" name="Graphic 401">
                <a:extLst>
                  <a:ext uri="{FF2B5EF4-FFF2-40B4-BE49-F238E27FC236}">
                    <a16:creationId xmlns:a16="http://schemas.microsoft.com/office/drawing/2014/main" id="{05BA41B4-E72D-6428-18D5-3A79032A5165}"/>
                  </a:ext>
                </a:extLst>
              </p:cNvPr>
              <p:cNvGrpSpPr/>
              <p:nvPr/>
            </p:nvGrpSpPr>
            <p:grpSpPr bwMode="gray">
              <a:xfrm>
                <a:off x="7041642" y="3993832"/>
                <a:ext cx="75723" cy="75628"/>
                <a:chOff x="7041642" y="3993832"/>
                <a:chExt cx="75723" cy="75628"/>
              </a:xfrm>
            </p:grpSpPr>
            <p:sp>
              <p:nvSpPr>
                <p:cNvPr id="2181" name="Freeform: Shape 7589">
                  <a:extLst>
                    <a:ext uri="{FF2B5EF4-FFF2-40B4-BE49-F238E27FC236}">
                      <a16:creationId xmlns:a16="http://schemas.microsoft.com/office/drawing/2014/main" id="{57FAC776-2F0E-B110-05A3-9AC611080F04}"/>
                    </a:ext>
                  </a:extLst>
                </p:cNvPr>
                <p:cNvSpPr/>
                <p:nvPr/>
              </p:nvSpPr>
              <p:spPr bwMode="gray">
                <a:xfrm>
                  <a:off x="7079551"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2" name="Freeform: Shape 7590">
                  <a:extLst>
                    <a:ext uri="{FF2B5EF4-FFF2-40B4-BE49-F238E27FC236}">
                      <a16:creationId xmlns:a16="http://schemas.microsoft.com/office/drawing/2014/main" id="{529C86C9-38CE-98E0-4064-7893E4004AC3}"/>
                    </a:ext>
                  </a:extLst>
                </p:cNvPr>
                <p:cNvSpPr/>
                <p:nvPr/>
              </p:nvSpPr>
              <p:spPr bwMode="gray">
                <a:xfrm>
                  <a:off x="7041642"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4" name="Graphic 401">
                <a:extLst>
                  <a:ext uri="{FF2B5EF4-FFF2-40B4-BE49-F238E27FC236}">
                    <a16:creationId xmlns:a16="http://schemas.microsoft.com/office/drawing/2014/main" id="{4A910188-2C24-088A-270B-F45D1F4DABB0}"/>
                  </a:ext>
                </a:extLst>
              </p:cNvPr>
              <p:cNvGrpSpPr/>
              <p:nvPr/>
            </p:nvGrpSpPr>
            <p:grpSpPr bwMode="gray">
              <a:xfrm>
                <a:off x="6996684" y="3993832"/>
                <a:ext cx="75723" cy="75628"/>
                <a:chOff x="6996684" y="3993832"/>
                <a:chExt cx="75723" cy="75628"/>
              </a:xfrm>
            </p:grpSpPr>
            <p:sp>
              <p:nvSpPr>
                <p:cNvPr id="2179" name="Freeform: Shape 7587">
                  <a:extLst>
                    <a:ext uri="{FF2B5EF4-FFF2-40B4-BE49-F238E27FC236}">
                      <a16:creationId xmlns:a16="http://schemas.microsoft.com/office/drawing/2014/main" id="{A41DD7B9-1A8F-5682-2347-043DACED9FC7}"/>
                    </a:ext>
                  </a:extLst>
                </p:cNvPr>
                <p:cNvSpPr/>
                <p:nvPr/>
              </p:nvSpPr>
              <p:spPr bwMode="gray">
                <a:xfrm>
                  <a:off x="7034498"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80" name="Freeform: Shape 7588">
                  <a:extLst>
                    <a:ext uri="{FF2B5EF4-FFF2-40B4-BE49-F238E27FC236}">
                      <a16:creationId xmlns:a16="http://schemas.microsoft.com/office/drawing/2014/main" id="{253BEC4E-ACE7-BBA5-544F-73CD952FFFFE}"/>
                    </a:ext>
                  </a:extLst>
                </p:cNvPr>
                <p:cNvSpPr/>
                <p:nvPr/>
              </p:nvSpPr>
              <p:spPr bwMode="gray">
                <a:xfrm>
                  <a:off x="6996684"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5" name="Graphic 401">
                <a:extLst>
                  <a:ext uri="{FF2B5EF4-FFF2-40B4-BE49-F238E27FC236}">
                    <a16:creationId xmlns:a16="http://schemas.microsoft.com/office/drawing/2014/main" id="{439AAABD-A5FB-F0E0-3279-A343A70D3141}"/>
                  </a:ext>
                </a:extLst>
              </p:cNvPr>
              <p:cNvGrpSpPr/>
              <p:nvPr/>
            </p:nvGrpSpPr>
            <p:grpSpPr bwMode="gray">
              <a:xfrm>
                <a:off x="6838854" y="3993832"/>
                <a:ext cx="75723" cy="75628"/>
                <a:chOff x="6838854" y="3993832"/>
                <a:chExt cx="75723" cy="75628"/>
              </a:xfrm>
            </p:grpSpPr>
            <p:sp>
              <p:nvSpPr>
                <p:cNvPr id="2177" name="Freeform: Shape 7585">
                  <a:extLst>
                    <a:ext uri="{FF2B5EF4-FFF2-40B4-BE49-F238E27FC236}">
                      <a16:creationId xmlns:a16="http://schemas.microsoft.com/office/drawing/2014/main" id="{0A32D8EB-9A98-E380-2F68-E1ADC4BDF4AA}"/>
                    </a:ext>
                  </a:extLst>
                </p:cNvPr>
                <p:cNvSpPr/>
                <p:nvPr/>
              </p:nvSpPr>
              <p:spPr bwMode="gray">
                <a:xfrm>
                  <a:off x="6876764"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78" name="Freeform: Shape 7586">
                  <a:extLst>
                    <a:ext uri="{FF2B5EF4-FFF2-40B4-BE49-F238E27FC236}">
                      <a16:creationId xmlns:a16="http://schemas.microsoft.com/office/drawing/2014/main" id="{95D0D207-D956-0F9D-55B2-1F4ED80C5352}"/>
                    </a:ext>
                  </a:extLst>
                </p:cNvPr>
                <p:cNvSpPr/>
                <p:nvPr/>
              </p:nvSpPr>
              <p:spPr bwMode="gray">
                <a:xfrm>
                  <a:off x="6838854"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6" name="Graphic 401">
                <a:extLst>
                  <a:ext uri="{FF2B5EF4-FFF2-40B4-BE49-F238E27FC236}">
                    <a16:creationId xmlns:a16="http://schemas.microsoft.com/office/drawing/2014/main" id="{469567FF-9AD1-D325-2EC7-DA207E4F32E5}"/>
                  </a:ext>
                </a:extLst>
              </p:cNvPr>
              <p:cNvGrpSpPr/>
              <p:nvPr/>
            </p:nvGrpSpPr>
            <p:grpSpPr bwMode="gray">
              <a:xfrm>
                <a:off x="6709124" y="3936873"/>
                <a:ext cx="75628" cy="75723"/>
                <a:chOff x="6709124" y="3936873"/>
                <a:chExt cx="75628" cy="75723"/>
              </a:xfrm>
            </p:grpSpPr>
            <p:sp>
              <p:nvSpPr>
                <p:cNvPr id="2175" name="Freeform: Shape 7583">
                  <a:extLst>
                    <a:ext uri="{FF2B5EF4-FFF2-40B4-BE49-F238E27FC236}">
                      <a16:creationId xmlns:a16="http://schemas.microsoft.com/office/drawing/2014/main" id="{21285EDB-D764-9AA8-2F9A-A0ED22DF3D40}"/>
                    </a:ext>
                  </a:extLst>
                </p:cNvPr>
                <p:cNvSpPr/>
                <p:nvPr/>
              </p:nvSpPr>
              <p:spPr bwMode="gray">
                <a:xfrm>
                  <a:off x="6746938"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76" name="Freeform: Shape 7584">
                  <a:extLst>
                    <a:ext uri="{FF2B5EF4-FFF2-40B4-BE49-F238E27FC236}">
                      <a16:creationId xmlns:a16="http://schemas.microsoft.com/office/drawing/2014/main" id="{D78A3224-CB89-9843-1D16-DF554610DE05}"/>
                    </a:ext>
                  </a:extLst>
                </p:cNvPr>
                <p:cNvSpPr/>
                <p:nvPr/>
              </p:nvSpPr>
              <p:spPr bwMode="gray">
                <a:xfrm>
                  <a:off x="6709124" y="397468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7" name="Graphic 401">
                <a:extLst>
                  <a:ext uri="{FF2B5EF4-FFF2-40B4-BE49-F238E27FC236}">
                    <a16:creationId xmlns:a16="http://schemas.microsoft.com/office/drawing/2014/main" id="{C02D8542-F139-4632-6C22-0BA5B61DF125}"/>
                  </a:ext>
                </a:extLst>
              </p:cNvPr>
              <p:cNvGrpSpPr/>
              <p:nvPr/>
            </p:nvGrpSpPr>
            <p:grpSpPr bwMode="gray">
              <a:xfrm>
                <a:off x="6705123" y="3936873"/>
                <a:ext cx="75723" cy="75723"/>
                <a:chOff x="6705123" y="3936873"/>
                <a:chExt cx="75723" cy="75723"/>
              </a:xfrm>
            </p:grpSpPr>
            <p:sp>
              <p:nvSpPr>
                <p:cNvPr id="2173" name="Freeform: Shape 7581">
                  <a:extLst>
                    <a:ext uri="{FF2B5EF4-FFF2-40B4-BE49-F238E27FC236}">
                      <a16:creationId xmlns:a16="http://schemas.microsoft.com/office/drawing/2014/main" id="{FB747B7C-4324-9865-8E8E-24A0152680F5}"/>
                    </a:ext>
                  </a:extLst>
                </p:cNvPr>
                <p:cNvSpPr/>
                <p:nvPr/>
              </p:nvSpPr>
              <p:spPr bwMode="gray">
                <a:xfrm>
                  <a:off x="6743033"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74" name="Freeform: Shape 7582">
                  <a:extLst>
                    <a:ext uri="{FF2B5EF4-FFF2-40B4-BE49-F238E27FC236}">
                      <a16:creationId xmlns:a16="http://schemas.microsoft.com/office/drawing/2014/main" id="{57DA62C4-8973-BCD3-6188-24F42E1D064B}"/>
                    </a:ext>
                  </a:extLst>
                </p:cNvPr>
                <p:cNvSpPr/>
                <p:nvPr/>
              </p:nvSpPr>
              <p:spPr bwMode="gray">
                <a:xfrm>
                  <a:off x="6705123"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8" name="Graphic 401">
                <a:extLst>
                  <a:ext uri="{FF2B5EF4-FFF2-40B4-BE49-F238E27FC236}">
                    <a16:creationId xmlns:a16="http://schemas.microsoft.com/office/drawing/2014/main" id="{66AFB747-657E-4E1C-5A65-F941B0578E7D}"/>
                  </a:ext>
                </a:extLst>
              </p:cNvPr>
              <p:cNvGrpSpPr/>
              <p:nvPr/>
            </p:nvGrpSpPr>
            <p:grpSpPr bwMode="gray">
              <a:xfrm>
                <a:off x="6656832" y="3936873"/>
                <a:ext cx="75628" cy="75723"/>
                <a:chOff x="6656832" y="3936873"/>
                <a:chExt cx="75628" cy="75723"/>
              </a:xfrm>
            </p:grpSpPr>
            <p:sp>
              <p:nvSpPr>
                <p:cNvPr id="2171" name="Freeform: Shape 7579">
                  <a:extLst>
                    <a:ext uri="{FF2B5EF4-FFF2-40B4-BE49-F238E27FC236}">
                      <a16:creationId xmlns:a16="http://schemas.microsoft.com/office/drawing/2014/main" id="{F234B4D0-8748-FCEF-58C9-9F21B1BC241E}"/>
                    </a:ext>
                  </a:extLst>
                </p:cNvPr>
                <p:cNvSpPr/>
                <p:nvPr/>
              </p:nvSpPr>
              <p:spPr bwMode="gray">
                <a:xfrm>
                  <a:off x="6694646"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72" name="Freeform: Shape 7580">
                  <a:extLst>
                    <a:ext uri="{FF2B5EF4-FFF2-40B4-BE49-F238E27FC236}">
                      <a16:creationId xmlns:a16="http://schemas.microsoft.com/office/drawing/2014/main" id="{DE08F45D-7E31-6595-EB19-CFDE31A3F6B8}"/>
                    </a:ext>
                  </a:extLst>
                </p:cNvPr>
                <p:cNvSpPr/>
                <p:nvPr/>
              </p:nvSpPr>
              <p:spPr bwMode="gray">
                <a:xfrm>
                  <a:off x="6656832" y="39746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79" name="Graphic 401">
                <a:extLst>
                  <a:ext uri="{FF2B5EF4-FFF2-40B4-BE49-F238E27FC236}">
                    <a16:creationId xmlns:a16="http://schemas.microsoft.com/office/drawing/2014/main" id="{0B851EAE-814D-8B2F-220B-BCA9D0314674}"/>
                  </a:ext>
                </a:extLst>
              </p:cNvPr>
              <p:cNvGrpSpPr/>
              <p:nvPr/>
            </p:nvGrpSpPr>
            <p:grpSpPr bwMode="gray">
              <a:xfrm>
                <a:off x="6566820" y="3936873"/>
                <a:ext cx="75723" cy="75723"/>
                <a:chOff x="6566820" y="3936873"/>
                <a:chExt cx="75723" cy="75723"/>
              </a:xfrm>
            </p:grpSpPr>
            <p:sp>
              <p:nvSpPr>
                <p:cNvPr id="2169" name="Freeform: Shape 7577">
                  <a:extLst>
                    <a:ext uri="{FF2B5EF4-FFF2-40B4-BE49-F238E27FC236}">
                      <a16:creationId xmlns:a16="http://schemas.microsoft.com/office/drawing/2014/main" id="{A2DA764D-17D4-BEBC-4F05-2D1E4DF36AD3}"/>
                    </a:ext>
                  </a:extLst>
                </p:cNvPr>
                <p:cNvSpPr/>
                <p:nvPr/>
              </p:nvSpPr>
              <p:spPr bwMode="gray">
                <a:xfrm>
                  <a:off x="6604635"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70" name="Freeform: Shape 7578">
                  <a:extLst>
                    <a:ext uri="{FF2B5EF4-FFF2-40B4-BE49-F238E27FC236}">
                      <a16:creationId xmlns:a16="http://schemas.microsoft.com/office/drawing/2014/main" id="{159D131B-623C-C0B8-4D41-A75415A66ABA}"/>
                    </a:ext>
                  </a:extLst>
                </p:cNvPr>
                <p:cNvSpPr/>
                <p:nvPr/>
              </p:nvSpPr>
              <p:spPr bwMode="gray">
                <a:xfrm>
                  <a:off x="6566820"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0" name="Graphic 401">
                <a:extLst>
                  <a:ext uri="{FF2B5EF4-FFF2-40B4-BE49-F238E27FC236}">
                    <a16:creationId xmlns:a16="http://schemas.microsoft.com/office/drawing/2014/main" id="{2B05781B-1C14-F202-922F-4E5426B5B3EC}"/>
                  </a:ext>
                </a:extLst>
              </p:cNvPr>
              <p:cNvGrpSpPr/>
              <p:nvPr/>
            </p:nvGrpSpPr>
            <p:grpSpPr bwMode="gray">
              <a:xfrm>
                <a:off x="6530625" y="3936873"/>
                <a:ext cx="75723" cy="75723"/>
                <a:chOff x="6530625" y="3936873"/>
                <a:chExt cx="75723" cy="75723"/>
              </a:xfrm>
            </p:grpSpPr>
            <p:sp>
              <p:nvSpPr>
                <p:cNvPr id="2167" name="Freeform: Shape 7575">
                  <a:extLst>
                    <a:ext uri="{FF2B5EF4-FFF2-40B4-BE49-F238E27FC236}">
                      <a16:creationId xmlns:a16="http://schemas.microsoft.com/office/drawing/2014/main" id="{96135AC4-46B1-0483-F89D-E4E3D4054FDB}"/>
                    </a:ext>
                  </a:extLst>
                </p:cNvPr>
                <p:cNvSpPr/>
                <p:nvPr/>
              </p:nvSpPr>
              <p:spPr bwMode="gray">
                <a:xfrm>
                  <a:off x="6568535"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8" name="Freeform: Shape 7576">
                  <a:extLst>
                    <a:ext uri="{FF2B5EF4-FFF2-40B4-BE49-F238E27FC236}">
                      <a16:creationId xmlns:a16="http://schemas.microsoft.com/office/drawing/2014/main" id="{F7810D09-1099-DF67-893F-35031CD02102}"/>
                    </a:ext>
                  </a:extLst>
                </p:cNvPr>
                <p:cNvSpPr/>
                <p:nvPr/>
              </p:nvSpPr>
              <p:spPr bwMode="gray">
                <a:xfrm>
                  <a:off x="6530625"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1" name="Graphic 401">
                <a:extLst>
                  <a:ext uri="{FF2B5EF4-FFF2-40B4-BE49-F238E27FC236}">
                    <a16:creationId xmlns:a16="http://schemas.microsoft.com/office/drawing/2014/main" id="{1BA8CA2F-17D3-8B1C-0739-CA39C099C724}"/>
                  </a:ext>
                </a:extLst>
              </p:cNvPr>
              <p:cNvGrpSpPr/>
              <p:nvPr/>
            </p:nvGrpSpPr>
            <p:grpSpPr bwMode="gray">
              <a:xfrm>
                <a:off x="6513671" y="3936873"/>
                <a:ext cx="75628" cy="75723"/>
                <a:chOff x="6513671" y="3936873"/>
                <a:chExt cx="75628" cy="75723"/>
              </a:xfrm>
            </p:grpSpPr>
            <p:sp>
              <p:nvSpPr>
                <p:cNvPr id="2165" name="Freeform: Shape 7573">
                  <a:extLst>
                    <a:ext uri="{FF2B5EF4-FFF2-40B4-BE49-F238E27FC236}">
                      <a16:creationId xmlns:a16="http://schemas.microsoft.com/office/drawing/2014/main" id="{E7BFE147-3267-0AF2-8D84-BA42E2DDA71B}"/>
                    </a:ext>
                  </a:extLst>
                </p:cNvPr>
                <p:cNvSpPr/>
                <p:nvPr/>
              </p:nvSpPr>
              <p:spPr bwMode="gray">
                <a:xfrm>
                  <a:off x="6551485"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6" name="Freeform: Shape 7574">
                  <a:extLst>
                    <a:ext uri="{FF2B5EF4-FFF2-40B4-BE49-F238E27FC236}">
                      <a16:creationId xmlns:a16="http://schemas.microsoft.com/office/drawing/2014/main" id="{B1F6B1A5-1640-965B-F337-723CB65BE62B}"/>
                    </a:ext>
                  </a:extLst>
                </p:cNvPr>
                <p:cNvSpPr/>
                <p:nvPr/>
              </p:nvSpPr>
              <p:spPr bwMode="gray">
                <a:xfrm>
                  <a:off x="6513671" y="39746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2" name="Graphic 401">
                <a:extLst>
                  <a:ext uri="{FF2B5EF4-FFF2-40B4-BE49-F238E27FC236}">
                    <a16:creationId xmlns:a16="http://schemas.microsoft.com/office/drawing/2014/main" id="{F3DFD1C7-5843-5DBE-8775-FEDDDA4313E6}"/>
                  </a:ext>
                </a:extLst>
              </p:cNvPr>
              <p:cNvGrpSpPr/>
              <p:nvPr/>
            </p:nvGrpSpPr>
            <p:grpSpPr bwMode="gray">
              <a:xfrm>
                <a:off x="6276498" y="3936873"/>
                <a:ext cx="75723" cy="75723"/>
                <a:chOff x="6276498" y="3936873"/>
                <a:chExt cx="75723" cy="75723"/>
              </a:xfrm>
            </p:grpSpPr>
            <p:sp>
              <p:nvSpPr>
                <p:cNvPr id="2163" name="Freeform: Shape 7571">
                  <a:extLst>
                    <a:ext uri="{FF2B5EF4-FFF2-40B4-BE49-F238E27FC236}">
                      <a16:creationId xmlns:a16="http://schemas.microsoft.com/office/drawing/2014/main" id="{E025A768-9BF4-866E-2BE1-CBFAD9D88643}"/>
                    </a:ext>
                  </a:extLst>
                </p:cNvPr>
                <p:cNvSpPr/>
                <p:nvPr/>
              </p:nvSpPr>
              <p:spPr bwMode="gray">
                <a:xfrm>
                  <a:off x="6314408"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4" name="Freeform: Shape 7572">
                  <a:extLst>
                    <a:ext uri="{FF2B5EF4-FFF2-40B4-BE49-F238E27FC236}">
                      <a16:creationId xmlns:a16="http://schemas.microsoft.com/office/drawing/2014/main" id="{E54A2F64-2010-E2EA-6A60-E6A4144C9FDF}"/>
                    </a:ext>
                  </a:extLst>
                </p:cNvPr>
                <p:cNvSpPr/>
                <p:nvPr/>
              </p:nvSpPr>
              <p:spPr bwMode="gray">
                <a:xfrm>
                  <a:off x="6276498"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3" name="Graphic 401">
                <a:extLst>
                  <a:ext uri="{FF2B5EF4-FFF2-40B4-BE49-F238E27FC236}">
                    <a16:creationId xmlns:a16="http://schemas.microsoft.com/office/drawing/2014/main" id="{29BF47FE-3E34-C28E-C903-574ADA0524EE}"/>
                  </a:ext>
                </a:extLst>
              </p:cNvPr>
              <p:cNvGrpSpPr/>
              <p:nvPr/>
            </p:nvGrpSpPr>
            <p:grpSpPr bwMode="gray">
              <a:xfrm>
                <a:off x="6355270" y="3936873"/>
                <a:ext cx="75628" cy="75723"/>
                <a:chOff x="6355270" y="3936873"/>
                <a:chExt cx="75628" cy="75723"/>
              </a:xfrm>
            </p:grpSpPr>
            <p:sp>
              <p:nvSpPr>
                <p:cNvPr id="2161" name="Freeform: Shape 7569">
                  <a:extLst>
                    <a:ext uri="{FF2B5EF4-FFF2-40B4-BE49-F238E27FC236}">
                      <a16:creationId xmlns:a16="http://schemas.microsoft.com/office/drawing/2014/main" id="{C0E5C255-72B5-B30C-AE27-3406A70C2108}"/>
                    </a:ext>
                  </a:extLst>
                </p:cNvPr>
                <p:cNvSpPr/>
                <p:nvPr/>
              </p:nvSpPr>
              <p:spPr bwMode="gray">
                <a:xfrm>
                  <a:off x="6393084"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2" name="Freeform: Shape 7570">
                  <a:extLst>
                    <a:ext uri="{FF2B5EF4-FFF2-40B4-BE49-F238E27FC236}">
                      <a16:creationId xmlns:a16="http://schemas.microsoft.com/office/drawing/2014/main" id="{4E3D7861-F5B0-086F-7B2E-4CFD5627C31E}"/>
                    </a:ext>
                  </a:extLst>
                </p:cNvPr>
                <p:cNvSpPr/>
                <p:nvPr/>
              </p:nvSpPr>
              <p:spPr bwMode="gray">
                <a:xfrm>
                  <a:off x="6355270" y="39746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4" name="Graphic 401">
                <a:extLst>
                  <a:ext uri="{FF2B5EF4-FFF2-40B4-BE49-F238E27FC236}">
                    <a16:creationId xmlns:a16="http://schemas.microsoft.com/office/drawing/2014/main" id="{17C9020C-260F-A6E1-2A56-6B9CEADCF228}"/>
                  </a:ext>
                </a:extLst>
              </p:cNvPr>
              <p:cNvGrpSpPr/>
              <p:nvPr/>
            </p:nvGrpSpPr>
            <p:grpSpPr bwMode="gray">
              <a:xfrm>
                <a:off x="6326028" y="3936873"/>
                <a:ext cx="75723" cy="75723"/>
                <a:chOff x="6326028" y="3936873"/>
                <a:chExt cx="75723" cy="75723"/>
              </a:xfrm>
            </p:grpSpPr>
            <p:sp>
              <p:nvSpPr>
                <p:cNvPr id="2159" name="Freeform: Shape 7567">
                  <a:extLst>
                    <a:ext uri="{FF2B5EF4-FFF2-40B4-BE49-F238E27FC236}">
                      <a16:creationId xmlns:a16="http://schemas.microsoft.com/office/drawing/2014/main" id="{04B412EC-F054-BE2F-0BAE-2C4E8249F34C}"/>
                    </a:ext>
                  </a:extLst>
                </p:cNvPr>
                <p:cNvSpPr/>
                <p:nvPr/>
              </p:nvSpPr>
              <p:spPr bwMode="gray">
                <a:xfrm>
                  <a:off x="6363938"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60" name="Freeform: Shape 7568">
                  <a:extLst>
                    <a:ext uri="{FF2B5EF4-FFF2-40B4-BE49-F238E27FC236}">
                      <a16:creationId xmlns:a16="http://schemas.microsoft.com/office/drawing/2014/main" id="{EACDC4F4-B5F9-4449-0916-405CEF29FC46}"/>
                    </a:ext>
                  </a:extLst>
                </p:cNvPr>
                <p:cNvSpPr/>
                <p:nvPr/>
              </p:nvSpPr>
              <p:spPr bwMode="gray">
                <a:xfrm>
                  <a:off x="6326028"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5" name="Graphic 401">
                <a:extLst>
                  <a:ext uri="{FF2B5EF4-FFF2-40B4-BE49-F238E27FC236}">
                    <a16:creationId xmlns:a16="http://schemas.microsoft.com/office/drawing/2014/main" id="{23BF211C-3FF3-4226-E40E-E01ED6E87181}"/>
                  </a:ext>
                </a:extLst>
              </p:cNvPr>
              <p:cNvGrpSpPr/>
              <p:nvPr/>
            </p:nvGrpSpPr>
            <p:grpSpPr bwMode="gray">
              <a:xfrm>
                <a:off x="6305359" y="3936873"/>
                <a:ext cx="75723" cy="75723"/>
                <a:chOff x="6305359" y="3936873"/>
                <a:chExt cx="75723" cy="75723"/>
              </a:xfrm>
            </p:grpSpPr>
            <p:sp>
              <p:nvSpPr>
                <p:cNvPr id="2157" name="Freeform: Shape 7565">
                  <a:extLst>
                    <a:ext uri="{FF2B5EF4-FFF2-40B4-BE49-F238E27FC236}">
                      <a16:creationId xmlns:a16="http://schemas.microsoft.com/office/drawing/2014/main" id="{3F450965-1D31-657A-CB69-EE607DA92A8A}"/>
                    </a:ext>
                  </a:extLst>
                </p:cNvPr>
                <p:cNvSpPr/>
                <p:nvPr/>
              </p:nvSpPr>
              <p:spPr bwMode="gray">
                <a:xfrm>
                  <a:off x="6343269"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58" name="Freeform: Shape 7566">
                  <a:extLst>
                    <a:ext uri="{FF2B5EF4-FFF2-40B4-BE49-F238E27FC236}">
                      <a16:creationId xmlns:a16="http://schemas.microsoft.com/office/drawing/2014/main" id="{675E83EF-15B2-786A-61FA-490F2AA83F9D}"/>
                    </a:ext>
                  </a:extLst>
                </p:cNvPr>
                <p:cNvSpPr/>
                <p:nvPr/>
              </p:nvSpPr>
              <p:spPr bwMode="gray">
                <a:xfrm>
                  <a:off x="6305359"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6" name="Graphic 401">
                <a:extLst>
                  <a:ext uri="{FF2B5EF4-FFF2-40B4-BE49-F238E27FC236}">
                    <a16:creationId xmlns:a16="http://schemas.microsoft.com/office/drawing/2014/main" id="{6E41E74D-BF02-FBF4-FB00-71C787CCC1C9}"/>
                  </a:ext>
                </a:extLst>
              </p:cNvPr>
              <p:cNvGrpSpPr/>
              <p:nvPr/>
            </p:nvGrpSpPr>
            <p:grpSpPr bwMode="gray">
              <a:xfrm>
                <a:off x="6295358" y="3936873"/>
                <a:ext cx="75723" cy="75723"/>
                <a:chOff x="6295358" y="3936873"/>
                <a:chExt cx="75723" cy="75723"/>
              </a:xfrm>
            </p:grpSpPr>
            <p:sp>
              <p:nvSpPr>
                <p:cNvPr id="2155" name="Freeform: Shape 7563">
                  <a:extLst>
                    <a:ext uri="{FF2B5EF4-FFF2-40B4-BE49-F238E27FC236}">
                      <a16:creationId xmlns:a16="http://schemas.microsoft.com/office/drawing/2014/main" id="{5BDC47E8-EAF5-42B0-BE1E-596B93A13423}"/>
                    </a:ext>
                  </a:extLst>
                </p:cNvPr>
                <p:cNvSpPr/>
                <p:nvPr/>
              </p:nvSpPr>
              <p:spPr bwMode="gray">
                <a:xfrm>
                  <a:off x="6333172"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56" name="Freeform: Shape 7564">
                  <a:extLst>
                    <a:ext uri="{FF2B5EF4-FFF2-40B4-BE49-F238E27FC236}">
                      <a16:creationId xmlns:a16="http://schemas.microsoft.com/office/drawing/2014/main" id="{CDC33FA1-BFE7-911A-386A-611AD66048CE}"/>
                    </a:ext>
                  </a:extLst>
                </p:cNvPr>
                <p:cNvSpPr/>
                <p:nvPr/>
              </p:nvSpPr>
              <p:spPr bwMode="gray">
                <a:xfrm>
                  <a:off x="6295358"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7" name="Graphic 401">
                <a:extLst>
                  <a:ext uri="{FF2B5EF4-FFF2-40B4-BE49-F238E27FC236}">
                    <a16:creationId xmlns:a16="http://schemas.microsoft.com/office/drawing/2014/main" id="{2DDF704B-3354-4EBE-8885-62C05C851577}"/>
                  </a:ext>
                </a:extLst>
              </p:cNvPr>
              <p:cNvGrpSpPr/>
              <p:nvPr/>
            </p:nvGrpSpPr>
            <p:grpSpPr bwMode="gray">
              <a:xfrm>
                <a:off x="6285928" y="3936873"/>
                <a:ext cx="75723" cy="75723"/>
                <a:chOff x="6285928" y="3936873"/>
                <a:chExt cx="75723" cy="75723"/>
              </a:xfrm>
            </p:grpSpPr>
            <p:sp>
              <p:nvSpPr>
                <p:cNvPr id="2153" name="Freeform: Shape 7561">
                  <a:extLst>
                    <a:ext uri="{FF2B5EF4-FFF2-40B4-BE49-F238E27FC236}">
                      <a16:creationId xmlns:a16="http://schemas.microsoft.com/office/drawing/2014/main" id="{BF2019B8-FF5A-5F36-D80C-C6C5E9D9823B}"/>
                    </a:ext>
                  </a:extLst>
                </p:cNvPr>
                <p:cNvSpPr/>
                <p:nvPr/>
              </p:nvSpPr>
              <p:spPr bwMode="gray">
                <a:xfrm>
                  <a:off x="6323742" y="39368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54" name="Freeform: Shape 7562">
                  <a:extLst>
                    <a:ext uri="{FF2B5EF4-FFF2-40B4-BE49-F238E27FC236}">
                      <a16:creationId xmlns:a16="http://schemas.microsoft.com/office/drawing/2014/main" id="{E90B8C4E-BB15-7AD6-3078-B5F530F9925C}"/>
                    </a:ext>
                  </a:extLst>
                </p:cNvPr>
                <p:cNvSpPr/>
                <p:nvPr/>
              </p:nvSpPr>
              <p:spPr bwMode="gray">
                <a:xfrm>
                  <a:off x="6285928" y="39746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8" name="Graphic 401">
                <a:extLst>
                  <a:ext uri="{FF2B5EF4-FFF2-40B4-BE49-F238E27FC236}">
                    <a16:creationId xmlns:a16="http://schemas.microsoft.com/office/drawing/2014/main" id="{3392D679-F230-67E5-4E29-1DA85DFACA3A}"/>
                  </a:ext>
                </a:extLst>
              </p:cNvPr>
              <p:cNvGrpSpPr/>
              <p:nvPr/>
            </p:nvGrpSpPr>
            <p:grpSpPr bwMode="gray">
              <a:xfrm>
                <a:off x="6211443" y="3902392"/>
                <a:ext cx="75723" cy="75723"/>
                <a:chOff x="6211443" y="3902392"/>
                <a:chExt cx="75723" cy="75723"/>
              </a:xfrm>
            </p:grpSpPr>
            <p:sp>
              <p:nvSpPr>
                <p:cNvPr id="2151" name="Freeform: Shape 7559">
                  <a:extLst>
                    <a:ext uri="{FF2B5EF4-FFF2-40B4-BE49-F238E27FC236}">
                      <a16:creationId xmlns:a16="http://schemas.microsoft.com/office/drawing/2014/main" id="{677827D8-7636-2EE2-E2DF-7891F4F0039B}"/>
                    </a:ext>
                  </a:extLst>
                </p:cNvPr>
                <p:cNvSpPr/>
                <p:nvPr/>
              </p:nvSpPr>
              <p:spPr bwMode="gray">
                <a:xfrm>
                  <a:off x="6249352" y="390239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52" name="Freeform: Shape 7560">
                  <a:extLst>
                    <a:ext uri="{FF2B5EF4-FFF2-40B4-BE49-F238E27FC236}">
                      <a16:creationId xmlns:a16="http://schemas.microsoft.com/office/drawing/2014/main" id="{EEAAEE4F-F987-58AD-E2EA-68F98368E6F3}"/>
                    </a:ext>
                  </a:extLst>
                </p:cNvPr>
                <p:cNvSpPr/>
                <p:nvPr/>
              </p:nvSpPr>
              <p:spPr bwMode="gray">
                <a:xfrm>
                  <a:off x="6211443" y="394030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89" name="Graphic 401">
                <a:extLst>
                  <a:ext uri="{FF2B5EF4-FFF2-40B4-BE49-F238E27FC236}">
                    <a16:creationId xmlns:a16="http://schemas.microsoft.com/office/drawing/2014/main" id="{DEBBBB8C-C427-9869-EB0C-C8C4B3518B28}"/>
                  </a:ext>
                </a:extLst>
              </p:cNvPr>
              <p:cNvGrpSpPr/>
              <p:nvPr/>
            </p:nvGrpSpPr>
            <p:grpSpPr bwMode="gray">
              <a:xfrm>
                <a:off x="6141243" y="3864578"/>
                <a:ext cx="75723" cy="75723"/>
                <a:chOff x="6141243" y="3864578"/>
                <a:chExt cx="75723" cy="75723"/>
              </a:xfrm>
            </p:grpSpPr>
            <p:sp>
              <p:nvSpPr>
                <p:cNvPr id="2149" name="Freeform: Shape 7557">
                  <a:extLst>
                    <a:ext uri="{FF2B5EF4-FFF2-40B4-BE49-F238E27FC236}">
                      <a16:creationId xmlns:a16="http://schemas.microsoft.com/office/drawing/2014/main" id="{1E6FC9B8-B0E2-C98A-2F38-6DE87D52074A}"/>
                    </a:ext>
                  </a:extLst>
                </p:cNvPr>
                <p:cNvSpPr/>
                <p:nvPr/>
              </p:nvSpPr>
              <p:spPr bwMode="gray">
                <a:xfrm>
                  <a:off x="6179058" y="38645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50" name="Freeform: Shape 7558">
                  <a:extLst>
                    <a:ext uri="{FF2B5EF4-FFF2-40B4-BE49-F238E27FC236}">
                      <a16:creationId xmlns:a16="http://schemas.microsoft.com/office/drawing/2014/main" id="{15372122-71DC-E2BE-328E-FDC0355CA36D}"/>
                    </a:ext>
                  </a:extLst>
                </p:cNvPr>
                <p:cNvSpPr/>
                <p:nvPr/>
              </p:nvSpPr>
              <p:spPr bwMode="gray">
                <a:xfrm>
                  <a:off x="6141243" y="39023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0" name="Graphic 401">
                <a:extLst>
                  <a:ext uri="{FF2B5EF4-FFF2-40B4-BE49-F238E27FC236}">
                    <a16:creationId xmlns:a16="http://schemas.microsoft.com/office/drawing/2014/main" id="{7C8C9D57-9641-F7DE-A4D7-48CB3310B6B2}"/>
                  </a:ext>
                </a:extLst>
              </p:cNvPr>
              <p:cNvGrpSpPr/>
              <p:nvPr/>
            </p:nvGrpSpPr>
            <p:grpSpPr bwMode="gray">
              <a:xfrm>
                <a:off x="6082569" y="3822954"/>
                <a:ext cx="75723" cy="75628"/>
                <a:chOff x="6082569" y="3822954"/>
                <a:chExt cx="75723" cy="75628"/>
              </a:xfrm>
            </p:grpSpPr>
            <p:sp>
              <p:nvSpPr>
                <p:cNvPr id="2147" name="Freeform: Shape 7555">
                  <a:extLst>
                    <a:ext uri="{FF2B5EF4-FFF2-40B4-BE49-F238E27FC236}">
                      <a16:creationId xmlns:a16="http://schemas.microsoft.com/office/drawing/2014/main" id="{C5FFEEBE-5384-5B17-D7D4-8225F843A90F}"/>
                    </a:ext>
                  </a:extLst>
                </p:cNvPr>
                <p:cNvSpPr/>
                <p:nvPr/>
              </p:nvSpPr>
              <p:spPr bwMode="gray">
                <a:xfrm>
                  <a:off x="6120384" y="382295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8" name="Freeform: Shape 7556">
                  <a:extLst>
                    <a:ext uri="{FF2B5EF4-FFF2-40B4-BE49-F238E27FC236}">
                      <a16:creationId xmlns:a16="http://schemas.microsoft.com/office/drawing/2014/main" id="{9B736137-682D-ED4C-38FB-C32E3DEDA6DA}"/>
                    </a:ext>
                  </a:extLst>
                </p:cNvPr>
                <p:cNvSpPr/>
                <p:nvPr/>
              </p:nvSpPr>
              <p:spPr bwMode="gray">
                <a:xfrm>
                  <a:off x="6082569" y="386076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1" name="Graphic 401">
                <a:extLst>
                  <a:ext uri="{FF2B5EF4-FFF2-40B4-BE49-F238E27FC236}">
                    <a16:creationId xmlns:a16="http://schemas.microsoft.com/office/drawing/2014/main" id="{5534E5B2-FB03-C453-6892-4A446E031024}"/>
                  </a:ext>
                </a:extLst>
              </p:cNvPr>
              <p:cNvGrpSpPr/>
              <p:nvPr/>
            </p:nvGrpSpPr>
            <p:grpSpPr bwMode="gray">
              <a:xfrm>
                <a:off x="6030087" y="3759041"/>
                <a:ext cx="75723" cy="75723"/>
                <a:chOff x="6030087" y="3759041"/>
                <a:chExt cx="75723" cy="75723"/>
              </a:xfrm>
            </p:grpSpPr>
            <p:sp>
              <p:nvSpPr>
                <p:cNvPr id="2145" name="Freeform: Shape 7553">
                  <a:extLst>
                    <a:ext uri="{FF2B5EF4-FFF2-40B4-BE49-F238E27FC236}">
                      <a16:creationId xmlns:a16="http://schemas.microsoft.com/office/drawing/2014/main" id="{857A9033-6E1F-DBC0-C25E-173A45C20A3D}"/>
                    </a:ext>
                  </a:extLst>
                </p:cNvPr>
                <p:cNvSpPr/>
                <p:nvPr/>
              </p:nvSpPr>
              <p:spPr bwMode="gray">
                <a:xfrm>
                  <a:off x="6067901" y="37590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6" name="Freeform: Shape 7554">
                  <a:extLst>
                    <a:ext uri="{FF2B5EF4-FFF2-40B4-BE49-F238E27FC236}">
                      <a16:creationId xmlns:a16="http://schemas.microsoft.com/office/drawing/2014/main" id="{7A1D3FD3-9D50-7EE3-33EE-C84F756E7FA0}"/>
                    </a:ext>
                  </a:extLst>
                </p:cNvPr>
                <p:cNvSpPr/>
                <p:nvPr/>
              </p:nvSpPr>
              <p:spPr bwMode="gray">
                <a:xfrm>
                  <a:off x="6030087" y="37968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2" name="Graphic 401">
                <a:extLst>
                  <a:ext uri="{FF2B5EF4-FFF2-40B4-BE49-F238E27FC236}">
                    <a16:creationId xmlns:a16="http://schemas.microsoft.com/office/drawing/2014/main" id="{858D103A-9E47-6AF0-2087-2E2DA24C184A}"/>
                  </a:ext>
                </a:extLst>
              </p:cNvPr>
              <p:cNvGrpSpPr/>
              <p:nvPr/>
            </p:nvGrpSpPr>
            <p:grpSpPr bwMode="gray">
              <a:xfrm>
                <a:off x="5960935" y="3759041"/>
                <a:ext cx="75723" cy="75723"/>
                <a:chOff x="5960935" y="3759041"/>
                <a:chExt cx="75723" cy="75723"/>
              </a:xfrm>
            </p:grpSpPr>
            <p:sp>
              <p:nvSpPr>
                <p:cNvPr id="2143" name="Freeform: Shape 7551">
                  <a:extLst>
                    <a:ext uri="{FF2B5EF4-FFF2-40B4-BE49-F238E27FC236}">
                      <a16:creationId xmlns:a16="http://schemas.microsoft.com/office/drawing/2014/main" id="{D707DB91-CE74-C6F7-9A3F-5852B6AC4187}"/>
                    </a:ext>
                  </a:extLst>
                </p:cNvPr>
                <p:cNvSpPr/>
                <p:nvPr/>
              </p:nvSpPr>
              <p:spPr bwMode="gray">
                <a:xfrm>
                  <a:off x="5998845" y="37590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4" name="Freeform: Shape 7552">
                  <a:extLst>
                    <a:ext uri="{FF2B5EF4-FFF2-40B4-BE49-F238E27FC236}">
                      <a16:creationId xmlns:a16="http://schemas.microsoft.com/office/drawing/2014/main" id="{16039FF9-64EA-47AC-176B-4D339C1B0456}"/>
                    </a:ext>
                  </a:extLst>
                </p:cNvPr>
                <p:cNvSpPr/>
                <p:nvPr/>
              </p:nvSpPr>
              <p:spPr bwMode="gray">
                <a:xfrm>
                  <a:off x="5960935" y="37968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3" name="Graphic 401">
                <a:extLst>
                  <a:ext uri="{FF2B5EF4-FFF2-40B4-BE49-F238E27FC236}">
                    <a16:creationId xmlns:a16="http://schemas.microsoft.com/office/drawing/2014/main" id="{B8302736-0224-AF46-A69F-1A3512FE386B}"/>
                  </a:ext>
                </a:extLst>
              </p:cNvPr>
              <p:cNvGrpSpPr/>
              <p:nvPr/>
            </p:nvGrpSpPr>
            <p:grpSpPr bwMode="gray">
              <a:xfrm>
                <a:off x="5938456" y="3759041"/>
                <a:ext cx="75723" cy="75723"/>
                <a:chOff x="5938456" y="3759041"/>
                <a:chExt cx="75723" cy="75723"/>
              </a:xfrm>
            </p:grpSpPr>
            <p:sp>
              <p:nvSpPr>
                <p:cNvPr id="2141" name="Freeform: Shape 7549">
                  <a:extLst>
                    <a:ext uri="{FF2B5EF4-FFF2-40B4-BE49-F238E27FC236}">
                      <a16:creationId xmlns:a16="http://schemas.microsoft.com/office/drawing/2014/main" id="{BE2B4D31-5395-5D49-91CD-77709CE94687}"/>
                    </a:ext>
                  </a:extLst>
                </p:cNvPr>
                <p:cNvSpPr/>
                <p:nvPr/>
              </p:nvSpPr>
              <p:spPr bwMode="gray">
                <a:xfrm>
                  <a:off x="5976366" y="375904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2" name="Freeform: Shape 7550">
                  <a:extLst>
                    <a:ext uri="{FF2B5EF4-FFF2-40B4-BE49-F238E27FC236}">
                      <a16:creationId xmlns:a16="http://schemas.microsoft.com/office/drawing/2014/main" id="{2B8B8992-97D1-04DB-AF62-38EB62E22AE8}"/>
                    </a:ext>
                  </a:extLst>
                </p:cNvPr>
                <p:cNvSpPr/>
                <p:nvPr/>
              </p:nvSpPr>
              <p:spPr bwMode="gray">
                <a:xfrm>
                  <a:off x="5938456" y="37968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4" name="Graphic 401">
                <a:extLst>
                  <a:ext uri="{FF2B5EF4-FFF2-40B4-BE49-F238E27FC236}">
                    <a16:creationId xmlns:a16="http://schemas.microsoft.com/office/drawing/2014/main" id="{2488B4B5-D17E-251B-06DE-564A2123188E}"/>
                  </a:ext>
                </a:extLst>
              </p:cNvPr>
              <p:cNvGrpSpPr/>
              <p:nvPr/>
            </p:nvGrpSpPr>
            <p:grpSpPr bwMode="gray">
              <a:xfrm>
                <a:off x="5862828" y="3721227"/>
                <a:ext cx="75628" cy="75628"/>
                <a:chOff x="5862828" y="3721227"/>
                <a:chExt cx="75628" cy="75628"/>
              </a:xfrm>
            </p:grpSpPr>
            <p:sp>
              <p:nvSpPr>
                <p:cNvPr id="2139" name="Freeform: Shape 7547">
                  <a:extLst>
                    <a:ext uri="{FF2B5EF4-FFF2-40B4-BE49-F238E27FC236}">
                      <a16:creationId xmlns:a16="http://schemas.microsoft.com/office/drawing/2014/main" id="{9D3E6558-83C4-624D-0E5E-3614C30D340B}"/>
                    </a:ext>
                  </a:extLst>
                </p:cNvPr>
                <p:cNvSpPr/>
                <p:nvPr/>
              </p:nvSpPr>
              <p:spPr bwMode="gray">
                <a:xfrm>
                  <a:off x="5900642"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40" name="Freeform: Shape 7548">
                  <a:extLst>
                    <a:ext uri="{FF2B5EF4-FFF2-40B4-BE49-F238E27FC236}">
                      <a16:creationId xmlns:a16="http://schemas.microsoft.com/office/drawing/2014/main" id="{74A76AB5-54B4-97D4-C4E9-B802FD518B39}"/>
                    </a:ext>
                  </a:extLst>
                </p:cNvPr>
                <p:cNvSpPr/>
                <p:nvPr/>
              </p:nvSpPr>
              <p:spPr bwMode="gray">
                <a:xfrm>
                  <a:off x="5862828" y="375904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5" name="Graphic 401">
                <a:extLst>
                  <a:ext uri="{FF2B5EF4-FFF2-40B4-BE49-F238E27FC236}">
                    <a16:creationId xmlns:a16="http://schemas.microsoft.com/office/drawing/2014/main" id="{E5597665-D0BB-0749-6065-60EA18DD6204}"/>
                  </a:ext>
                </a:extLst>
              </p:cNvPr>
              <p:cNvGrpSpPr/>
              <p:nvPr/>
            </p:nvGrpSpPr>
            <p:grpSpPr bwMode="gray">
              <a:xfrm>
                <a:off x="5670042" y="3721227"/>
                <a:ext cx="75723" cy="75628"/>
                <a:chOff x="5670042" y="3721227"/>
                <a:chExt cx="75723" cy="75628"/>
              </a:xfrm>
            </p:grpSpPr>
            <p:sp>
              <p:nvSpPr>
                <p:cNvPr id="2137" name="Freeform: Shape 7545">
                  <a:extLst>
                    <a:ext uri="{FF2B5EF4-FFF2-40B4-BE49-F238E27FC236}">
                      <a16:creationId xmlns:a16="http://schemas.microsoft.com/office/drawing/2014/main" id="{220C6E02-82F5-29DC-1396-012CB04C639B}"/>
                    </a:ext>
                  </a:extLst>
                </p:cNvPr>
                <p:cNvSpPr/>
                <p:nvPr/>
              </p:nvSpPr>
              <p:spPr bwMode="gray">
                <a:xfrm>
                  <a:off x="5707951"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38" name="Freeform: Shape 7546">
                  <a:extLst>
                    <a:ext uri="{FF2B5EF4-FFF2-40B4-BE49-F238E27FC236}">
                      <a16:creationId xmlns:a16="http://schemas.microsoft.com/office/drawing/2014/main" id="{D71F5DF4-15E7-E18B-82DF-ECCA3EC746EB}"/>
                    </a:ext>
                  </a:extLst>
                </p:cNvPr>
                <p:cNvSpPr/>
                <p:nvPr/>
              </p:nvSpPr>
              <p:spPr bwMode="gray">
                <a:xfrm>
                  <a:off x="5670042" y="3759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6" name="Graphic 401">
                <a:extLst>
                  <a:ext uri="{FF2B5EF4-FFF2-40B4-BE49-F238E27FC236}">
                    <a16:creationId xmlns:a16="http://schemas.microsoft.com/office/drawing/2014/main" id="{E4153ABE-1C6F-04E7-E7B8-4F69B45A6E60}"/>
                  </a:ext>
                </a:extLst>
              </p:cNvPr>
              <p:cNvGrpSpPr/>
              <p:nvPr/>
            </p:nvGrpSpPr>
            <p:grpSpPr bwMode="gray">
              <a:xfrm>
                <a:off x="5748813" y="3721227"/>
                <a:ext cx="75628" cy="75628"/>
                <a:chOff x="5748813" y="3721227"/>
                <a:chExt cx="75628" cy="75628"/>
              </a:xfrm>
            </p:grpSpPr>
            <p:sp>
              <p:nvSpPr>
                <p:cNvPr id="2135" name="Freeform: Shape 7543">
                  <a:extLst>
                    <a:ext uri="{FF2B5EF4-FFF2-40B4-BE49-F238E27FC236}">
                      <a16:creationId xmlns:a16="http://schemas.microsoft.com/office/drawing/2014/main" id="{A1D3546D-AB61-3DF4-DC6A-F5F8E422EB33}"/>
                    </a:ext>
                  </a:extLst>
                </p:cNvPr>
                <p:cNvSpPr/>
                <p:nvPr/>
              </p:nvSpPr>
              <p:spPr bwMode="gray">
                <a:xfrm>
                  <a:off x="5786628"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36" name="Freeform: Shape 7544">
                  <a:extLst>
                    <a:ext uri="{FF2B5EF4-FFF2-40B4-BE49-F238E27FC236}">
                      <a16:creationId xmlns:a16="http://schemas.microsoft.com/office/drawing/2014/main" id="{BDAE198E-361C-633E-8AC5-AFD554598DD6}"/>
                    </a:ext>
                  </a:extLst>
                </p:cNvPr>
                <p:cNvSpPr/>
                <p:nvPr/>
              </p:nvSpPr>
              <p:spPr bwMode="gray">
                <a:xfrm>
                  <a:off x="5748813" y="375904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7" name="Graphic 401">
                <a:extLst>
                  <a:ext uri="{FF2B5EF4-FFF2-40B4-BE49-F238E27FC236}">
                    <a16:creationId xmlns:a16="http://schemas.microsoft.com/office/drawing/2014/main" id="{ACB58EE6-4D2A-6243-661D-07824FE50683}"/>
                  </a:ext>
                </a:extLst>
              </p:cNvPr>
              <p:cNvGrpSpPr/>
              <p:nvPr/>
            </p:nvGrpSpPr>
            <p:grpSpPr bwMode="gray">
              <a:xfrm>
                <a:off x="5815679" y="3721227"/>
                <a:ext cx="75723" cy="75628"/>
                <a:chOff x="5815679" y="3721227"/>
                <a:chExt cx="75723" cy="75628"/>
              </a:xfrm>
            </p:grpSpPr>
            <p:sp>
              <p:nvSpPr>
                <p:cNvPr id="2133" name="Freeform: Shape 7541">
                  <a:extLst>
                    <a:ext uri="{FF2B5EF4-FFF2-40B4-BE49-F238E27FC236}">
                      <a16:creationId xmlns:a16="http://schemas.microsoft.com/office/drawing/2014/main" id="{117B20E7-7FD8-007F-DB29-D668FD3D8CB9}"/>
                    </a:ext>
                  </a:extLst>
                </p:cNvPr>
                <p:cNvSpPr/>
                <p:nvPr/>
              </p:nvSpPr>
              <p:spPr bwMode="gray">
                <a:xfrm>
                  <a:off x="5853493"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34" name="Freeform: Shape 7542">
                  <a:extLst>
                    <a:ext uri="{FF2B5EF4-FFF2-40B4-BE49-F238E27FC236}">
                      <a16:creationId xmlns:a16="http://schemas.microsoft.com/office/drawing/2014/main" id="{A63D7332-6F2A-7BDD-200F-792FA74468F1}"/>
                    </a:ext>
                  </a:extLst>
                </p:cNvPr>
                <p:cNvSpPr/>
                <p:nvPr/>
              </p:nvSpPr>
              <p:spPr bwMode="gray">
                <a:xfrm>
                  <a:off x="5815679" y="3759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8" name="Graphic 401">
                <a:extLst>
                  <a:ext uri="{FF2B5EF4-FFF2-40B4-BE49-F238E27FC236}">
                    <a16:creationId xmlns:a16="http://schemas.microsoft.com/office/drawing/2014/main" id="{D31CE286-610A-6252-830B-341FDFBEB89D}"/>
                  </a:ext>
                </a:extLst>
              </p:cNvPr>
              <p:cNvGrpSpPr/>
              <p:nvPr/>
            </p:nvGrpSpPr>
            <p:grpSpPr bwMode="gray">
              <a:xfrm>
                <a:off x="5848540" y="3721227"/>
                <a:ext cx="75628" cy="75628"/>
                <a:chOff x="5848540" y="3721227"/>
                <a:chExt cx="75628" cy="75628"/>
              </a:xfrm>
            </p:grpSpPr>
            <p:sp>
              <p:nvSpPr>
                <p:cNvPr id="2131" name="Freeform: Shape 7539">
                  <a:extLst>
                    <a:ext uri="{FF2B5EF4-FFF2-40B4-BE49-F238E27FC236}">
                      <a16:creationId xmlns:a16="http://schemas.microsoft.com/office/drawing/2014/main" id="{6C601FCA-F9C8-9647-39ED-305FD3D4503E}"/>
                    </a:ext>
                  </a:extLst>
                </p:cNvPr>
                <p:cNvSpPr/>
                <p:nvPr/>
              </p:nvSpPr>
              <p:spPr bwMode="gray">
                <a:xfrm>
                  <a:off x="5886354"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32" name="Freeform: Shape 7540">
                  <a:extLst>
                    <a:ext uri="{FF2B5EF4-FFF2-40B4-BE49-F238E27FC236}">
                      <a16:creationId xmlns:a16="http://schemas.microsoft.com/office/drawing/2014/main" id="{FC4A9982-E783-5737-EB00-56D3C6AE12A2}"/>
                    </a:ext>
                  </a:extLst>
                </p:cNvPr>
                <p:cNvSpPr/>
                <p:nvPr/>
              </p:nvSpPr>
              <p:spPr bwMode="gray">
                <a:xfrm>
                  <a:off x="5848540" y="375904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1999" name="Graphic 401">
                <a:extLst>
                  <a:ext uri="{FF2B5EF4-FFF2-40B4-BE49-F238E27FC236}">
                    <a16:creationId xmlns:a16="http://schemas.microsoft.com/office/drawing/2014/main" id="{B5B0F60E-C0AA-85EC-7FB9-69D55696B62B}"/>
                  </a:ext>
                </a:extLst>
              </p:cNvPr>
              <p:cNvGrpSpPr/>
              <p:nvPr/>
            </p:nvGrpSpPr>
            <p:grpSpPr bwMode="gray">
              <a:xfrm>
                <a:off x="5706237" y="3721227"/>
                <a:ext cx="75723" cy="75628"/>
                <a:chOff x="5706237" y="3721227"/>
                <a:chExt cx="75723" cy="75628"/>
              </a:xfrm>
            </p:grpSpPr>
            <p:sp>
              <p:nvSpPr>
                <p:cNvPr id="2129" name="Freeform: Shape 7537">
                  <a:extLst>
                    <a:ext uri="{FF2B5EF4-FFF2-40B4-BE49-F238E27FC236}">
                      <a16:creationId xmlns:a16="http://schemas.microsoft.com/office/drawing/2014/main" id="{797C75ED-02AF-1DBE-75B8-FE38E729F58D}"/>
                    </a:ext>
                  </a:extLst>
                </p:cNvPr>
                <p:cNvSpPr/>
                <p:nvPr/>
              </p:nvSpPr>
              <p:spPr bwMode="gray">
                <a:xfrm>
                  <a:off x="5744051"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30" name="Freeform: Shape 7538">
                  <a:extLst>
                    <a:ext uri="{FF2B5EF4-FFF2-40B4-BE49-F238E27FC236}">
                      <a16:creationId xmlns:a16="http://schemas.microsoft.com/office/drawing/2014/main" id="{1F6F7780-302D-69D9-5268-BD1B12E3A2CF}"/>
                    </a:ext>
                  </a:extLst>
                </p:cNvPr>
                <p:cNvSpPr/>
                <p:nvPr/>
              </p:nvSpPr>
              <p:spPr bwMode="gray">
                <a:xfrm>
                  <a:off x="5706237" y="3759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0" name="Graphic 401">
                <a:extLst>
                  <a:ext uri="{FF2B5EF4-FFF2-40B4-BE49-F238E27FC236}">
                    <a16:creationId xmlns:a16="http://schemas.microsoft.com/office/drawing/2014/main" id="{805CC788-38C0-41F7-1EC6-90EBFE4CC66C}"/>
                  </a:ext>
                </a:extLst>
              </p:cNvPr>
              <p:cNvGrpSpPr/>
              <p:nvPr/>
            </p:nvGrpSpPr>
            <p:grpSpPr bwMode="gray">
              <a:xfrm>
                <a:off x="5696807" y="3721227"/>
                <a:ext cx="75723" cy="75628"/>
                <a:chOff x="5696807" y="3721227"/>
                <a:chExt cx="75723" cy="75628"/>
              </a:xfrm>
            </p:grpSpPr>
            <p:sp>
              <p:nvSpPr>
                <p:cNvPr id="2127" name="Freeform: Shape 7535">
                  <a:extLst>
                    <a:ext uri="{FF2B5EF4-FFF2-40B4-BE49-F238E27FC236}">
                      <a16:creationId xmlns:a16="http://schemas.microsoft.com/office/drawing/2014/main" id="{B10947A0-3F91-8FAE-1189-14166BBA42F5}"/>
                    </a:ext>
                  </a:extLst>
                </p:cNvPr>
                <p:cNvSpPr/>
                <p:nvPr/>
              </p:nvSpPr>
              <p:spPr bwMode="gray">
                <a:xfrm>
                  <a:off x="5734621"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8" name="Freeform: Shape 7536">
                  <a:extLst>
                    <a:ext uri="{FF2B5EF4-FFF2-40B4-BE49-F238E27FC236}">
                      <a16:creationId xmlns:a16="http://schemas.microsoft.com/office/drawing/2014/main" id="{09D7F7F8-D7E2-4640-0495-3EE036017CA9}"/>
                    </a:ext>
                  </a:extLst>
                </p:cNvPr>
                <p:cNvSpPr/>
                <p:nvPr/>
              </p:nvSpPr>
              <p:spPr bwMode="gray">
                <a:xfrm>
                  <a:off x="5696807" y="3759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1" name="Graphic 401">
                <a:extLst>
                  <a:ext uri="{FF2B5EF4-FFF2-40B4-BE49-F238E27FC236}">
                    <a16:creationId xmlns:a16="http://schemas.microsoft.com/office/drawing/2014/main" id="{BF9885E8-7BA7-1055-1148-F5D5D7B6E8AB}"/>
                  </a:ext>
                </a:extLst>
              </p:cNvPr>
              <p:cNvGrpSpPr/>
              <p:nvPr/>
            </p:nvGrpSpPr>
            <p:grpSpPr bwMode="gray">
              <a:xfrm>
                <a:off x="5683091" y="3721227"/>
                <a:ext cx="75723" cy="75628"/>
                <a:chOff x="5683091" y="3721227"/>
                <a:chExt cx="75723" cy="75628"/>
              </a:xfrm>
            </p:grpSpPr>
            <p:sp>
              <p:nvSpPr>
                <p:cNvPr id="2125" name="Freeform: Shape 7533">
                  <a:extLst>
                    <a:ext uri="{FF2B5EF4-FFF2-40B4-BE49-F238E27FC236}">
                      <a16:creationId xmlns:a16="http://schemas.microsoft.com/office/drawing/2014/main" id="{4B58A908-7B27-AD8C-42A2-46D27C4FF865}"/>
                    </a:ext>
                  </a:extLst>
                </p:cNvPr>
                <p:cNvSpPr/>
                <p:nvPr/>
              </p:nvSpPr>
              <p:spPr bwMode="gray">
                <a:xfrm>
                  <a:off x="5721000" y="37212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6" name="Freeform: Shape 7534">
                  <a:extLst>
                    <a:ext uri="{FF2B5EF4-FFF2-40B4-BE49-F238E27FC236}">
                      <a16:creationId xmlns:a16="http://schemas.microsoft.com/office/drawing/2014/main" id="{9B5E512B-4707-AA86-6099-55E5736EE521}"/>
                    </a:ext>
                  </a:extLst>
                </p:cNvPr>
                <p:cNvSpPr/>
                <p:nvPr/>
              </p:nvSpPr>
              <p:spPr bwMode="gray">
                <a:xfrm>
                  <a:off x="5683091" y="37590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2" name="Graphic 401">
                <a:extLst>
                  <a:ext uri="{FF2B5EF4-FFF2-40B4-BE49-F238E27FC236}">
                    <a16:creationId xmlns:a16="http://schemas.microsoft.com/office/drawing/2014/main" id="{603B09B4-A541-43D5-F7CF-C8A9AA0774A7}"/>
                  </a:ext>
                </a:extLst>
              </p:cNvPr>
              <p:cNvGrpSpPr/>
              <p:nvPr/>
            </p:nvGrpSpPr>
            <p:grpSpPr bwMode="gray">
              <a:xfrm>
                <a:off x="5643276" y="3696271"/>
                <a:ext cx="75723" cy="75723"/>
                <a:chOff x="5643276" y="3696271"/>
                <a:chExt cx="75723" cy="75723"/>
              </a:xfrm>
            </p:grpSpPr>
            <p:sp>
              <p:nvSpPr>
                <p:cNvPr id="2123" name="Freeform: Shape 7531">
                  <a:extLst>
                    <a:ext uri="{FF2B5EF4-FFF2-40B4-BE49-F238E27FC236}">
                      <a16:creationId xmlns:a16="http://schemas.microsoft.com/office/drawing/2014/main" id="{17859E37-498C-5E01-6D23-E4FA1365EB48}"/>
                    </a:ext>
                  </a:extLst>
                </p:cNvPr>
                <p:cNvSpPr/>
                <p:nvPr/>
              </p:nvSpPr>
              <p:spPr bwMode="gray">
                <a:xfrm>
                  <a:off x="5681186" y="36962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4" name="Freeform: Shape 7532">
                  <a:extLst>
                    <a:ext uri="{FF2B5EF4-FFF2-40B4-BE49-F238E27FC236}">
                      <a16:creationId xmlns:a16="http://schemas.microsoft.com/office/drawing/2014/main" id="{A1DE8A17-9035-6CB3-F33D-318B58E25458}"/>
                    </a:ext>
                  </a:extLst>
                </p:cNvPr>
                <p:cNvSpPr/>
                <p:nvPr/>
              </p:nvSpPr>
              <p:spPr bwMode="gray">
                <a:xfrm>
                  <a:off x="5643276" y="37341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3" name="Graphic 401">
                <a:extLst>
                  <a:ext uri="{FF2B5EF4-FFF2-40B4-BE49-F238E27FC236}">
                    <a16:creationId xmlns:a16="http://schemas.microsoft.com/office/drawing/2014/main" id="{A372E418-14A1-D463-3715-44906D582113}"/>
                  </a:ext>
                </a:extLst>
              </p:cNvPr>
              <p:cNvGrpSpPr/>
              <p:nvPr/>
            </p:nvGrpSpPr>
            <p:grpSpPr bwMode="gray">
              <a:xfrm>
                <a:off x="5578887" y="3661314"/>
                <a:ext cx="75628" cy="75723"/>
                <a:chOff x="5578887" y="3661314"/>
                <a:chExt cx="75628" cy="75723"/>
              </a:xfrm>
            </p:grpSpPr>
            <p:sp>
              <p:nvSpPr>
                <p:cNvPr id="2121" name="Freeform: Shape 7529">
                  <a:extLst>
                    <a:ext uri="{FF2B5EF4-FFF2-40B4-BE49-F238E27FC236}">
                      <a16:creationId xmlns:a16="http://schemas.microsoft.com/office/drawing/2014/main" id="{355FCC1C-C403-F0C4-97C7-8B812BEBB905}"/>
                    </a:ext>
                  </a:extLst>
                </p:cNvPr>
                <p:cNvSpPr/>
                <p:nvPr/>
              </p:nvSpPr>
              <p:spPr bwMode="gray">
                <a:xfrm>
                  <a:off x="5616702" y="36613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2" name="Freeform: Shape 7530">
                  <a:extLst>
                    <a:ext uri="{FF2B5EF4-FFF2-40B4-BE49-F238E27FC236}">
                      <a16:creationId xmlns:a16="http://schemas.microsoft.com/office/drawing/2014/main" id="{BF38DF4C-F7DC-6836-5FC7-7C8DF1697D1E}"/>
                    </a:ext>
                  </a:extLst>
                </p:cNvPr>
                <p:cNvSpPr/>
                <p:nvPr/>
              </p:nvSpPr>
              <p:spPr bwMode="gray">
                <a:xfrm>
                  <a:off x="5578887" y="36992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4" name="Graphic 401">
                <a:extLst>
                  <a:ext uri="{FF2B5EF4-FFF2-40B4-BE49-F238E27FC236}">
                    <a16:creationId xmlns:a16="http://schemas.microsoft.com/office/drawing/2014/main" id="{7E52F1A0-D4C6-E88F-5123-805ECF5E008D}"/>
                  </a:ext>
                </a:extLst>
              </p:cNvPr>
              <p:cNvGrpSpPr/>
              <p:nvPr/>
            </p:nvGrpSpPr>
            <p:grpSpPr bwMode="gray">
              <a:xfrm>
                <a:off x="5515356" y="3661314"/>
                <a:ext cx="75628" cy="75723"/>
                <a:chOff x="5515356" y="3661314"/>
                <a:chExt cx="75628" cy="75723"/>
              </a:xfrm>
            </p:grpSpPr>
            <p:sp>
              <p:nvSpPr>
                <p:cNvPr id="2119" name="Freeform: Shape 7527">
                  <a:extLst>
                    <a:ext uri="{FF2B5EF4-FFF2-40B4-BE49-F238E27FC236}">
                      <a16:creationId xmlns:a16="http://schemas.microsoft.com/office/drawing/2014/main" id="{9A3227D0-E49D-26F4-C495-E9902B459A56}"/>
                    </a:ext>
                  </a:extLst>
                </p:cNvPr>
                <p:cNvSpPr/>
                <p:nvPr/>
              </p:nvSpPr>
              <p:spPr bwMode="gray">
                <a:xfrm>
                  <a:off x="5553170" y="366131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20" name="Freeform: Shape 7528">
                  <a:extLst>
                    <a:ext uri="{FF2B5EF4-FFF2-40B4-BE49-F238E27FC236}">
                      <a16:creationId xmlns:a16="http://schemas.microsoft.com/office/drawing/2014/main" id="{9151D6AC-2EE1-FFA4-3917-F93F13FB1013}"/>
                    </a:ext>
                  </a:extLst>
                </p:cNvPr>
                <p:cNvSpPr/>
                <p:nvPr/>
              </p:nvSpPr>
              <p:spPr bwMode="gray">
                <a:xfrm>
                  <a:off x="5515356" y="369922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5" name="Graphic 401">
                <a:extLst>
                  <a:ext uri="{FF2B5EF4-FFF2-40B4-BE49-F238E27FC236}">
                    <a16:creationId xmlns:a16="http://schemas.microsoft.com/office/drawing/2014/main" id="{5B8784BE-3B3B-0EE9-FE78-18B50B4C1C98}"/>
                  </a:ext>
                </a:extLst>
              </p:cNvPr>
              <p:cNvGrpSpPr/>
              <p:nvPr/>
            </p:nvGrpSpPr>
            <p:grpSpPr bwMode="gray">
              <a:xfrm>
                <a:off x="5455158" y="3638264"/>
                <a:ext cx="75628" cy="75628"/>
                <a:chOff x="5455158" y="3638264"/>
                <a:chExt cx="75628" cy="75628"/>
              </a:xfrm>
            </p:grpSpPr>
            <p:sp>
              <p:nvSpPr>
                <p:cNvPr id="2117" name="Freeform: Shape 7525">
                  <a:extLst>
                    <a:ext uri="{FF2B5EF4-FFF2-40B4-BE49-F238E27FC236}">
                      <a16:creationId xmlns:a16="http://schemas.microsoft.com/office/drawing/2014/main" id="{F9C7603E-E3E2-078D-1AA5-80C89CE23DBD}"/>
                    </a:ext>
                  </a:extLst>
                </p:cNvPr>
                <p:cNvSpPr/>
                <p:nvPr/>
              </p:nvSpPr>
              <p:spPr bwMode="gray">
                <a:xfrm>
                  <a:off x="5492972" y="3638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18" name="Freeform: Shape 7526">
                  <a:extLst>
                    <a:ext uri="{FF2B5EF4-FFF2-40B4-BE49-F238E27FC236}">
                      <a16:creationId xmlns:a16="http://schemas.microsoft.com/office/drawing/2014/main" id="{97951CFA-D095-ADC6-6826-D371E60485C0}"/>
                    </a:ext>
                  </a:extLst>
                </p:cNvPr>
                <p:cNvSpPr/>
                <p:nvPr/>
              </p:nvSpPr>
              <p:spPr bwMode="gray">
                <a:xfrm>
                  <a:off x="5455158" y="3676078"/>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6" name="Graphic 401">
                <a:extLst>
                  <a:ext uri="{FF2B5EF4-FFF2-40B4-BE49-F238E27FC236}">
                    <a16:creationId xmlns:a16="http://schemas.microsoft.com/office/drawing/2014/main" id="{64FB9B8F-F1F6-0580-C327-04D76B206DE0}"/>
                  </a:ext>
                </a:extLst>
              </p:cNvPr>
              <p:cNvGrpSpPr/>
              <p:nvPr/>
            </p:nvGrpSpPr>
            <p:grpSpPr bwMode="gray">
              <a:xfrm>
                <a:off x="5368480" y="3638264"/>
                <a:ext cx="75723" cy="75628"/>
                <a:chOff x="5368480" y="3638264"/>
                <a:chExt cx="75723" cy="75628"/>
              </a:xfrm>
            </p:grpSpPr>
            <p:sp>
              <p:nvSpPr>
                <p:cNvPr id="2115" name="Freeform: Shape 7523">
                  <a:extLst>
                    <a:ext uri="{FF2B5EF4-FFF2-40B4-BE49-F238E27FC236}">
                      <a16:creationId xmlns:a16="http://schemas.microsoft.com/office/drawing/2014/main" id="{8D411283-7F64-E932-6157-B00214302CC1}"/>
                    </a:ext>
                  </a:extLst>
                </p:cNvPr>
                <p:cNvSpPr/>
                <p:nvPr/>
              </p:nvSpPr>
              <p:spPr bwMode="gray">
                <a:xfrm>
                  <a:off x="5406390" y="3638264"/>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16" name="Freeform: Shape 7524">
                  <a:extLst>
                    <a:ext uri="{FF2B5EF4-FFF2-40B4-BE49-F238E27FC236}">
                      <a16:creationId xmlns:a16="http://schemas.microsoft.com/office/drawing/2014/main" id="{7CC9BFEA-7009-F8BC-D284-A5A072A9CB29}"/>
                    </a:ext>
                  </a:extLst>
                </p:cNvPr>
                <p:cNvSpPr/>
                <p:nvPr/>
              </p:nvSpPr>
              <p:spPr bwMode="gray">
                <a:xfrm>
                  <a:off x="5368480" y="367607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7" name="Graphic 401">
                <a:extLst>
                  <a:ext uri="{FF2B5EF4-FFF2-40B4-BE49-F238E27FC236}">
                    <a16:creationId xmlns:a16="http://schemas.microsoft.com/office/drawing/2014/main" id="{2DA0A1B7-9AF2-FEED-62F4-62F42EDB736A}"/>
                  </a:ext>
                </a:extLst>
              </p:cNvPr>
              <p:cNvGrpSpPr/>
              <p:nvPr/>
            </p:nvGrpSpPr>
            <p:grpSpPr bwMode="gray">
              <a:xfrm>
                <a:off x="5310092" y="3555587"/>
                <a:ext cx="75723" cy="75628"/>
                <a:chOff x="5310092" y="3555587"/>
                <a:chExt cx="75723" cy="75628"/>
              </a:xfrm>
            </p:grpSpPr>
            <p:sp>
              <p:nvSpPr>
                <p:cNvPr id="2113" name="Freeform: Shape 7521">
                  <a:extLst>
                    <a:ext uri="{FF2B5EF4-FFF2-40B4-BE49-F238E27FC236}">
                      <a16:creationId xmlns:a16="http://schemas.microsoft.com/office/drawing/2014/main" id="{EE06192B-E599-71DC-FFB5-AC85C03DBCFA}"/>
                    </a:ext>
                  </a:extLst>
                </p:cNvPr>
                <p:cNvSpPr/>
                <p:nvPr/>
              </p:nvSpPr>
              <p:spPr bwMode="gray">
                <a:xfrm>
                  <a:off x="5348001" y="355558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14" name="Freeform: Shape 7522">
                  <a:extLst>
                    <a:ext uri="{FF2B5EF4-FFF2-40B4-BE49-F238E27FC236}">
                      <a16:creationId xmlns:a16="http://schemas.microsoft.com/office/drawing/2014/main" id="{690AD458-1AE1-68DE-D3EF-577D7B30618A}"/>
                    </a:ext>
                  </a:extLst>
                </p:cNvPr>
                <p:cNvSpPr/>
                <p:nvPr/>
              </p:nvSpPr>
              <p:spPr bwMode="gray">
                <a:xfrm>
                  <a:off x="5310092" y="35934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8" name="Graphic 401">
                <a:extLst>
                  <a:ext uri="{FF2B5EF4-FFF2-40B4-BE49-F238E27FC236}">
                    <a16:creationId xmlns:a16="http://schemas.microsoft.com/office/drawing/2014/main" id="{E295D989-79E3-94E1-7AEE-E77D9A08F6E6}"/>
                  </a:ext>
                </a:extLst>
              </p:cNvPr>
              <p:cNvGrpSpPr/>
              <p:nvPr/>
            </p:nvGrpSpPr>
            <p:grpSpPr bwMode="gray">
              <a:xfrm>
                <a:off x="5230749" y="3528155"/>
                <a:ext cx="75723" cy="75723"/>
                <a:chOff x="5230749" y="3528155"/>
                <a:chExt cx="75723" cy="75723"/>
              </a:xfrm>
            </p:grpSpPr>
            <p:sp>
              <p:nvSpPr>
                <p:cNvPr id="2111" name="Freeform: Shape 7519">
                  <a:extLst>
                    <a:ext uri="{FF2B5EF4-FFF2-40B4-BE49-F238E27FC236}">
                      <a16:creationId xmlns:a16="http://schemas.microsoft.com/office/drawing/2014/main" id="{59926C26-A12C-9925-9D18-4699738CA5FD}"/>
                    </a:ext>
                  </a:extLst>
                </p:cNvPr>
                <p:cNvSpPr/>
                <p:nvPr/>
              </p:nvSpPr>
              <p:spPr bwMode="gray">
                <a:xfrm>
                  <a:off x="5268658" y="352815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12" name="Freeform: Shape 7520">
                  <a:extLst>
                    <a:ext uri="{FF2B5EF4-FFF2-40B4-BE49-F238E27FC236}">
                      <a16:creationId xmlns:a16="http://schemas.microsoft.com/office/drawing/2014/main" id="{8461D22C-FAEB-7CD9-9E2A-13EA809C71BC}"/>
                    </a:ext>
                  </a:extLst>
                </p:cNvPr>
                <p:cNvSpPr/>
                <p:nvPr/>
              </p:nvSpPr>
              <p:spPr bwMode="gray">
                <a:xfrm>
                  <a:off x="5230749" y="35660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09" name="Graphic 401">
                <a:extLst>
                  <a:ext uri="{FF2B5EF4-FFF2-40B4-BE49-F238E27FC236}">
                    <a16:creationId xmlns:a16="http://schemas.microsoft.com/office/drawing/2014/main" id="{9FCB2300-CDA9-424D-707C-57413C25C771}"/>
                  </a:ext>
                </a:extLst>
              </p:cNvPr>
              <p:cNvGrpSpPr/>
              <p:nvPr/>
            </p:nvGrpSpPr>
            <p:grpSpPr bwMode="gray">
              <a:xfrm>
                <a:off x="5135308" y="3448526"/>
                <a:ext cx="75723" cy="75723"/>
                <a:chOff x="5135308" y="3448526"/>
                <a:chExt cx="75723" cy="75723"/>
              </a:xfrm>
            </p:grpSpPr>
            <p:sp>
              <p:nvSpPr>
                <p:cNvPr id="2109" name="Freeform: Shape 7517">
                  <a:extLst>
                    <a:ext uri="{FF2B5EF4-FFF2-40B4-BE49-F238E27FC236}">
                      <a16:creationId xmlns:a16="http://schemas.microsoft.com/office/drawing/2014/main" id="{6BD2A1DE-BA75-895F-29B7-2205E5B84EDA}"/>
                    </a:ext>
                  </a:extLst>
                </p:cNvPr>
                <p:cNvSpPr/>
                <p:nvPr/>
              </p:nvSpPr>
              <p:spPr bwMode="gray">
                <a:xfrm>
                  <a:off x="5173218" y="344852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10" name="Freeform: Shape 7518">
                  <a:extLst>
                    <a:ext uri="{FF2B5EF4-FFF2-40B4-BE49-F238E27FC236}">
                      <a16:creationId xmlns:a16="http://schemas.microsoft.com/office/drawing/2014/main" id="{89C4B9E9-A63C-716D-3BCB-BF5089D5C9BB}"/>
                    </a:ext>
                  </a:extLst>
                </p:cNvPr>
                <p:cNvSpPr/>
                <p:nvPr/>
              </p:nvSpPr>
              <p:spPr bwMode="gray">
                <a:xfrm>
                  <a:off x="5135308" y="348643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0" name="Graphic 401">
                <a:extLst>
                  <a:ext uri="{FF2B5EF4-FFF2-40B4-BE49-F238E27FC236}">
                    <a16:creationId xmlns:a16="http://schemas.microsoft.com/office/drawing/2014/main" id="{CD611B55-4C31-63EA-F4D9-090D4A5B53FE}"/>
                  </a:ext>
                </a:extLst>
              </p:cNvPr>
              <p:cNvGrpSpPr/>
              <p:nvPr/>
            </p:nvGrpSpPr>
            <p:grpSpPr bwMode="gray">
              <a:xfrm>
                <a:off x="5094922" y="3419951"/>
                <a:ext cx="75723" cy="75723"/>
                <a:chOff x="5094922" y="3419951"/>
                <a:chExt cx="75723" cy="75723"/>
              </a:xfrm>
            </p:grpSpPr>
            <p:sp>
              <p:nvSpPr>
                <p:cNvPr id="2107" name="Freeform: Shape 7515">
                  <a:extLst>
                    <a:ext uri="{FF2B5EF4-FFF2-40B4-BE49-F238E27FC236}">
                      <a16:creationId xmlns:a16="http://schemas.microsoft.com/office/drawing/2014/main" id="{2854CDD7-59C7-0DA3-DAE9-A061787AAA95}"/>
                    </a:ext>
                  </a:extLst>
                </p:cNvPr>
                <p:cNvSpPr/>
                <p:nvPr/>
              </p:nvSpPr>
              <p:spPr bwMode="gray">
                <a:xfrm>
                  <a:off x="5132736" y="34199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8" name="Freeform: Shape 7516">
                  <a:extLst>
                    <a:ext uri="{FF2B5EF4-FFF2-40B4-BE49-F238E27FC236}">
                      <a16:creationId xmlns:a16="http://schemas.microsoft.com/office/drawing/2014/main" id="{86FD7440-32AC-06E2-4714-C2F99AA3A08E}"/>
                    </a:ext>
                  </a:extLst>
                </p:cNvPr>
                <p:cNvSpPr/>
                <p:nvPr/>
              </p:nvSpPr>
              <p:spPr bwMode="gray">
                <a:xfrm>
                  <a:off x="5094922" y="34578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1" name="Graphic 401">
                <a:extLst>
                  <a:ext uri="{FF2B5EF4-FFF2-40B4-BE49-F238E27FC236}">
                    <a16:creationId xmlns:a16="http://schemas.microsoft.com/office/drawing/2014/main" id="{DE8249FE-EECD-AB0D-6B79-821BF49B4EB9}"/>
                  </a:ext>
                </a:extLst>
              </p:cNvPr>
              <p:cNvGrpSpPr/>
              <p:nvPr/>
            </p:nvGrpSpPr>
            <p:grpSpPr bwMode="gray">
              <a:xfrm>
                <a:off x="5043582" y="3312033"/>
                <a:ext cx="75628" cy="75723"/>
                <a:chOff x="5043582" y="3312033"/>
                <a:chExt cx="75628" cy="75723"/>
              </a:xfrm>
            </p:grpSpPr>
            <p:sp>
              <p:nvSpPr>
                <p:cNvPr id="2105" name="Freeform: Shape 7513">
                  <a:extLst>
                    <a:ext uri="{FF2B5EF4-FFF2-40B4-BE49-F238E27FC236}">
                      <a16:creationId xmlns:a16="http://schemas.microsoft.com/office/drawing/2014/main" id="{59073AF8-956D-E263-8F64-34618F06AD67}"/>
                    </a:ext>
                  </a:extLst>
                </p:cNvPr>
                <p:cNvSpPr/>
                <p:nvPr/>
              </p:nvSpPr>
              <p:spPr bwMode="gray">
                <a:xfrm>
                  <a:off x="5081397" y="331203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6" name="Freeform: Shape 7514">
                  <a:extLst>
                    <a:ext uri="{FF2B5EF4-FFF2-40B4-BE49-F238E27FC236}">
                      <a16:creationId xmlns:a16="http://schemas.microsoft.com/office/drawing/2014/main" id="{545311FE-31EE-351C-9A56-01400AEFE912}"/>
                    </a:ext>
                  </a:extLst>
                </p:cNvPr>
                <p:cNvSpPr/>
                <p:nvPr/>
              </p:nvSpPr>
              <p:spPr bwMode="gray">
                <a:xfrm>
                  <a:off x="5043582" y="334994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2" name="Graphic 401">
                <a:extLst>
                  <a:ext uri="{FF2B5EF4-FFF2-40B4-BE49-F238E27FC236}">
                    <a16:creationId xmlns:a16="http://schemas.microsoft.com/office/drawing/2014/main" id="{F155C5CF-B346-8F8D-134D-B0420D45FFCA}"/>
                  </a:ext>
                </a:extLst>
              </p:cNvPr>
              <p:cNvGrpSpPr/>
              <p:nvPr/>
            </p:nvGrpSpPr>
            <p:grpSpPr bwMode="gray">
              <a:xfrm>
                <a:off x="5005673" y="3230975"/>
                <a:ext cx="75723" cy="75723"/>
                <a:chOff x="5005673" y="3230975"/>
                <a:chExt cx="75723" cy="75723"/>
              </a:xfrm>
            </p:grpSpPr>
            <p:sp>
              <p:nvSpPr>
                <p:cNvPr id="2103" name="Freeform: Shape 7511">
                  <a:extLst>
                    <a:ext uri="{FF2B5EF4-FFF2-40B4-BE49-F238E27FC236}">
                      <a16:creationId xmlns:a16="http://schemas.microsoft.com/office/drawing/2014/main" id="{41E542D5-E9BF-2C6D-0CBF-263897A2D16C}"/>
                    </a:ext>
                  </a:extLst>
                </p:cNvPr>
                <p:cNvSpPr/>
                <p:nvPr/>
              </p:nvSpPr>
              <p:spPr bwMode="gray">
                <a:xfrm>
                  <a:off x="5043582" y="32309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4" name="Freeform: Shape 7512">
                  <a:extLst>
                    <a:ext uri="{FF2B5EF4-FFF2-40B4-BE49-F238E27FC236}">
                      <a16:creationId xmlns:a16="http://schemas.microsoft.com/office/drawing/2014/main" id="{145A3208-597B-FFE9-8B06-A10112644D0B}"/>
                    </a:ext>
                  </a:extLst>
                </p:cNvPr>
                <p:cNvSpPr/>
                <p:nvPr/>
              </p:nvSpPr>
              <p:spPr bwMode="gray">
                <a:xfrm>
                  <a:off x="5005673" y="326888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3" name="Graphic 401">
                <a:extLst>
                  <a:ext uri="{FF2B5EF4-FFF2-40B4-BE49-F238E27FC236}">
                    <a16:creationId xmlns:a16="http://schemas.microsoft.com/office/drawing/2014/main" id="{E4E0CA93-8020-7F65-5F85-EDF34635839E}"/>
                  </a:ext>
                </a:extLst>
              </p:cNvPr>
              <p:cNvGrpSpPr/>
              <p:nvPr/>
            </p:nvGrpSpPr>
            <p:grpSpPr bwMode="gray">
              <a:xfrm>
                <a:off x="4912233" y="3126771"/>
                <a:ext cx="75628" cy="75628"/>
                <a:chOff x="4912233" y="3126771"/>
                <a:chExt cx="75628" cy="75628"/>
              </a:xfrm>
            </p:grpSpPr>
            <p:sp>
              <p:nvSpPr>
                <p:cNvPr id="2101" name="Freeform: Shape 7509">
                  <a:extLst>
                    <a:ext uri="{FF2B5EF4-FFF2-40B4-BE49-F238E27FC236}">
                      <a16:creationId xmlns:a16="http://schemas.microsoft.com/office/drawing/2014/main" id="{AF06BC64-06CE-C43B-EB65-7E78FD73631B}"/>
                    </a:ext>
                  </a:extLst>
                </p:cNvPr>
                <p:cNvSpPr/>
                <p:nvPr/>
              </p:nvSpPr>
              <p:spPr bwMode="gray">
                <a:xfrm>
                  <a:off x="4950047" y="312677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2" name="Freeform: Shape 7510">
                  <a:extLst>
                    <a:ext uri="{FF2B5EF4-FFF2-40B4-BE49-F238E27FC236}">
                      <a16:creationId xmlns:a16="http://schemas.microsoft.com/office/drawing/2014/main" id="{E2862F06-AA1B-5109-1A64-F45F0B94F0D6}"/>
                    </a:ext>
                  </a:extLst>
                </p:cNvPr>
                <p:cNvSpPr/>
                <p:nvPr/>
              </p:nvSpPr>
              <p:spPr bwMode="gray">
                <a:xfrm>
                  <a:off x="4912233" y="31645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4" name="Graphic 401">
                <a:extLst>
                  <a:ext uri="{FF2B5EF4-FFF2-40B4-BE49-F238E27FC236}">
                    <a16:creationId xmlns:a16="http://schemas.microsoft.com/office/drawing/2014/main" id="{43FD187C-23F0-F921-0811-ADB396D707AD}"/>
                  </a:ext>
                </a:extLst>
              </p:cNvPr>
              <p:cNvGrpSpPr/>
              <p:nvPr/>
            </p:nvGrpSpPr>
            <p:grpSpPr bwMode="gray">
              <a:xfrm>
                <a:off x="4827746" y="3126771"/>
                <a:ext cx="75628" cy="75628"/>
                <a:chOff x="4827746" y="3126771"/>
                <a:chExt cx="75628" cy="75628"/>
              </a:xfrm>
            </p:grpSpPr>
            <p:sp>
              <p:nvSpPr>
                <p:cNvPr id="2099" name="Freeform: Shape 7507">
                  <a:extLst>
                    <a:ext uri="{FF2B5EF4-FFF2-40B4-BE49-F238E27FC236}">
                      <a16:creationId xmlns:a16="http://schemas.microsoft.com/office/drawing/2014/main" id="{D52D425C-57A3-76E7-B521-0476E70916E2}"/>
                    </a:ext>
                  </a:extLst>
                </p:cNvPr>
                <p:cNvSpPr/>
                <p:nvPr/>
              </p:nvSpPr>
              <p:spPr bwMode="gray">
                <a:xfrm>
                  <a:off x="4865560" y="312677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100" name="Freeform: Shape 7508">
                  <a:extLst>
                    <a:ext uri="{FF2B5EF4-FFF2-40B4-BE49-F238E27FC236}">
                      <a16:creationId xmlns:a16="http://schemas.microsoft.com/office/drawing/2014/main" id="{22AE8FAD-9794-3340-98C3-486A9A6F4D88}"/>
                    </a:ext>
                  </a:extLst>
                </p:cNvPr>
                <p:cNvSpPr/>
                <p:nvPr/>
              </p:nvSpPr>
              <p:spPr bwMode="gray">
                <a:xfrm>
                  <a:off x="4827746" y="31645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5" name="Graphic 401">
                <a:extLst>
                  <a:ext uri="{FF2B5EF4-FFF2-40B4-BE49-F238E27FC236}">
                    <a16:creationId xmlns:a16="http://schemas.microsoft.com/office/drawing/2014/main" id="{B8D7E04D-0956-0224-BFF7-A1049EB4BFFF}"/>
                  </a:ext>
                </a:extLst>
              </p:cNvPr>
              <p:cNvGrpSpPr/>
              <p:nvPr/>
            </p:nvGrpSpPr>
            <p:grpSpPr bwMode="gray">
              <a:xfrm>
                <a:off x="4788503" y="3126771"/>
                <a:ext cx="75723" cy="75628"/>
                <a:chOff x="4788503" y="3126771"/>
                <a:chExt cx="75723" cy="75628"/>
              </a:xfrm>
            </p:grpSpPr>
            <p:sp>
              <p:nvSpPr>
                <p:cNvPr id="2097" name="Freeform: Shape 7505">
                  <a:extLst>
                    <a:ext uri="{FF2B5EF4-FFF2-40B4-BE49-F238E27FC236}">
                      <a16:creationId xmlns:a16="http://schemas.microsoft.com/office/drawing/2014/main" id="{50D1EBEE-6A66-A680-A837-70CA91652107}"/>
                    </a:ext>
                  </a:extLst>
                </p:cNvPr>
                <p:cNvSpPr/>
                <p:nvPr/>
              </p:nvSpPr>
              <p:spPr bwMode="gray">
                <a:xfrm>
                  <a:off x="4826317" y="312677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98" name="Freeform: Shape 7506">
                  <a:extLst>
                    <a:ext uri="{FF2B5EF4-FFF2-40B4-BE49-F238E27FC236}">
                      <a16:creationId xmlns:a16="http://schemas.microsoft.com/office/drawing/2014/main" id="{D75DDA63-A65C-0112-4447-F6C6E0D1FD23}"/>
                    </a:ext>
                  </a:extLst>
                </p:cNvPr>
                <p:cNvSpPr/>
                <p:nvPr/>
              </p:nvSpPr>
              <p:spPr bwMode="gray">
                <a:xfrm>
                  <a:off x="4788503" y="31645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6" name="Graphic 401">
                <a:extLst>
                  <a:ext uri="{FF2B5EF4-FFF2-40B4-BE49-F238E27FC236}">
                    <a16:creationId xmlns:a16="http://schemas.microsoft.com/office/drawing/2014/main" id="{23169467-0CAA-365B-5308-94AC06F02EDD}"/>
                  </a:ext>
                </a:extLst>
              </p:cNvPr>
              <p:cNvGrpSpPr/>
              <p:nvPr/>
            </p:nvGrpSpPr>
            <p:grpSpPr bwMode="gray">
              <a:xfrm>
                <a:off x="4775454" y="3126771"/>
                <a:ext cx="75628" cy="75628"/>
                <a:chOff x="4775454" y="3126771"/>
                <a:chExt cx="75628" cy="75628"/>
              </a:xfrm>
            </p:grpSpPr>
            <p:sp>
              <p:nvSpPr>
                <p:cNvPr id="2095" name="Freeform: Shape 7503">
                  <a:extLst>
                    <a:ext uri="{FF2B5EF4-FFF2-40B4-BE49-F238E27FC236}">
                      <a16:creationId xmlns:a16="http://schemas.microsoft.com/office/drawing/2014/main" id="{44687040-7388-92CB-3DCC-304A9ABA8B93}"/>
                    </a:ext>
                  </a:extLst>
                </p:cNvPr>
                <p:cNvSpPr/>
                <p:nvPr/>
              </p:nvSpPr>
              <p:spPr bwMode="gray">
                <a:xfrm>
                  <a:off x="4813268" y="312677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96" name="Freeform: Shape 7504">
                  <a:extLst>
                    <a:ext uri="{FF2B5EF4-FFF2-40B4-BE49-F238E27FC236}">
                      <a16:creationId xmlns:a16="http://schemas.microsoft.com/office/drawing/2014/main" id="{D2111F4B-FA99-31BD-DE1B-BFF263E46847}"/>
                    </a:ext>
                  </a:extLst>
                </p:cNvPr>
                <p:cNvSpPr/>
                <p:nvPr/>
              </p:nvSpPr>
              <p:spPr bwMode="gray">
                <a:xfrm>
                  <a:off x="4775454" y="31645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7" name="Graphic 401">
                <a:extLst>
                  <a:ext uri="{FF2B5EF4-FFF2-40B4-BE49-F238E27FC236}">
                    <a16:creationId xmlns:a16="http://schemas.microsoft.com/office/drawing/2014/main" id="{42E5D2AB-B5ED-8824-F4FB-535AAF9C3C01}"/>
                  </a:ext>
                </a:extLst>
              </p:cNvPr>
              <p:cNvGrpSpPr/>
              <p:nvPr/>
            </p:nvGrpSpPr>
            <p:grpSpPr bwMode="gray">
              <a:xfrm>
                <a:off x="4662011" y="3059239"/>
                <a:ext cx="75723" cy="75723"/>
                <a:chOff x="4662011" y="3059239"/>
                <a:chExt cx="75723" cy="75723"/>
              </a:xfrm>
            </p:grpSpPr>
            <p:sp>
              <p:nvSpPr>
                <p:cNvPr id="2093" name="Freeform: Shape 7501">
                  <a:extLst>
                    <a:ext uri="{FF2B5EF4-FFF2-40B4-BE49-F238E27FC236}">
                      <a16:creationId xmlns:a16="http://schemas.microsoft.com/office/drawing/2014/main" id="{F4C12048-A06F-6159-9C5E-8038CECE1591}"/>
                    </a:ext>
                  </a:extLst>
                </p:cNvPr>
                <p:cNvSpPr/>
                <p:nvPr/>
              </p:nvSpPr>
              <p:spPr bwMode="gray">
                <a:xfrm>
                  <a:off x="4699920" y="30592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94" name="Freeform: Shape 7502">
                  <a:extLst>
                    <a:ext uri="{FF2B5EF4-FFF2-40B4-BE49-F238E27FC236}">
                      <a16:creationId xmlns:a16="http://schemas.microsoft.com/office/drawing/2014/main" id="{9C85896B-767E-CE5A-0C9A-8A6176EDDB16}"/>
                    </a:ext>
                  </a:extLst>
                </p:cNvPr>
                <p:cNvSpPr/>
                <p:nvPr/>
              </p:nvSpPr>
              <p:spPr bwMode="gray">
                <a:xfrm>
                  <a:off x="4662011" y="30970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8" name="Graphic 401">
                <a:extLst>
                  <a:ext uri="{FF2B5EF4-FFF2-40B4-BE49-F238E27FC236}">
                    <a16:creationId xmlns:a16="http://schemas.microsoft.com/office/drawing/2014/main" id="{827FDB70-A030-D1CD-3FE6-F8182F30859A}"/>
                  </a:ext>
                </a:extLst>
              </p:cNvPr>
              <p:cNvGrpSpPr/>
              <p:nvPr/>
            </p:nvGrpSpPr>
            <p:grpSpPr bwMode="gray">
              <a:xfrm>
                <a:off x="4596098" y="3059239"/>
                <a:ext cx="75628" cy="75723"/>
                <a:chOff x="4596098" y="3059239"/>
                <a:chExt cx="75628" cy="75723"/>
              </a:xfrm>
            </p:grpSpPr>
            <p:sp>
              <p:nvSpPr>
                <p:cNvPr id="2091" name="Freeform: Shape 7499">
                  <a:extLst>
                    <a:ext uri="{FF2B5EF4-FFF2-40B4-BE49-F238E27FC236}">
                      <a16:creationId xmlns:a16="http://schemas.microsoft.com/office/drawing/2014/main" id="{8DD15270-8B91-7750-C2E5-4DD9CF7E25F8}"/>
                    </a:ext>
                  </a:extLst>
                </p:cNvPr>
                <p:cNvSpPr/>
                <p:nvPr/>
              </p:nvSpPr>
              <p:spPr bwMode="gray">
                <a:xfrm>
                  <a:off x="4633912" y="30592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92" name="Freeform: Shape 7500">
                  <a:extLst>
                    <a:ext uri="{FF2B5EF4-FFF2-40B4-BE49-F238E27FC236}">
                      <a16:creationId xmlns:a16="http://schemas.microsoft.com/office/drawing/2014/main" id="{8A763779-AFE1-B9F5-B469-9C80938AAD87}"/>
                    </a:ext>
                  </a:extLst>
                </p:cNvPr>
                <p:cNvSpPr/>
                <p:nvPr/>
              </p:nvSpPr>
              <p:spPr bwMode="gray">
                <a:xfrm>
                  <a:off x="4596098" y="309705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19" name="Graphic 401">
                <a:extLst>
                  <a:ext uri="{FF2B5EF4-FFF2-40B4-BE49-F238E27FC236}">
                    <a16:creationId xmlns:a16="http://schemas.microsoft.com/office/drawing/2014/main" id="{1DDB0C00-C565-D10F-2B4B-A0905FF1793C}"/>
                  </a:ext>
                </a:extLst>
              </p:cNvPr>
              <p:cNvGrpSpPr/>
              <p:nvPr/>
            </p:nvGrpSpPr>
            <p:grpSpPr bwMode="gray">
              <a:xfrm>
                <a:off x="4566285" y="3059239"/>
                <a:ext cx="75723" cy="75723"/>
                <a:chOff x="4566285" y="3059239"/>
                <a:chExt cx="75723" cy="75723"/>
              </a:xfrm>
            </p:grpSpPr>
            <p:sp>
              <p:nvSpPr>
                <p:cNvPr id="2089" name="Freeform: Shape 7497">
                  <a:extLst>
                    <a:ext uri="{FF2B5EF4-FFF2-40B4-BE49-F238E27FC236}">
                      <a16:creationId xmlns:a16="http://schemas.microsoft.com/office/drawing/2014/main" id="{02AA2B0E-C327-70BA-3563-A59F64766F8D}"/>
                    </a:ext>
                  </a:extLst>
                </p:cNvPr>
                <p:cNvSpPr/>
                <p:nvPr/>
              </p:nvSpPr>
              <p:spPr bwMode="gray">
                <a:xfrm>
                  <a:off x="4604099" y="30592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90" name="Freeform: Shape 7498">
                  <a:extLst>
                    <a:ext uri="{FF2B5EF4-FFF2-40B4-BE49-F238E27FC236}">
                      <a16:creationId xmlns:a16="http://schemas.microsoft.com/office/drawing/2014/main" id="{80FEEA00-2DF5-43AC-C0AD-A97810FF510E}"/>
                    </a:ext>
                  </a:extLst>
                </p:cNvPr>
                <p:cNvSpPr/>
                <p:nvPr/>
              </p:nvSpPr>
              <p:spPr bwMode="gray">
                <a:xfrm>
                  <a:off x="4566285" y="309705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0" name="Graphic 401">
                <a:extLst>
                  <a:ext uri="{FF2B5EF4-FFF2-40B4-BE49-F238E27FC236}">
                    <a16:creationId xmlns:a16="http://schemas.microsoft.com/office/drawing/2014/main" id="{1F85B333-F159-5443-E8F5-5C2C0E474131}"/>
                  </a:ext>
                </a:extLst>
              </p:cNvPr>
              <p:cNvGrpSpPr/>
              <p:nvPr/>
            </p:nvGrpSpPr>
            <p:grpSpPr bwMode="gray">
              <a:xfrm>
                <a:off x="4534947" y="3010281"/>
                <a:ext cx="75723" cy="75723"/>
                <a:chOff x="4534947" y="3010281"/>
                <a:chExt cx="75723" cy="75723"/>
              </a:xfrm>
            </p:grpSpPr>
            <p:sp>
              <p:nvSpPr>
                <p:cNvPr id="2087" name="Freeform: Shape 7495">
                  <a:extLst>
                    <a:ext uri="{FF2B5EF4-FFF2-40B4-BE49-F238E27FC236}">
                      <a16:creationId xmlns:a16="http://schemas.microsoft.com/office/drawing/2014/main" id="{4EBF6B7E-E6D8-064D-D7B1-EFB310B8ED62}"/>
                    </a:ext>
                  </a:extLst>
                </p:cNvPr>
                <p:cNvSpPr/>
                <p:nvPr/>
              </p:nvSpPr>
              <p:spPr bwMode="gray">
                <a:xfrm>
                  <a:off x="4572857" y="30102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8" name="Freeform: Shape 7496">
                  <a:extLst>
                    <a:ext uri="{FF2B5EF4-FFF2-40B4-BE49-F238E27FC236}">
                      <a16:creationId xmlns:a16="http://schemas.microsoft.com/office/drawing/2014/main" id="{F833A347-A766-8F25-639E-160807A08CA8}"/>
                    </a:ext>
                  </a:extLst>
                </p:cNvPr>
                <p:cNvSpPr/>
                <p:nvPr/>
              </p:nvSpPr>
              <p:spPr bwMode="gray">
                <a:xfrm>
                  <a:off x="4534947"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1" name="Graphic 401">
                <a:extLst>
                  <a:ext uri="{FF2B5EF4-FFF2-40B4-BE49-F238E27FC236}">
                    <a16:creationId xmlns:a16="http://schemas.microsoft.com/office/drawing/2014/main" id="{32EE4689-F4BC-2BAF-2FBC-E038AC1708C5}"/>
                  </a:ext>
                </a:extLst>
              </p:cNvPr>
              <p:cNvGrpSpPr/>
              <p:nvPr/>
            </p:nvGrpSpPr>
            <p:grpSpPr bwMode="gray">
              <a:xfrm>
                <a:off x="4511230" y="3010281"/>
                <a:ext cx="75723" cy="75723"/>
                <a:chOff x="4511230" y="3010281"/>
                <a:chExt cx="75723" cy="75723"/>
              </a:xfrm>
            </p:grpSpPr>
            <p:sp>
              <p:nvSpPr>
                <p:cNvPr id="2085" name="Freeform: Shape 7493">
                  <a:extLst>
                    <a:ext uri="{FF2B5EF4-FFF2-40B4-BE49-F238E27FC236}">
                      <a16:creationId xmlns:a16="http://schemas.microsoft.com/office/drawing/2014/main" id="{F859DC91-7EB7-03EC-CAE1-F5C14810CDBE}"/>
                    </a:ext>
                  </a:extLst>
                </p:cNvPr>
                <p:cNvSpPr/>
                <p:nvPr/>
              </p:nvSpPr>
              <p:spPr bwMode="gray">
                <a:xfrm>
                  <a:off x="4549140" y="30102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6" name="Freeform: Shape 7494">
                  <a:extLst>
                    <a:ext uri="{FF2B5EF4-FFF2-40B4-BE49-F238E27FC236}">
                      <a16:creationId xmlns:a16="http://schemas.microsoft.com/office/drawing/2014/main" id="{5798CD8F-A9F4-F8E6-1B3B-C01718CCC249}"/>
                    </a:ext>
                  </a:extLst>
                </p:cNvPr>
                <p:cNvSpPr/>
                <p:nvPr/>
              </p:nvSpPr>
              <p:spPr bwMode="gray">
                <a:xfrm>
                  <a:off x="4511230"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2" name="Graphic 401">
                <a:extLst>
                  <a:ext uri="{FF2B5EF4-FFF2-40B4-BE49-F238E27FC236}">
                    <a16:creationId xmlns:a16="http://schemas.microsoft.com/office/drawing/2014/main" id="{494B29B3-8DDD-6E91-E609-09B3E860AE2A}"/>
                  </a:ext>
                </a:extLst>
              </p:cNvPr>
              <p:cNvGrpSpPr/>
              <p:nvPr/>
            </p:nvGrpSpPr>
            <p:grpSpPr bwMode="gray">
              <a:xfrm>
                <a:off x="4466558" y="2983515"/>
                <a:ext cx="75723" cy="75723"/>
                <a:chOff x="4466558" y="2983515"/>
                <a:chExt cx="75723" cy="75723"/>
              </a:xfrm>
            </p:grpSpPr>
            <p:sp>
              <p:nvSpPr>
                <p:cNvPr id="2083" name="Freeform: Shape 7491">
                  <a:extLst>
                    <a:ext uri="{FF2B5EF4-FFF2-40B4-BE49-F238E27FC236}">
                      <a16:creationId xmlns:a16="http://schemas.microsoft.com/office/drawing/2014/main" id="{240B38B8-C0B8-B28C-814C-4E4DEA7E0AA1}"/>
                    </a:ext>
                  </a:extLst>
                </p:cNvPr>
                <p:cNvSpPr/>
                <p:nvPr/>
              </p:nvSpPr>
              <p:spPr bwMode="gray">
                <a:xfrm>
                  <a:off x="4504372" y="29835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4" name="Freeform: Shape 7492">
                  <a:extLst>
                    <a:ext uri="{FF2B5EF4-FFF2-40B4-BE49-F238E27FC236}">
                      <a16:creationId xmlns:a16="http://schemas.microsoft.com/office/drawing/2014/main" id="{8E799B70-3A02-E911-B969-13A0DA667CBF}"/>
                    </a:ext>
                  </a:extLst>
                </p:cNvPr>
                <p:cNvSpPr/>
                <p:nvPr/>
              </p:nvSpPr>
              <p:spPr bwMode="gray">
                <a:xfrm>
                  <a:off x="4466558" y="30214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3" name="Graphic 401">
                <a:extLst>
                  <a:ext uri="{FF2B5EF4-FFF2-40B4-BE49-F238E27FC236}">
                    <a16:creationId xmlns:a16="http://schemas.microsoft.com/office/drawing/2014/main" id="{4130967F-0740-928A-D609-99F694004CFF}"/>
                  </a:ext>
                </a:extLst>
              </p:cNvPr>
              <p:cNvGrpSpPr/>
              <p:nvPr/>
            </p:nvGrpSpPr>
            <p:grpSpPr bwMode="gray">
              <a:xfrm>
                <a:off x="4413408" y="2966847"/>
                <a:ext cx="75628" cy="75723"/>
                <a:chOff x="4413408" y="2966847"/>
                <a:chExt cx="75628" cy="75723"/>
              </a:xfrm>
            </p:grpSpPr>
            <p:sp>
              <p:nvSpPr>
                <p:cNvPr id="2081" name="Freeform: Shape 7489">
                  <a:extLst>
                    <a:ext uri="{FF2B5EF4-FFF2-40B4-BE49-F238E27FC236}">
                      <a16:creationId xmlns:a16="http://schemas.microsoft.com/office/drawing/2014/main" id="{ACE4BA20-717E-53A5-028E-FD7AA3BD0D4E}"/>
                    </a:ext>
                  </a:extLst>
                </p:cNvPr>
                <p:cNvSpPr/>
                <p:nvPr/>
              </p:nvSpPr>
              <p:spPr bwMode="gray">
                <a:xfrm>
                  <a:off x="4451223" y="296684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2" name="Freeform: Shape 7490">
                  <a:extLst>
                    <a:ext uri="{FF2B5EF4-FFF2-40B4-BE49-F238E27FC236}">
                      <a16:creationId xmlns:a16="http://schemas.microsoft.com/office/drawing/2014/main" id="{D6AAD5E2-DB98-FBFC-EF31-75E7AB7A35EC}"/>
                    </a:ext>
                  </a:extLst>
                </p:cNvPr>
                <p:cNvSpPr/>
                <p:nvPr/>
              </p:nvSpPr>
              <p:spPr bwMode="gray">
                <a:xfrm>
                  <a:off x="4413408" y="300466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4" name="Graphic 401">
                <a:extLst>
                  <a:ext uri="{FF2B5EF4-FFF2-40B4-BE49-F238E27FC236}">
                    <a16:creationId xmlns:a16="http://schemas.microsoft.com/office/drawing/2014/main" id="{1BDCE1F3-7B35-6386-C80F-07720AC4B090}"/>
                  </a:ext>
                </a:extLst>
              </p:cNvPr>
              <p:cNvGrpSpPr/>
              <p:nvPr/>
            </p:nvGrpSpPr>
            <p:grpSpPr bwMode="gray">
              <a:xfrm>
                <a:off x="4346448" y="2929032"/>
                <a:ext cx="75723" cy="75628"/>
                <a:chOff x="4346448" y="2929032"/>
                <a:chExt cx="75723" cy="75628"/>
              </a:xfrm>
            </p:grpSpPr>
            <p:sp>
              <p:nvSpPr>
                <p:cNvPr id="2079" name="Freeform: Shape 7487">
                  <a:extLst>
                    <a:ext uri="{FF2B5EF4-FFF2-40B4-BE49-F238E27FC236}">
                      <a16:creationId xmlns:a16="http://schemas.microsoft.com/office/drawing/2014/main" id="{1AF6D62A-560F-EFE8-D2C1-5734374A3E61}"/>
                    </a:ext>
                  </a:extLst>
                </p:cNvPr>
                <p:cNvSpPr/>
                <p:nvPr/>
              </p:nvSpPr>
              <p:spPr bwMode="gray">
                <a:xfrm>
                  <a:off x="4384357" y="29290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80" name="Freeform: Shape 7488">
                  <a:extLst>
                    <a:ext uri="{FF2B5EF4-FFF2-40B4-BE49-F238E27FC236}">
                      <a16:creationId xmlns:a16="http://schemas.microsoft.com/office/drawing/2014/main" id="{AA6EAB96-634D-8F90-52A5-06B0466D9141}"/>
                    </a:ext>
                  </a:extLst>
                </p:cNvPr>
                <p:cNvSpPr/>
                <p:nvPr/>
              </p:nvSpPr>
              <p:spPr bwMode="gray">
                <a:xfrm>
                  <a:off x="4346448" y="296684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5" name="Graphic 401">
                <a:extLst>
                  <a:ext uri="{FF2B5EF4-FFF2-40B4-BE49-F238E27FC236}">
                    <a16:creationId xmlns:a16="http://schemas.microsoft.com/office/drawing/2014/main" id="{89C3802A-8EF8-8D1D-B9C6-21251D8F89A5}"/>
                  </a:ext>
                </a:extLst>
              </p:cNvPr>
              <p:cNvGrpSpPr/>
              <p:nvPr/>
            </p:nvGrpSpPr>
            <p:grpSpPr bwMode="gray">
              <a:xfrm>
                <a:off x="4346448" y="2901505"/>
                <a:ext cx="75723" cy="75628"/>
                <a:chOff x="4346448" y="2901505"/>
                <a:chExt cx="75723" cy="75628"/>
              </a:xfrm>
            </p:grpSpPr>
            <p:sp>
              <p:nvSpPr>
                <p:cNvPr id="2077" name="Freeform: Shape 7485">
                  <a:extLst>
                    <a:ext uri="{FF2B5EF4-FFF2-40B4-BE49-F238E27FC236}">
                      <a16:creationId xmlns:a16="http://schemas.microsoft.com/office/drawing/2014/main" id="{E5C56800-AB9A-4B44-F47A-45EB02F2C07C}"/>
                    </a:ext>
                  </a:extLst>
                </p:cNvPr>
                <p:cNvSpPr/>
                <p:nvPr/>
              </p:nvSpPr>
              <p:spPr bwMode="gray">
                <a:xfrm>
                  <a:off x="4384357" y="290150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78" name="Freeform: Shape 7486">
                  <a:extLst>
                    <a:ext uri="{FF2B5EF4-FFF2-40B4-BE49-F238E27FC236}">
                      <a16:creationId xmlns:a16="http://schemas.microsoft.com/office/drawing/2014/main" id="{58651DCB-5F0F-33C7-8551-9C17E83AE6F2}"/>
                    </a:ext>
                  </a:extLst>
                </p:cNvPr>
                <p:cNvSpPr/>
                <p:nvPr/>
              </p:nvSpPr>
              <p:spPr bwMode="gray">
                <a:xfrm>
                  <a:off x="4346448" y="29393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6" name="Graphic 401">
                <a:extLst>
                  <a:ext uri="{FF2B5EF4-FFF2-40B4-BE49-F238E27FC236}">
                    <a16:creationId xmlns:a16="http://schemas.microsoft.com/office/drawing/2014/main" id="{7C5E95CF-63BC-3548-B0C0-C4BF97083F3B}"/>
                  </a:ext>
                </a:extLst>
              </p:cNvPr>
              <p:cNvGrpSpPr/>
              <p:nvPr/>
            </p:nvGrpSpPr>
            <p:grpSpPr bwMode="gray">
              <a:xfrm>
                <a:off x="4301490" y="2901505"/>
                <a:ext cx="75723" cy="75628"/>
                <a:chOff x="4301490" y="2901505"/>
                <a:chExt cx="75723" cy="75628"/>
              </a:xfrm>
            </p:grpSpPr>
            <p:sp>
              <p:nvSpPr>
                <p:cNvPr id="2075" name="Freeform: Shape 7483">
                  <a:extLst>
                    <a:ext uri="{FF2B5EF4-FFF2-40B4-BE49-F238E27FC236}">
                      <a16:creationId xmlns:a16="http://schemas.microsoft.com/office/drawing/2014/main" id="{9EC7044D-7E96-705B-ABF1-5CD38570B7C8}"/>
                    </a:ext>
                  </a:extLst>
                </p:cNvPr>
                <p:cNvSpPr/>
                <p:nvPr/>
              </p:nvSpPr>
              <p:spPr bwMode="gray">
                <a:xfrm>
                  <a:off x="4339304" y="290150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76" name="Freeform: Shape 7484">
                  <a:extLst>
                    <a:ext uri="{FF2B5EF4-FFF2-40B4-BE49-F238E27FC236}">
                      <a16:creationId xmlns:a16="http://schemas.microsoft.com/office/drawing/2014/main" id="{27B5CF6C-789C-3317-0D6E-4D6F91A427E3}"/>
                    </a:ext>
                  </a:extLst>
                </p:cNvPr>
                <p:cNvSpPr/>
                <p:nvPr/>
              </p:nvSpPr>
              <p:spPr bwMode="gray">
                <a:xfrm>
                  <a:off x="4301490" y="29393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7" name="Graphic 401">
                <a:extLst>
                  <a:ext uri="{FF2B5EF4-FFF2-40B4-BE49-F238E27FC236}">
                    <a16:creationId xmlns:a16="http://schemas.microsoft.com/office/drawing/2014/main" id="{6F5B37C9-47DC-306C-73B4-9605961A364F}"/>
                  </a:ext>
                </a:extLst>
              </p:cNvPr>
              <p:cNvGrpSpPr/>
              <p:nvPr/>
            </p:nvGrpSpPr>
            <p:grpSpPr bwMode="gray">
              <a:xfrm>
                <a:off x="4270819" y="2901505"/>
                <a:ext cx="75628" cy="75628"/>
                <a:chOff x="4270819" y="2901505"/>
                <a:chExt cx="75628" cy="75628"/>
              </a:xfrm>
            </p:grpSpPr>
            <p:sp>
              <p:nvSpPr>
                <p:cNvPr id="2073" name="Freeform: Shape 7481">
                  <a:extLst>
                    <a:ext uri="{FF2B5EF4-FFF2-40B4-BE49-F238E27FC236}">
                      <a16:creationId xmlns:a16="http://schemas.microsoft.com/office/drawing/2014/main" id="{52D6C1E7-F784-0BCB-AB05-8AEF65654621}"/>
                    </a:ext>
                  </a:extLst>
                </p:cNvPr>
                <p:cNvSpPr/>
                <p:nvPr/>
              </p:nvSpPr>
              <p:spPr bwMode="gray">
                <a:xfrm>
                  <a:off x="4308633" y="290150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74" name="Freeform: Shape 7482">
                  <a:extLst>
                    <a:ext uri="{FF2B5EF4-FFF2-40B4-BE49-F238E27FC236}">
                      <a16:creationId xmlns:a16="http://schemas.microsoft.com/office/drawing/2014/main" id="{8AE2B172-38E5-B954-E594-E8DD019DB146}"/>
                    </a:ext>
                  </a:extLst>
                </p:cNvPr>
                <p:cNvSpPr/>
                <p:nvPr/>
              </p:nvSpPr>
              <p:spPr bwMode="gray">
                <a:xfrm>
                  <a:off x="4270819" y="293931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8" name="Graphic 401">
                <a:extLst>
                  <a:ext uri="{FF2B5EF4-FFF2-40B4-BE49-F238E27FC236}">
                    <a16:creationId xmlns:a16="http://schemas.microsoft.com/office/drawing/2014/main" id="{D5508639-570C-1D49-D7F1-96760BADCB30}"/>
                  </a:ext>
                </a:extLst>
              </p:cNvPr>
              <p:cNvGrpSpPr/>
              <p:nvPr/>
            </p:nvGrpSpPr>
            <p:grpSpPr bwMode="gray">
              <a:xfrm>
                <a:off x="4256817" y="2901505"/>
                <a:ext cx="75723" cy="75628"/>
                <a:chOff x="4256817" y="2901505"/>
                <a:chExt cx="75723" cy="75628"/>
              </a:xfrm>
            </p:grpSpPr>
            <p:sp>
              <p:nvSpPr>
                <p:cNvPr id="2071" name="Freeform: Shape 7479">
                  <a:extLst>
                    <a:ext uri="{FF2B5EF4-FFF2-40B4-BE49-F238E27FC236}">
                      <a16:creationId xmlns:a16="http://schemas.microsoft.com/office/drawing/2014/main" id="{1B403D77-2997-05A4-C225-C7BB490D190D}"/>
                    </a:ext>
                  </a:extLst>
                </p:cNvPr>
                <p:cNvSpPr/>
                <p:nvPr/>
              </p:nvSpPr>
              <p:spPr bwMode="gray">
                <a:xfrm>
                  <a:off x="4294632" y="290150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72" name="Freeform: Shape 7480">
                  <a:extLst>
                    <a:ext uri="{FF2B5EF4-FFF2-40B4-BE49-F238E27FC236}">
                      <a16:creationId xmlns:a16="http://schemas.microsoft.com/office/drawing/2014/main" id="{B7783E5C-C51C-BCCC-B576-22DBB6CE5885}"/>
                    </a:ext>
                  </a:extLst>
                </p:cNvPr>
                <p:cNvSpPr/>
                <p:nvPr/>
              </p:nvSpPr>
              <p:spPr bwMode="gray">
                <a:xfrm>
                  <a:off x="4256817" y="293931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29" name="Graphic 401">
                <a:extLst>
                  <a:ext uri="{FF2B5EF4-FFF2-40B4-BE49-F238E27FC236}">
                    <a16:creationId xmlns:a16="http://schemas.microsoft.com/office/drawing/2014/main" id="{705EFCBC-39CA-B53B-8C24-4D185659D393}"/>
                  </a:ext>
                </a:extLst>
              </p:cNvPr>
              <p:cNvGrpSpPr/>
              <p:nvPr/>
            </p:nvGrpSpPr>
            <p:grpSpPr bwMode="gray">
              <a:xfrm>
                <a:off x="4150709" y="2879217"/>
                <a:ext cx="75723" cy="75628"/>
                <a:chOff x="4150709" y="2879217"/>
                <a:chExt cx="75723" cy="75628"/>
              </a:xfrm>
            </p:grpSpPr>
            <p:sp>
              <p:nvSpPr>
                <p:cNvPr id="2069" name="Freeform: Shape 7477">
                  <a:extLst>
                    <a:ext uri="{FF2B5EF4-FFF2-40B4-BE49-F238E27FC236}">
                      <a16:creationId xmlns:a16="http://schemas.microsoft.com/office/drawing/2014/main" id="{E83467F2-5D5B-25F8-89D7-479BB10BC8C0}"/>
                    </a:ext>
                  </a:extLst>
                </p:cNvPr>
                <p:cNvSpPr/>
                <p:nvPr/>
              </p:nvSpPr>
              <p:spPr bwMode="gray">
                <a:xfrm>
                  <a:off x="4188523" y="287921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70" name="Freeform: Shape 7478">
                  <a:extLst>
                    <a:ext uri="{FF2B5EF4-FFF2-40B4-BE49-F238E27FC236}">
                      <a16:creationId xmlns:a16="http://schemas.microsoft.com/office/drawing/2014/main" id="{61347770-5DEB-FBA3-600D-594A388607DB}"/>
                    </a:ext>
                  </a:extLst>
                </p:cNvPr>
                <p:cNvSpPr/>
                <p:nvPr/>
              </p:nvSpPr>
              <p:spPr bwMode="gray">
                <a:xfrm>
                  <a:off x="4150709" y="29170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0" name="Graphic 401">
                <a:extLst>
                  <a:ext uri="{FF2B5EF4-FFF2-40B4-BE49-F238E27FC236}">
                    <a16:creationId xmlns:a16="http://schemas.microsoft.com/office/drawing/2014/main" id="{7D0C841A-4FC1-C218-358F-9B26E7D551DE}"/>
                  </a:ext>
                </a:extLst>
              </p:cNvPr>
              <p:cNvGrpSpPr/>
              <p:nvPr/>
            </p:nvGrpSpPr>
            <p:grpSpPr bwMode="gray">
              <a:xfrm>
                <a:off x="3492436" y="2655474"/>
                <a:ext cx="75723" cy="75628"/>
                <a:chOff x="3492436" y="2655474"/>
                <a:chExt cx="75723" cy="75628"/>
              </a:xfrm>
            </p:grpSpPr>
            <p:sp>
              <p:nvSpPr>
                <p:cNvPr id="2067" name="Freeform: Shape 7475">
                  <a:extLst>
                    <a:ext uri="{FF2B5EF4-FFF2-40B4-BE49-F238E27FC236}">
                      <a16:creationId xmlns:a16="http://schemas.microsoft.com/office/drawing/2014/main" id="{B1EB672D-80ED-E94A-4EA4-B3922CABD0F8}"/>
                    </a:ext>
                  </a:extLst>
                </p:cNvPr>
                <p:cNvSpPr/>
                <p:nvPr/>
              </p:nvSpPr>
              <p:spPr bwMode="gray">
                <a:xfrm>
                  <a:off x="3530250" y="265547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8" name="Freeform: Shape 7476">
                  <a:extLst>
                    <a:ext uri="{FF2B5EF4-FFF2-40B4-BE49-F238E27FC236}">
                      <a16:creationId xmlns:a16="http://schemas.microsoft.com/office/drawing/2014/main" id="{F9FD61B6-6C3D-5D3C-0D1A-D1C54FFDCB9C}"/>
                    </a:ext>
                  </a:extLst>
                </p:cNvPr>
                <p:cNvSpPr/>
                <p:nvPr/>
              </p:nvSpPr>
              <p:spPr bwMode="gray">
                <a:xfrm>
                  <a:off x="3492436" y="269328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1" name="Graphic 401">
                <a:extLst>
                  <a:ext uri="{FF2B5EF4-FFF2-40B4-BE49-F238E27FC236}">
                    <a16:creationId xmlns:a16="http://schemas.microsoft.com/office/drawing/2014/main" id="{07B50255-78D4-9A2A-F8D6-950DCAE5E2D2}"/>
                  </a:ext>
                </a:extLst>
              </p:cNvPr>
              <p:cNvGrpSpPr/>
              <p:nvPr/>
            </p:nvGrpSpPr>
            <p:grpSpPr bwMode="gray">
              <a:xfrm>
                <a:off x="3280695" y="2632710"/>
                <a:ext cx="75628" cy="75723"/>
                <a:chOff x="3280695" y="2632710"/>
                <a:chExt cx="75628" cy="75723"/>
              </a:xfrm>
            </p:grpSpPr>
            <p:sp>
              <p:nvSpPr>
                <p:cNvPr id="2065" name="Freeform: Shape 7473">
                  <a:extLst>
                    <a:ext uri="{FF2B5EF4-FFF2-40B4-BE49-F238E27FC236}">
                      <a16:creationId xmlns:a16="http://schemas.microsoft.com/office/drawing/2014/main" id="{2B6BB8D1-8D62-4DD9-80D9-35FA451F5FD3}"/>
                    </a:ext>
                  </a:extLst>
                </p:cNvPr>
                <p:cNvSpPr/>
                <p:nvPr/>
              </p:nvSpPr>
              <p:spPr bwMode="gray">
                <a:xfrm>
                  <a:off x="3318510" y="263271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6" name="Freeform: Shape 7474">
                  <a:extLst>
                    <a:ext uri="{FF2B5EF4-FFF2-40B4-BE49-F238E27FC236}">
                      <a16:creationId xmlns:a16="http://schemas.microsoft.com/office/drawing/2014/main" id="{4A1ADF78-7F8C-0475-3120-0F150937B706}"/>
                    </a:ext>
                  </a:extLst>
                </p:cNvPr>
                <p:cNvSpPr/>
                <p:nvPr/>
              </p:nvSpPr>
              <p:spPr bwMode="gray">
                <a:xfrm>
                  <a:off x="3280695" y="267061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2" name="Graphic 401">
                <a:extLst>
                  <a:ext uri="{FF2B5EF4-FFF2-40B4-BE49-F238E27FC236}">
                    <a16:creationId xmlns:a16="http://schemas.microsoft.com/office/drawing/2014/main" id="{E31C8050-4A9C-AED8-C553-F80DAA5BB45B}"/>
                  </a:ext>
                </a:extLst>
              </p:cNvPr>
              <p:cNvGrpSpPr/>
              <p:nvPr/>
            </p:nvGrpSpPr>
            <p:grpSpPr bwMode="gray">
              <a:xfrm>
                <a:off x="3230403" y="2609850"/>
                <a:ext cx="75723" cy="75723"/>
                <a:chOff x="3230403" y="2609850"/>
                <a:chExt cx="75723" cy="75723"/>
              </a:xfrm>
            </p:grpSpPr>
            <p:sp>
              <p:nvSpPr>
                <p:cNvPr id="2063" name="Freeform: Shape 7471">
                  <a:extLst>
                    <a:ext uri="{FF2B5EF4-FFF2-40B4-BE49-F238E27FC236}">
                      <a16:creationId xmlns:a16="http://schemas.microsoft.com/office/drawing/2014/main" id="{85105A08-7CAD-7144-18F2-5D4A2891E8E9}"/>
                    </a:ext>
                  </a:extLst>
                </p:cNvPr>
                <p:cNvSpPr/>
                <p:nvPr/>
              </p:nvSpPr>
              <p:spPr bwMode="gray">
                <a:xfrm>
                  <a:off x="3268218" y="26098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4" name="Freeform: Shape 7472">
                  <a:extLst>
                    <a:ext uri="{FF2B5EF4-FFF2-40B4-BE49-F238E27FC236}">
                      <a16:creationId xmlns:a16="http://schemas.microsoft.com/office/drawing/2014/main" id="{EEC6C484-BA4D-05EB-2155-3300265D20CD}"/>
                    </a:ext>
                  </a:extLst>
                </p:cNvPr>
                <p:cNvSpPr/>
                <p:nvPr/>
              </p:nvSpPr>
              <p:spPr bwMode="gray">
                <a:xfrm>
                  <a:off x="3230403" y="26476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3" name="Graphic 401">
                <a:extLst>
                  <a:ext uri="{FF2B5EF4-FFF2-40B4-BE49-F238E27FC236}">
                    <a16:creationId xmlns:a16="http://schemas.microsoft.com/office/drawing/2014/main" id="{76600311-D0E4-0316-9A68-15AC418D1AC0}"/>
                  </a:ext>
                </a:extLst>
              </p:cNvPr>
              <p:cNvGrpSpPr/>
              <p:nvPr/>
            </p:nvGrpSpPr>
            <p:grpSpPr bwMode="gray">
              <a:xfrm>
                <a:off x="3181350" y="2609850"/>
                <a:ext cx="75723" cy="75723"/>
                <a:chOff x="3181350" y="2609850"/>
                <a:chExt cx="75723" cy="75723"/>
              </a:xfrm>
            </p:grpSpPr>
            <p:sp>
              <p:nvSpPr>
                <p:cNvPr id="2061" name="Freeform: Shape 7469">
                  <a:extLst>
                    <a:ext uri="{FF2B5EF4-FFF2-40B4-BE49-F238E27FC236}">
                      <a16:creationId xmlns:a16="http://schemas.microsoft.com/office/drawing/2014/main" id="{94299FE1-FA65-B59C-041C-3F87D2934488}"/>
                    </a:ext>
                  </a:extLst>
                </p:cNvPr>
                <p:cNvSpPr/>
                <p:nvPr/>
              </p:nvSpPr>
              <p:spPr bwMode="gray">
                <a:xfrm>
                  <a:off x="3219164" y="26098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2" name="Freeform: Shape 7470">
                  <a:extLst>
                    <a:ext uri="{FF2B5EF4-FFF2-40B4-BE49-F238E27FC236}">
                      <a16:creationId xmlns:a16="http://schemas.microsoft.com/office/drawing/2014/main" id="{2539EFA0-ED3E-A770-180C-E2DF92DDC8B2}"/>
                    </a:ext>
                  </a:extLst>
                </p:cNvPr>
                <p:cNvSpPr/>
                <p:nvPr/>
              </p:nvSpPr>
              <p:spPr bwMode="gray">
                <a:xfrm>
                  <a:off x="3181350" y="26476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4" name="Graphic 401">
                <a:extLst>
                  <a:ext uri="{FF2B5EF4-FFF2-40B4-BE49-F238E27FC236}">
                    <a16:creationId xmlns:a16="http://schemas.microsoft.com/office/drawing/2014/main" id="{1903DD01-9B5E-EB0D-B52F-E829C4488866}"/>
                  </a:ext>
                </a:extLst>
              </p:cNvPr>
              <p:cNvGrpSpPr/>
              <p:nvPr/>
            </p:nvGrpSpPr>
            <p:grpSpPr bwMode="gray">
              <a:xfrm>
                <a:off x="4501800" y="2983515"/>
                <a:ext cx="75723" cy="75723"/>
                <a:chOff x="4501800" y="2983515"/>
                <a:chExt cx="75723" cy="75723"/>
              </a:xfrm>
            </p:grpSpPr>
            <p:sp>
              <p:nvSpPr>
                <p:cNvPr id="2059" name="Freeform: Shape 7467">
                  <a:extLst>
                    <a:ext uri="{FF2B5EF4-FFF2-40B4-BE49-F238E27FC236}">
                      <a16:creationId xmlns:a16="http://schemas.microsoft.com/office/drawing/2014/main" id="{7E65B9F6-1375-F867-FB92-5591DBABE184}"/>
                    </a:ext>
                  </a:extLst>
                </p:cNvPr>
                <p:cNvSpPr/>
                <p:nvPr/>
              </p:nvSpPr>
              <p:spPr bwMode="gray">
                <a:xfrm>
                  <a:off x="4539710" y="298351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60" name="Freeform: Shape 7468">
                  <a:extLst>
                    <a:ext uri="{FF2B5EF4-FFF2-40B4-BE49-F238E27FC236}">
                      <a16:creationId xmlns:a16="http://schemas.microsoft.com/office/drawing/2014/main" id="{895F4642-B37F-18A1-E97B-B35C3983042A}"/>
                    </a:ext>
                  </a:extLst>
                </p:cNvPr>
                <p:cNvSpPr/>
                <p:nvPr/>
              </p:nvSpPr>
              <p:spPr bwMode="gray">
                <a:xfrm>
                  <a:off x="4501800" y="30214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5" name="Graphic 401">
                <a:extLst>
                  <a:ext uri="{FF2B5EF4-FFF2-40B4-BE49-F238E27FC236}">
                    <a16:creationId xmlns:a16="http://schemas.microsoft.com/office/drawing/2014/main" id="{70BC30D9-AC43-D405-9042-2B5AEB1D1780}"/>
                  </a:ext>
                </a:extLst>
              </p:cNvPr>
              <p:cNvGrpSpPr/>
              <p:nvPr/>
            </p:nvGrpSpPr>
            <p:grpSpPr bwMode="gray">
              <a:xfrm>
                <a:off x="4979384" y="3211544"/>
                <a:ext cx="75723" cy="75723"/>
                <a:chOff x="4979384" y="3211544"/>
                <a:chExt cx="75723" cy="75723"/>
              </a:xfrm>
            </p:grpSpPr>
            <p:sp>
              <p:nvSpPr>
                <p:cNvPr id="2057" name="Freeform: Shape 7465">
                  <a:extLst>
                    <a:ext uri="{FF2B5EF4-FFF2-40B4-BE49-F238E27FC236}">
                      <a16:creationId xmlns:a16="http://schemas.microsoft.com/office/drawing/2014/main" id="{2056685C-A014-EB0E-EF0F-72B4DF41CE82}"/>
                    </a:ext>
                  </a:extLst>
                </p:cNvPr>
                <p:cNvSpPr/>
                <p:nvPr/>
              </p:nvSpPr>
              <p:spPr bwMode="gray">
                <a:xfrm>
                  <a:off x="5017198" y="321154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58" name="Freeform: Shape 7466">
                  <a:extLst>
                    <a:ext uri="{FF2B5EF4-FFF2-40B4-BE49-F238E27FC236}">
                      <a16:creationId xmlns:a16="http://schemas.microsoft.com/office/drawing/2014/main" id="{7F7B1367-73FE-231D-27EF-89D66CE21310}"/>
                    </a:ext>
                  </a:extLst>
                </p:cNvPr>
                <p:cNvSpPr/>
                <p:nvPr/>
              </p:nvSpPr>
              <p:spPr bwMode="gray">
                <a:xfrm>
                  <a:off x="4979384" y="324935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6" name="Graphic 401">
                <a:extLst>
                  <a:ext uri="{FF2B5EF4-FFF2-40B4-BE49-F238E27FC236}">
                    <a16:creationId xmlns:a16="http://schemas.microsoft.com/office/drawing/2014/main" id="{37869860-AEA7-4087-FD2D-BAB715784B61}"/>
                  </a:ext>
                </a:extLst>
              </p:cNvPr>
              <p:cNvGrpSpPr/>
              <p:nvPr/>
            </p:nvGrpSpPr>
            <p:grpSpPr bwMode="gray">
              <a:xfrm>
                <a:off x="6122098" y="3864578"/>
                <a:ext cx="75723" cy="75723"/>
                <a:chOff x="6122098" y="3864578"/>
                <a:chExt cx="75723" cy="75723"/>
              </a:xfrm>
            </p:grpSpPr>
            <p:sp>
              <p:nvSpPr>
                <p:cNvPr id="2055" name="Freeform: Shape 7463">
                  <a:extLst>
                    <a:ext uri="{FF2B5EF4-FFF2-40B4-BE49-F238E27FC236}">
                      <a16:creationId xmlns:a16="http://schemas.microsoft.com/office/drawing/2014/main" id="{90CE7134-AA5A-BF35-16F3-3A8A42DCE7B4}"/>
                    </a:ext>
                  </a:extLst>
                </p:cNvPr>
                <p:cNvSpPr/>
                <p:nvPr/>
              </p:nvSpPr>
              <p:spPr bwMode="gray">
                <a:xfrm>
                  <a:off x="6159912" y="38645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56" name="Freeform: Shape 7464">
                  <a:extLst>
                    <a:ext uri="{FF2B5EF4-FFF2-40B4-BE49-F238E27FC236}">
                      <a16:creationId xmlns:a16="http://schemas.microsoft.com/office/drawing/2014/main" id="{D6F45E31-DEE2-2C4B-ED3D-23A2723DA691}"/>
                    </a:ext>
                  </a:extLst>
                </p:cNvPr>
                <p:cNvSpPr/>
                <p:nvPr/>
              </p:nvSpPr>
              <p:spPr bwMode="gray">
                <a:xfrm>
                  <a:off x="6122098" y="39023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7" name="Graphic 401">
                <a:extLst>
                  <a:ext uri="{FF2B5EF4-FFF2-40B4-BE49-F238E27FC236}">
                    <a16:creationId xmlns:a16="http://schemas.microsoft.com/office/drawing/2014/main" id="{8FE0ED66-B682-C0D6-F92E-E8699261EF95}"/>
                  </a:ext>
                </a:extLst>
              </p:cNvPr>
              <p:cNvGrpSpPr/>
              <p:nvPr/>
            </p:nvGrpSpPr>
            <p:grpSpPr bwMode="gray">
              <a:xfrm>
                <a:off x="6114192" y="3864578"/>
                <a:ext cx="75723" cy="75723"/>
                <a:chOff x="6114192" y="3864578"/>
                <a:chExt cx="75723" cy="75723"/>
              </a:xfrm>
            </p:grpSpPr>
            <p:sp>
              <p:nvSpPr>
                <p:cNvPr id="2053" name="Freeform: Shape 7461">
                  <a:extLst>
                    <a:ext uri="{FF2B5EF4-FFF2-40B4-BE49-F238E27FC236}">
                      <a16:creationId xmlns:a16="http://schemas.microsoft.com/office/drawing/2014/main" id="{9CE112DA-6FBC-3EC7-E3E0-84DCC5CFA8E5}"/>
                    </a:ext>
                  </a:extLst>
                </p:cNvPr>
                <p:cNvSpPr/>
                <p:nvPr/>
              </p:nvSpPr>
              <p:spPr bwMode="gray">
                <a:xfrm>
                  <a:off x="6152007" y="38645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54" name="Freeform: Shape 7462">
                  <a:extLst>
                    <a:ext uri="{FF2B5EF4-FFF2-40B4-BE49-F238E27FC236}">
                      <a16:creationId xmlns:a16="http://schemas.microsoft.com/office/drawing/2014/main" id="{59E850CB-3A51-4346-6CFD-AC0D67F9037C}"/>
                    </a:ext>
                  </a:extLst>
                </p:cNvPr>
                <p:cNvSpPr/>
                <p:nvPr/>
              </p:nvSpPr>
              <p:spPr bwMode="gray">
                <a:xfrm>
                  <a:off x="6114192" y="39023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8" name="Graphic 401">
                <a:extLst>
                  <a:ext uri="{FF2B5EF4-FFF2-40B4-BE49-F238E27FC236}">
                    <a16:creationId xmlns:a16="http://schemas.microsoft.com/office/drawing/2014/main" id="{BD8EE928-D509-4AE3-2CA8-8A9CABAFB861}"/>
                  </a:ext>
                </a:extLst>
              </p:cNvPr>
              <p:cNvGrpSpPr/>
              <p:nvPr/>
            </p:nvGrpSpPr>
            <p:grpSpPr bwMode="gray">
              <a:xfrm>
                <a:off x="6892671" y="3993832"/>
                <a:ext cx="75723" cy="75628"/>
                <a:chOff x="6892671" y="3993832"/>
                <a:chExt cx="75723" cy="75628"/>
              </a:xfrm>
            </p:grpSpPr>
            <p:sp>
              <p:nvSpPr>
                <p:cNvPr id="2051" name="Freeform: Shape 7459">
                  <a:extLst>
                    <a:ext uri="{FF2B5EF4-FFF2-40B4-BE49-F238E27FC236}">
                      <a16:creationId xmlns:a16="http://schemas.microsoft.com/office/drawing/2014/main" id="{D717D9E3-E07B-2D27-47EE-54F002A131DA}"/>
                    </a:ext>
                  </a:extLst>
                </p:cNvPr>
                <p:cNvSpPr/>
                <p:nvPr/>
              </p:nvSpPr>
              <p:spPr bwMode="gray">
                <a:xfrm>
                  <a:off x="6930580"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52" name="Freeform: Shape 7460">
                  <a:extLst>
                    <a:ext uri="{FF2B5EF4-FFF2-40B4-BE49-F238E27FC236}">
                      <a16:creationId xmlns:a16="http://schemas.microsoft.com/office/drawing/2014/main" id="{D323E5D2-D8A7-BE44-44DE-CB1ED5BF3D17}"/>
                    </a:ext>
                  </a:extLst>
                </p:cNvPr>
                <p:cNvSpPr/>
                <p:nvPr/>
              </p:nvSpPr>
              <p:spPr bwMode="gray">
                <a:xfrm>
                  <a:off x="6892671"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39" name="Graphic 401">
                <a:extLst>
                  <a:ext uri="{FF2B5EF4-FFF2-40B4-BE49-F238E27FC236}">
                    <a16:creationId xmlns:a16="http://schemas.microsoft.com/office/drawing/2014/main" id="{8C77EB01-5BC7-B8A9-58DE-6C00E4B4DFDF}"/>
                  </a:ext>
                </a:extLst>
              </p:cNvPr>
              <p:cNvGrpSpPr/>
              <p:nvPr/>
            </p:nvGrpSpPr>
            <p:grpSpPr bwMode="gray">
              <a:xfrm>
                <a:off x="6897909" y="3993832"/>
                <a:ext cx="75628" cy="75628"/>
                <a:chOff x="6897909" y="3993832"/>
                <a:chExt cx="75628" cy="75628"/>
              </a:xfrm>
            </p:grpSpPr>
            <p:sp>
              <p:nvSpPr>
                <p:cNvPr id="2049" name="Freeform: Shape 7457">
                  <a:extLst>
                    <a:ext uri="{FF2B5EF4-FFF2-40B4-BE49-F238E27FC236}">
                      <a16:creationId xmlns:a16="http://schemas.microsoft.com/office/drawing/2014/main" id="{999DD01E-73AB-707A-6F80-B52A2696E60E}"/>
                    </a:ext>
                  </a:extLst>
                </p:cNvPr>
                <p:cNvSpPr/>
                <p:nvPr/>
              </p:nvSpPr>
              <p:spPr bwMode="gray">
                <a:xfrm>
                  <a:off x="6935724"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50" name="Freeform: Shape 7458">
                  <a:extLst>
                    <a:ext uri="{FF2B5EF4-FFF2-40B4-BE49-F238E27FC236}">
                      <a16:creationId xmlns:a16="http://schemas.microsoft.com/office/drawing/2014/main" id="{1078DDAF-756E-3085-E8EE-09885644B953}"/>
                    </a:ext>
                  </a:extLst>
                </p:cNvPr>
                <p:cNvSpPr/>
                <p:nvPr/>
              </p:nvSpPr>
              <p:spPr bwMode="gray">
                <a:xfrm>
                  <a:off x="6897909" y="403164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40" name="Graphic 401">
                <a:extLst>
                  <a:ext uri="{FF2B5EF4-FFF2-40B4-BE49-F238E27FC236}">
                    <a16:creationId xmlns:a16="http://schemas.microsoft.com/office/drawing/2014/main" id="{CAE1CDFE-AE2F-B7EC-404B-0621C2CDFA1D}"/>
                  </a:ext>
                </a:extLst>
              </p:cNvPr>
              <p:cNvGrpSpPr/>
              <p:nvPr/>
            </p:nvGrpSpPr>
            <p:grpSpPr bwMode="gray">
              <a:xfrm>
                <a:off x="6925532" y="3993832"/>
                <a:ext cx="75723" cy="75628"/>
                <a:chOff x="6925532" y="3993832"/>
                <a:chExt cx="75723" cy="75628"/>
              </a:xfrm>
            </p:grpSpPr>
            <p:sp>
              <p:nvSpPr>
                <p:cNvPr id="2047" name="Freeform: Shape 7455">
                  <a:extLst>
                    <a:ext uri="{FF2B5EF4-FFF2-40B4-BE49-F238E27FC236}">
                      <a16:creationId xmlns:a16="http://schemas.microsoft.com/office/drawing/2014/main" id="{2B64744B-CE17-0877-1F5E-385FE4047E6A}"/>
                    </a:ext>
                  </a:extLst>
                </p:cNvPr>
                <p:cNvSpPr/>
                <p:nvPr/>
              </p:nvSpPr>
              <p:spPr bwMode="gray">
                <a:xfrm>
                  <a:off x="6963346"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48" name="Freeform: Shape 7456">
                  <a:extLst>
                    <a:ext uri="{FF2B5EF4-FFF2-40B4-BE49-F238E27FC236}">
                      <a16:creationId xmlns:a16="http://schemas.microsoft.com/office/drawing/2014/main" id="{612D5B89-68FD-D4A4-21CF-AE0D06BDB153}"/>
                    </a:ext>
                  </a:extLst>
                </p:cNvPr>
                <p:cNvSpPr/>
                <p:nvPr/>
              </p:nvSpPr>
              <p:spPr bwMode="gray">
                <a:xfrm>
                  <a:off x="6925532"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41" name="Graphic 401">
                <a:extLst>
                  <a:ext uri="{FF2B5EF4-FFF2-40B4-BE49-F238E27FC236}">
                    <a16:creationId xmlns:a16="http://schemas.microsoft.com/office/drawing/2014/main" id="{C88171C6-6735-10A8-05FB-4150598D84E0}"/>
                  </a:ext>
                </a:extLst>
              </p:cNvPr>
              <p:cNvGrpSpPr/>
              <p:nvPr/>
            </p:nvGrpSpPr>
            <p:grpSpPr bwMode="gray">
              <a:xfrm>
                <a:off x="6930675" y="3993832"/>
                <a:ext cx="75723" cy="75628"/>
                <a:chOff x="6930675" y="3993832"/>
                <a:chExt cx="75723" cy="75628"/>
              </a:xfrm>
            </p:grpSpPr>
            <p:sp>
              <p:nvSpPr>
                <p:cNvPr id="2045" name="Freeform: Shape 7453">
                  <a:extLst>
                    <a:ext uri="{FF2B5EF4-FFF2-40B4-BE49-F238E27FC236}">
                      <a16:creationId xmlns:a16="http://schemas.microsoft.com/office/drawing/2014/main" id="{4822E71F-DE1C-B3AA-179B-E5B1DCA75B21}"/>
                    </a:ext>
                  </a:extLst>
                </p:cNvPr>
                <p:cNvSpPr/>
                <p:nvPr/>
              </p:nvSpPr>
              <p:spPr bwMode="gray">
                <a:xfrm>
                  <a:off x="6968585"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46" name="Freeform: Shape 7454">
                  <a:extLst>
                    <a:ext uri="{FF2B5EF4-FFF2-40B4-BE49-F238E27FC236}">
                      <a16:creationId xmlns:a16="http://schemas.microsoft.com/office/drawing/2014/main" id="{FB3DE533-B54D-594E-3312-EEB27156068C}"/>
                    </a:ext>
                  </a:extLst>
                </p:cNvPr>
                <p:cNvSpPr/>
                <p:nvPr/>
              </p:nvSpPr>
              <p:spPr bwMode="gray">
                <a:xfrm>
                  <a:off x="6930675"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042" name="Graphic 401">
                <a:extLst>
                  <a:ext uri="{FF2B5EF4-FFF2-40B4-BE49-F238E27FC236}">
                    <a16:creationId xmlns:a16="http://schemas.microsoft.com/office/drawing/2014/main" id="{E67C047D-97E0-535E-CD3E-AF03547F994F}"/>
                  </a:ext>
                </a:extLst>
              </p:cNvPr>
              <p:cNvGrpSpPr/>
              <p:nvPr/>
            </p:nvGrpSpPr>
            <p:grpSpPr bwMode="gray">
              <a:xfrm>
                <a:off x="6954393" y="3993832"/>
                <a:ext cx="75723" cy="75628"/>
                <a:chOff x="6954393" y="3993832"/>
                <a:chExt cx="75723" cy="75628"/>
              </a:xfrm>
            </p:grpSpPr>
            <p:sp>
              <p:nvSpPr>
                <p:cNvPr id="2043" name="Freeform: Shape 7451">
                  <a:extLst>
                    <a:ext uri="{FF2B5EF4-FFF2-40B4-BE49-F238E27FC236}">
                      <a16:creationId xmlns:a16="http://schemas.microsoft.com/office/drawing/2014/main" id="{9C79E9CC-EE79-F566-8E55-DBB9CF4AB372}"/>
                    </a:ext>
                  </a:extLst>
                </p:cNvPr>
                <p:cNvSpPr/>
                <p:nvPr/>
              </p:nvSpPr>
              <p:spPr bwMode="gray">
                <a:xfrm>
                  <a:off x="6992302" y="399383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044" name="Freeform: Shape 7452">
                  <a:extLst>
                    <a:ext uri="{FF2B5EF4-FFF2-40B4-BE49-F238E27FC236}">
                      <a16:creationId xmlns:a16="http://schemas.microsoft.com/office/drawing/2014/main" id="{F632E8B6-2396-81A9-0AE7-7C780DCF81EC}"/>
                    </a:ext>
                  </a:extLst>
                </p:cNvPr>
                <p:cNvSpPr/>
                <p:nvPr/>
              </p:nvSpPr>
              <p:spPr bwMode="gray">
                <a:xfrm>
                  <a:off x="6954393" y="403164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1948" name="Freeform: Shape 7356">
              <a:extLst>
                <a:ext uri="{FF2B5EF4-FFF2-40B4-BE49-F238E27FC236}">
                  <a16:creationId xmlns:a16="http://schemas.microsoft.com/office/drawing/2014/main" id="{48DF3776-1B0F-793E-2FB9-042FC978A4EE}"/>
                </a:ext>
              </a:extLst>
            </p:cNvPr>
            <p:cNvSpPr/>
            <p:nvPr/>
          </p:nvSpPr>
          <p:spPr bwMode="gray">
            <a:xfrm>
              <a:off x="3190970" y="2647664"/>
              <a:ext cx="5778246" cy="1564386"/>
            </a:xfrm>
            <a:custGeom>
              <a:avLst/>
              <a:gdLst>
                <a:gd name="connsiteX0" fmla="*/ 5778246 w 5778246"/>
                <a:gd name="connsiteY0" fmla="*/ 1564386 h 1564386"/>
                <a:gd name="connsiteX1" fmla="*/ 4221766 w 5778246"/>
                <a:gd name="connsiteY1" fmla="*/ 1564386 h 1564386"/>
                <a:gd name="connsiteX2" fmla="*/ 4221766 w 5778246"/>
                <a:gd name="connsiteY2" fmla="*/ 1457516 h 1564386"/>
                <a:gd name="connsiteX3" fmla="*/ 4021169 w 5778246"/>
                <a:gd name="connsiteY3" fmla="*/ 1457516 h 1564386"/>
                <a:gd name="connsiteX4" fmla="*/ 4021169 w 5778246"/>
                <a:gd name="connsiteY4" fmla="*/ 1383792 h 1564386"/>
                <a:gd name="connsiteX5" fmla="*/ 3685604 w 5778246"/>
                <a:gd name="connsiteY5" fmla="*/ 1383792 h 1564386"/>
                <a:gd name="connsiteX6" fmla="*/ 3685604 w 5778246"/>
                <a:gd name="connsiteY6" fmla="*/ 1327214 h 1564386"/>
                <a:gd name="connsiteX7" fmla="*/ 3121343 w 5778246"/>
                <a:gd name="connsiteY7" fmla="*/ 1327214 h 1564386"/>
                <a:gd name="connsiteX8" fmla="*/ 3121343 w 5778246"/>
                <a:gd name="connsiteY8" fmla="*/ 1292638 h 1564386"/>
                <a:gd name="connsiteX9" fmla="*/ 3024092 w 5778246"/>
                <a:gd name="connsiteY9" fmla="*/ 1292638 h 1564386"/>
                <a:gd name="connsiteX10" fmla="*/ 3024092 w 5778246"/>
                <a:gd name="connsiteY10" fmla="*/ 1254919 h 1564386"/>
                <a:gd name="connsiteX11" fmla="*/ 2959608 w 5778246"/>
                <a:gd name="connsiteY11" fmla="*/ 1254919 h 1564386"/>
                <a:gd name="connsiteX12" fmla="*/ 2959608 w 5778246"/>
                <a:gd name="connsiteY12" fmla="*/ 1213104 h 1564386"/>
                <a:gd name="connsiteX13" fmla="*/ 2891600 w 5778246"/>
                <a:gd name="connsiteY13" fmla="*/ 1213104 h 1564386"/>
                <a:gd name="connsiteX14" fmla="*/ 2891600 w 5778246"/>
                <a:gd name="connsiteY14" fmla="*/ 1178338 h 1564386"/>
                <a:gd name="connsiteX15" fmla="*/ 2876931 w 5778246"/>
                <a:gd name="connsiteY15" fmla="*/ 1178338 h 1564386"/>
                <a:gd name="connsiteX16" fmla="*/ 2876931 w 5778246"/>
                <a:gd name="connsiteY16" fmla="*/ 1149191 h 1564386"/>
                <a:gd name="connsiteX17" fmla="*/ 2741390 w 5778246"/>
                <a:gd name="connsiteY17" fmla="*/ 1149191 h 1564386"/>
                <a:gd name="connsiteX18" fmla="*/ 2741390 w 5778246"/>
                <a:gd name="connsiteY18" fmla="*/ 1113282 h 1564386"/>
                <a:gd name="connsiteX19" fmla="*/ 2510314 w 5778246"/>
                <a:gd name="connsiteY19" fmla="*/ 1113282 h 1564386"/>
                <a:gd name="connsiteX20" fmla="*/ 2510314 w 5778246"/>
                <a:gd name="connsiteY20" fmla="*/ 1086517 h 1564386"/>
                <a:gd name="connsiteX21" fmla="*/ 2441067 w 5778246"/>
                <a:gd name="connsiteY21" fmla="*/ 1086517 h 1564386"/>
                <a:gd name="connsiteX22" fmla="*/ 2441067 w 5778246"/>
                <a:gd name="connsiteY22" fmla="*/ 1050131 h 1564386"/>
                <a:gd name="connsiteX23" fmla="*/ 2349818 w 5778246"/>
                <a:gd name="connsiteY23" fmla="*/ 1050131 h 1564386"/>
                <a:gd name="connsiteX24" fmla="*/ 2349818 w 5778246"/>
                <a:gd name="connsiteY24" fmla="*/ 1028414 h 1564386"/>
                <a:gd name="connsiteX25" fmla="*/ 2204561 w 5778246"/>
                <a:gd name="connsiteY25" fmla="*/ 1028414 h 1564386"/>
                <a:gd name="connsiteX26" fmla="*/ 2204561 w 5778246"/>
                <a:gd name="connsiteY26" fmla="*/ 974027 h 1564386"/>
                <a:gd name="connsiteX27" fmla="*/ 2173510 w 5778246"/>
                <a:gd name="connsiteY27" fmla="*/ 974027 h 1564386"/>
                <a:gd name="connsiteX28" fmla="*/ 2173510 w 5778246"/>
                <a:gd name="connsiteY28" fmla="*/ 946023 h 1564386"/>
                <a:gd name="connsiteX29" fmla="*/ 2116360 w 5778246"/>
                <a:gd name="connsiteY29" fmla="*/ 946023 h 1564386"/>
                <a:gd name="connsiteX30" fmla="*/ 2116360 w 5778246"/>
                <a:gd name="connsiteY30" fmla="*/ 918401 h 1564386"/>
                <a:gd name="connsiteX31" fmla="*/ 2070735 w 5778246"/>
                <a:gd name="connsiteY31" fmla="*/ 918401 h 1564386"/>
                <a:gd name="connsiteX32" fmla="*/ 2070735 w 5778246"/>
                <a:gd name="connsiteY32" fmla="*/ 893731 h 1564386"/>
                <a:gd name="connsiteX33" fmla="*/ 2048256 w 5778246"/>
                <a:gd name="connsiteY33" fmla="*/ 893731 h 1564386"/>
                <a:gd name="connsiteX34" fmla="*/ 2048256 w 5778246"/>
                <a:gd name="connsiteY34" fmla="*/ 866966 h 1564386"/>
                <a:gd name="connsiteX35" fmla="*/ 1991106 w 5778246"/>
                <a:gd name="connsiteY35" fmla="*/ 866966 h 1564386"/>
                <a:gd name="connsiteX36" fmla="*/ 1991106 w 5778246"/>
                <a:gd name="connsiteY36" fmla="*/ 838772 h 1564386"/>
                <a:gd name="connsiteX37" fmla="*/ 1948625 w 5778246"/>
                <a:gd name="connsiteY37" fmla="*/ 838772 h 1564386"/>
                <a:gd name="connsiteX38" fmla="*/ 1948625 w 5778246"/>
                <a:gd name="connsiteY38" fmla="*/ 810197 h 1564386"/>
                <a:gd name="connsiteX39" fmla="*/ 1923669 w 5778246"/>
                <a:gd name="connsiteY39" fmla="*/ 810197 h 1564386"/>
                <a:gd name="connsiteX40" fmla="*/ 1923669 w 5778246"/>
                <a:gd name="connsiteY40" fmla="*/ 781907 h 1564386"/>
                <a:gd name="connsiteX41" fmla="*/ 1903000 w 5778246"/>
                <a:gd name="connsiteY41" fmla="*/ 781907 h 1564386"/>
                <a:gd name="connsiteX42" fmla="*/ 1903000 w 5778246"/>
                <a:gd name="connsiteY42" fmla="*/ 724091 h 1564386"/>
                <a:gd name="connsiteX43" fmla="*/ 1890427 w 5778246"/>
                <a:gd name="connsiteY43" fmla="*/ 724091 h 1564386"/>
                <a:gd name="connsiteX44" fmla="*/ 1890427 w 5778246"/>
                <a:gd name="connsiteY44" fmla="*/ 673703 h 1564386"/>
                <a:gd name="connsiteX45" fmla="*/ 1871948 w 5778246"/>
                <a:gd name="connsiteY45" fmla="*/ 673703 h 1564386"/>
                <a:gd name="connsiteX46" fmla="*/ 1871948 w 5778246"/>
                <a:gd name="connsiteY46" fmla="*/ 621221 h 1564386"/>
                <a:gd name="connsiteX47" fmla="*/ 1826228 w 5778246"/>
                <a:gd name="connsiteY47" fmla="*/ 621221 h 1564386"/>
                <a:gd name="connsiteX48" fmla="*/ 1826228 w 5778246"/>
                <a:gd name="connsiteY48" fmla="*/ 575215 h 1564386"/>
                <a:gd name="connsiteX49" fmla="*/ 1780127 w 5778246"/>
                <a:gd name="connsiteY49" fmla="*/ 575215 h 1564386"/>
                <a:gd name="connsiteX50" fmla="*/ 1780127 w 5778246"/>
                <a:gd name="connsiteY50" fmla="*/ 516922 h 1564386"/>
                <a:gd name="connsiteX51" fmla="*/ 1533906 w 5778246"/>
                <a:gd name="connsiteY51" fmla="*/ 516922 h 1564386"/>
                <a:gd name="connsiteX52" fmla="*/ 1533906 w 5778246"/>
                <a:gd name="connsiteY52" fmla="*/ 449390 h 1564386"/>
                <a:gd name="connsiteX53" fmla="*/ 1414367 w 5778246"/>
                <a:gd name="connsiteY53" fmla="*/ 449390 h 1564386"/>
                <a:gd name="connsiteX54" fmla="*/ 1414367 w 5778246"/>
                <a:gd name="connsiteY54" fmla="*/ 420719 h 1564386"/>
                <a:gd name="connsiteX55" fmla="*/ 1395889 w 5778246"/>
                <a:gd name="connsiteY55" fmla="*/ 420719 h 1564386"/>
                <a:gd name="connsiteX56" fmla="*/ 1395889 w 5778246"/>
                <a:gd name="connsiteY56" fmla="*/ 400526 h 1564386"/>
                <a:gd name="connsiteX57" fmla="*/ 1353407 w 5778246"/>
                <a:gd name="connsiteY57" fmla="*/ 400526 h 1564386"/>
                <a:gd name="connsiteX58" fmla="*/ 1353407 w 5778246"/>
                <a:gd name="connsiteY58" fmla="*/ 373761 h 1564386"/>
                <a:gd name="connsiteX59" fmla="*/ 1286447 w 5778246"/>
                <a:gd name="connsiteY59" fmla="*/ 373761 h 1564386"/>
                <a:gd name="connsiteX60" fmla="*/ 1286447 w 5778246"/>
                <a:gd name="connsiteY60" fmla="*/ 356997 h 1564386"/>
                <a:gd name="connsiteX61" fmla="*/ 1193387 w 5778246"/>
                <a:gd name="connsiteY61" fmla="*/ 356997 h 1564386"/>
                <a:gd name="connsiteX62" fmla="*/ 1193387 w 5778246"/>
                <a:gd name="connsiteY62" fmla="*/ 291656 h 1564386"/>
                <a:gd name="connsiteX63" fmla="*/ 1107091 w 5778246"/>
                <a:gd name="connsiteY63" fmla="*/ 291656 h 1564386"/>
                <a:gd name="connsiteX64" fmla="*/ 1107091 w 5778246"/>
                <a:gd name="connsiteY64" fmla="*/ 269367 h 1564386"/>
                <a:gd name="connsiteX65" fmla="*/ 953929 w 5778246"/>
                <a:gd name="connsiteY65" fmla="*/ 269367 h 1564386"/>
                <a:gd name="connsiteX66" fmla="*/ 953929 w 5778246"/>
                <a:gd name="connsiteY66" fmla="*/ 223171 h 1564386"/>
                <a:gd name="connsiteX67" fmla="*/ 940594 w 5778246"/>
                <a:gd name="connsiteY67" fmla="*/ 223171 h 1564386"/>
                <a:gd name="connsiteX68" fmla="*/ 940594 w 5778246"/>
                <a:gd name="connsiteY68" fmla="*/ 206788 h 1564386"/>
                <a:gd name="connsiteX69" fmla="*/ 905923 w 5778246"/>
                <a:gd name="connsiteY69" fmla="*/ 206788 h 1564386"/>
                <a:gd name="connsiteX70" fmla="*/ 905923 w 5778246"/>
                <a:gd name="connsiteY70" fmla="*/ 193358 h 1564386"/>
                <a:gd name="connsiteX71" fmla="*/ 857822 w 5778246"/>
                <a:gd name="connsiteY71" fmla="*/ 193358 h 1564386"/>
                <a:gd name="connsiteX72" fmla="*/ 857822 w 5778246"/>
                <a:gd name="connsiteY72" fmla="*/ 146590 h 1564386"/>
                <a:gd name="connsiteX73" fmla="*/ 811054 w 5778246"/>
                <a:gd name="connsiteY73" fmla="*/ 146590 h 1564386"/>
                <a:gd name="connsiteX74" fmla="*/ 811054 w 5778246"/>
                <a:gd name="connsiteY74" fmla="*/ 122873 h 1564386"/>
                <a:gd name="connsiteX75" fmla="*/ 724091 w 5778246"/>
                <a:gd name="connsiteY75" fmla="*/ 122873 h 1564386"/>
                <a:gd name="connsiteX76" fmla="*/ 724091 w 5778246"/>
                <a:gd name="connsiteY76" fmla="*/ 100394 h 1564386"/>
                <a:gd name="connsiteX77" fmla="*/ 651129 w 5778246"/>
                <a:gd name="connsiteY77" fmla="*/ 100394 h 1564386"/>
                <a:gd name="connsiteX78" fmla="*/ 651129 w 5778246"/>
                <a:gd name="connsiteY78" fmla="*/ 81534 h 1564386"/>
                <a:gd name="connsiteX79" fmla="*/ 564166 w 5778246"/>
                <a:gd name="connsiteY79" fmla="*/ 81534 h 1564386"/>
                <a:gd name="connsiteX80" fmla="*/ 564166 w 5778246"/>
                <a:gd name="connsiteY80" fmla="*/ 58960 h 1564386"/>
                <a:gd name="connsiteX81" fmla="*/ 426244 w 5778246"/>
                <a:gd name="connsiteY81" fmla="*/ 58960 h 1564386"/>
                <a:gd name="connsiteX82" fmla="*/ 426244 w 5778246"/>
                <a:gd name="connsiteY82" fmla="*/ 45625 h 1564386"/>
                <a:gd name="connsiteX83" fmla="*/ 308896 w 5778246"/>
                <a:gd name="connsiteY83" fmla="*/ 45625 h 1564386"/>
                <a:gd name="connsiteX84" fmla="*/ 308896 w 5778246"/>
                <a:gd name="connsiteY84" fmla="*/ 22955 h 1564386"/>
                <a:gd name="connsiteX85" fmla="*/ 122206 w 5778246"/>
                <a:gd name="connsiteY85" fmla="*/ 22955 h 1564386"/>
                <a:gd name="connsiteX86" fmla="*/ 122206 w 5778246"/>
                <a:gd name="connsiteY86" fmla="*/ 0 h 1564386"/>
                <a:gd name="connsiteX87" fmla="*/ 0 w 5778246"/>
                <a:gd name="connsiteY87" fmla="*/ 0 h 15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778246" h="1564386">
                  <a:moveTo>
                    <a:pt x="5778246" y="1564386"/>
                  </a:moveTo>
                  <a:lnTo>
                    <a:pt x="4221766" y="1564386"/>
                  </a:lnTo>
                  <a:lnTo>
                    <a:pt x="4221766" y="1457516"/>
                  </a:lnTo>
                  <a:lnTo>
                    <a:pt x="4021169" y="1457516"/>
                  </a:lnTo>
                  <a:lnTo>
                    <a:pt x="4021169" y="1383792"/>
                  </a:lnTo>
                  <a:lnTo>
                    <a:pt x="3685604" y="1383792"/>
                  </a:lnTo>
                  <a:lnTo>
                    <a:pt x="3685604" y="1327214"/>
                  </a:lnTo>
                  <a:lnTo>
                    <a:pt x="3121343" y="1327214"/>
                  </a:lnTo>
                  <a:lnTo>
                    <a:pt x="3121343" y="1292638"/>
                  </a:lnTo>
                  <a:lnTo>
                    <a:pt x="3024092" y="1292638"/>
                  </a:lnTo>
                  <a:lnTo>
                    <a:pt x="3024092" y="1254919"/>
                  </a:lnTo>
                  <a:lnTo>
                    <a:pt x="2959608" y="1254919"/>
                  </a:lnTo>
                  <a:lnTo>
                    <a:pt x="2959608" y="1213104"/>
                  </a:lnTo>
                  <a:lnTo>
                    <a:pt x="2891600" y="1213104"/>
                  </a:lnTo>
                  <a:lnTo>
                    <a:pt x="2891600" y="1178338"/>
                  </a:lnTo>
                  <a:lnTo>
                    <a:pt x="2876931" y="1178338"/>
                  </a:lnTo>
                  <a:lnTo>
                    <a:pt x="2876931" y="1149191"/>
                  </a:lnTo>
                  <a:lnTo>
                    <a:pt x="2741390" y="1149191"/>
                  </a:lnTo>
                  <a:lnTo>
                    <a:pt x="2741390" y="1113282"/>
                  </a:lnTo>
                  <a:lnTo>
                    <a:pt x="2510314" y="1113282"/>
                  </a:lnTo>
                  <a:lnTo>
                    <a:pt x="2510314" y="1086517"/>
                  </a:lnTo>
                  <a:lnTo>
                    <a:pt x="2441067" y="1086517"/>
                  </a:lnTo>
                  <a:lnTo>
                    <a:pt x="2441067" y="1050131"/>
                  </a:lnTo>
                  <a:lnTo>
                    <a:pt x="2349818" y="1050131"/>
                  </a:lnTo>
                  <a:lnTo>
                    <a:pt x="2349818" y="1028414"/>
                  </a:lnTo>
                  <a:lnTo>
                    <a:pt x="2204561" y="1028414"/>
                  </a:lnTo>
                  <a:lnTo>
                    <a:pt x="2204561" y="974027"/>
                  </a:lnTo>
                  <a:lnTo>
                    <a:pt x="2173510" y="974027"/>
                  </a:lnTo>
                  <a:lnTo>
                    <a:pt x="2173510" y="946023"/>
                  </a:lnTo>
                  <a:lnTo>
                    <a:pt x="2116360" y="946023"/>
                  </a:lnTo>
                  <a:lnTo>
                    <a:pt x="2116360" y="918401"/>
                  </a:lnTo>
                  <a:lnTo>
                    <a:pt x="2070735" y="918401"/>
                  </a:lnTo>
                  <a:lnTo>
                    <a:pt x="2070735" y="893731"/>
                  </a:lnTo>
                  <a:lnTo>
                    <a:pt x="2048256" y="893731"/>
                  </a:lnTo>
                  <a:lnTo>
                    <a:pt x="2048256" y="866966"/>
                  </a:lnTo>
                  <a:lnTo>
                    <a:pt x="1991106" y="866966"/>
                  </a:lnTo>
                  <a:lnTo>
                    <a:pt x="1991106" y="838772"/>
                  </a:lnTo>
                  <a:lnTo>
                    <a:pt x="1948625" y="838772"/>
                  </a:lnTo>
                  <a:lnTo>
                    <a:pt x="1948625" y="810197"/>
                  </a:lnTo>
                  <a:lnTo>
                    <a:pt x="1923669" y="810197"/>
                  </a:lnTo>
                  <a:lnTo>
                    <a:pt x="1923669" y="781907"/>
                  </a:lnTo>
                  <a:lnTo>
                    <a:pt x="1903000" y="781907"/>
                  </a:lnTo>
                  <a:lnTo>
                    <a:pt x="1903000" y="724091"/>
                  </a:lnTo>
                  <a:lnTo>
                    <a:pt x="1890427" y="724091"/>
                  </a:lnTo>
                  <a:lnTo>
                    <a:pt x="1890427" y="673703"/>
                  </a:lnTo>
                  <a:lnTo>
                    <a:pt x="1871948" y="673703"/>
                  </a:lnTo>
                  <a:lnTo>
                    <a:pt x="1871948" y="621221"/>
                  </a:lnTo>
                  <a:lnTo>
                    <a:pt x="1826228" y="621221"/>
                  </a:lnTo>
                  <a:lnTo>
                    <a:pt x="1826228" y="575215"/>
                  </a:lnTo>
                  <a:lnTo>
                    <a:pt x="1780127" y="575215"/>
                  </a:lnTo>
                  <a:lnTo>
                    <a:pt x="1780127" y="516922"/>
                  </a:lnTo>
                  <a:lnTo>
                    <a:pt x="1533906" y="516922"/>
                  </a:lnTo>
                  <a:lnTo>
                    <a:pt x="1533906" y="449390"/>
                  </a:lnTo>
                  <a:lnTo>
                    <a:pt x="1414367" y="449390"/>
                  </a:lnTo>
                  <a:lnTo>
                    <a:pt x="1414367" y="420719"/>
                  </a:lnTo>
                  <a:lnTo>
                    <a:pt x="1395889" y="420719"/>
                  </a:lnTo>
                  <a:lnTo>
                    <a:pt x="1395889" y="400526"/>
                  </a:lnTo>
                  <a:lnTo>
                    <a:pt x="1353407" y="400526"/>
                  </a:lnTo>
                  <a:lnTo>
                    <a:pt x="1353407" y="373761"/>
                  </a:lnTo>
                  <a:lnTo>
                    <a:pt x="1286447" y="373761"/>
                  </a:lnTo>
                  <a:lnTo>
                    <a:pt x="1286447" y="356997"/>
                  </a:lnTo>
                  <a:lnTo>
                    <a:pt x="1193387" y="356997"/>
                  </a:lnTo>
                  <a:lnTo>
                    <a:pt x="1193387" y="291656"/>
                  </a:lnTo>
                  <a:lnTo>
                    <a:pt x="1107091" y="291656"/>
                  </a:lnTo>
                  <a:lnTo>
                    <a:pt x="1107091" y="269367"/>
                  </a:lnTo>
                  <a:lnTo>
                    <a:pt x="953929" y="269367"/>
                  </a:lnTo>
                  <a:lnTo>
                    <a:pt x="953929" y="223171"/>
                  </a:lnTo>
                  <a:lnTo>
                    <a:pt x="940594" y="223171"/>
                  </a:lnTo>
                  <a:lnTo>
                    <a:pt x="940594" y="206788"/>
                  </a:lnTo>
                  <a:lnTo>
                    <a:pt x="905923" y="206788"/>
                  </a:lnTo>
                  <a:lnTo>
                    <a:pt x="905923" y="193358"/>
                  </a:lnTo>
                  <a:lnTo>
                    <a:pt x="857822" y="193358"/>
                  </a:lnTo>
                  <a:lnTo>
                    <a:pt x="857822" y="146590"/>
                  </a:lnTo>
                  <a:lnTo>
                    <a:pt x="811054" y="146590"/>
                  </a:lnTo>
                  <a:lnTo>
                    <a:pt x="811054" y="122873"/>
                  </a:lnTo>
                  <a:lnTo>
                    <a:pt x="724091" y="122873"/>
                  </a:lnTo>
                  <a:lnTo>
                    <a:pt x="724091" y="100394"/>
                  </a:lnTo>
                  <a:lnTo>
                    <a:pt x="651129" y="100394"/>
                  </a:lnTo>
                  <a:lnTo>
                    <a:pt x="651129" y="81534"/>
                  </a:lnTo>
                  <a:lnTo>
                    <a:pt x="564166" y="81534"/>
                  </a:lnTo>
                  <a:lnTo>
                    <a:pt x="564166" y="58960"/>
                  </a:lnTo>
                  <a:lnTo>
                    <a:pt x="426244" y="58960"/>
                  </a:lnTo>
                  <a:lnTo>
                    <a:pt x="426244" y="45625"/>
                  </a:lnTo>
                  <a:lnTo>
                    <a:pt x="308896" y="45625"/>
                  </a:lnTo>
                  <a:lnTo>
                    <a:pt x="308896" y="22955"/>
                  </a:lnTo>
                  <a:lnTo>
                    <a:pt x="122206" y="22955"/>
                  </a:lnTo>
                  <a:lnTo>
                    <a:pt x="122206" y="0"/>
                  </a:lnTo>
                  <a:lnTo>
                    <a:pt x="0" y="0"/>
                  </a:lnTo>
                </a:path>
              </a:pathLst>
            </a:custGeom>
            <a:noFill/>
            <a:ln w="19050" cap="flat">
              <a:solidFill>
                <a:srgbClr val="FFC3E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1" name="Graphic 77">
            <a:extLst>
              <a:ext uri="{FF2B5EF4-FFF2-40B4-BE49-F238E27FC236}">
                <a16:creationId xmlns:a16="http://schemas.microsoft.com/office/drawing/2014/main" id="{EF512278-1A01-FF87-BD2E-130D3F8A7653}"/>
              </a:ext>
            </a:extLst>
          </p:cNvPr>
          <p:cNvGrpSpPr/>
          <p:nvPr/>
        </p:nvGrpSpPr>
        <p:grpSpPr bwMode="gray">
          <a:xfrm>
            <a:off x="1166897" y="1797729"/>
            <a:ext cx="6202791" cy="1357979"/>
            <a:chOff x="3540156" y="2810827"/>
            <a:chExt cx="5596509" cy="1357979"/>
          </a:xfrm>
        </p:grpSpPr>
        <p:grpSp>
          <p:nvGrpSpPr>
            <p:cNvPr id="2232" name="Graphic 77">
              <a:extLst>
                <a:ext uri="{FF2B5EF4-FFF2-40B4-BE49-F238E27FC236}">
                  <a16:creationId xmlns:a16="http://schemas.microsoft.com/office/drawing/2014/main" id="{1DA6BBC3-9EA4-695C-A8EA-58AEB961AD86}"/>
                </a:ext>
              </a:extLst>
            </p:cNvPr>
            <p:cNvGrpSpPr/>
            <p:nvPr/>
          </p:nvGrpSpPr>
          <p:grpSpPr bwMode="gray">
            <a:xfrm>
              <a:off x="9060942" y="4093083"/>
              <a:ext cx="75723" cy="75723"/>
              <a:chOff x="9060942" y="4093083"/>
              <a:chExt cx="75723" cy="75723"/>
            </a:xfrm>
          </p:grpSpPr>
          <p:sp>
            <p:nvSpPr>
              <p:cNvPr id="2548" name="Freeform: Shape 7958">
                <a:extLst>
                  <a:ext uri="{FF2B5EF4-FFF2-40B4-BE49-F238E27FC236}">
                    <a16:creationId xmlns:a16="http://schemas.microsoft.com/office/drawing/2014/main" id="{FA1925FE-668D-1628-404D-17401B172EFF}"/>
                  </a:ext>
                </a:extLst>
              </p:cNvPr>
              <p:cNvSpPr/>
              <p:nvPr/>
            </p:nvSpPr>
            <p:spPr bwMode="gray">
              <a:xfrm>
                <a:off x="9098851"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49" name="Freeform: Shape 7959">
                <a:extLst>
                  <a:ext uri="{FF2B5EF4-FFF2-40B4-BE49-F238E27FC236}">
                    <a16:creationId xmlns:a16="http://schemas.microsoft.com/office/drawing/2014/main" id="{68A398FB-A61A-CBB4-BBB4-72B37307C2CB}"/>
                  </a:ext>
                </a:extLst>
              </p:cNvPr>
              <p:cNvSpPr/>
              <p:nvPr/>
            </p:nvSpPr>
            <p:spPr bwMode="gray">
              <a:xfrm>
                <a:off x="9060942"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3" name="Graphic 77">
              <a:extLst>
                <a:ext uri="{FF2B5EF4-FFF2-40B4-BE49-F238E27FC236}">
                  <a16:creationId xmlns:a16="http://schemas.microsoft.com/office/drawing/2014/main" id="{941F5E76-8AD7-B97D-FDDE-331A13762260}"/>
                </a:ext>
              </a:extLst>
            </p:cNvPr>
            <p:cNvGrpSpPr/>
            <p:nvPr/>
          </p:nvGrpSpPr>
          <p:grpSpPr bwMode="gray">
            <a:xfrm>
              <a:off x="9006649" y="4093083"/>
              <a:ext cx="75723" cy="75723"/>
              <a:chOff x="9006649" y="4093083"/>
              <a:chExt cx="75723" cy="75723"/>
            </a:xfrm>
          </p:grpSpPr>
          <p:sp>
            <p:nvSpPr>
              <p:cNvPr id="2546" name="Freeform: Shape 7956">
                <a:extLst>
                  <a:ext uri="{FF2B5EF4-FFF2-40B4-BE49-F238E27FC236}">
                    <a16:creationId xmlns:a16="http://schemas.microsoft.com/office/drawing/2014/main" id="{59E3CEAE-D36A-E89D-DA3F-A6220B0736E6}"/>
                  </a:ext>
                </a:extLst>
              </p:cNvPr>
              <p:cNvSpPr/>
              <p:nvPr/>
            </p:nvSpPr>
            <p:spPr bwMode="gray">
              <a:xfrm>
                <a:off x="9044463"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47" name="Freeform: Shape 7957">
                <a:extLst>
                  <a:ext uri="{FF2B5EF4-FFF2-40B4-BE49-F238E27FC236}">
                    <a16:creationId xmlns:a16="http://schemas.microsoft.com/office/drawing/2014/main" id="{C83B956D-6EEB-EE24-4E57-73AE9F8B67B3}"/>
                  </a:ext>
                </a:extLst>
              </p:cNvPr>
              <p:cNvSpPr/>
              <p:nvPr/>
            </p:nvSpPr>
            <p:spPr bwMode="gray">
              <a:xfrm>
                <a:off x="9006649"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4" name="Graphic 77">
              <a:extLst>
                <a:ext uri="{FF2B5EF4-FFF2-40B4-BE49-F238E27FC236}">
                  <a16:creationId xmlns:a16="http://schemas.microsoft.com/office/drawing/2014/main" id="{04674507-32D3-5E56-5A98-257F458837A0}"/>
                </a:ext>
              </a:extLst>
            </p:cNvPr>
            <p:cNvGrpSpPr/>
            <p:nvPr/>
          </p:nvGrpSpPr>
          <p:grpSpPr bwMode="gray">
            <a:xfrm>
              <a:off x="8293322" y="4093083"/>
              <a:ext cx="75628" cy="75723"/>
              <a:chOff x="8293322" y="4093083"/>
              <a:chExt cx="75628" cy="75723"/>
            </a:xfrm>
          </p:grpSpPr>
          <p:sp>
            <p:nvSpPr>
              <p:cNvPr id="2544" name="Freeform: Shape 7954">
                <a:extLst>
                  <a:ext uri="{FF2B5EF4-FFF2-40B4-BE49-F238E27FC236}">
                    <a16:creationId xmlns:a16="http://schemas.microsoft.com/office/drawing/2014/main" id="{6E74B0B6-9D2C-5D9A-CBFF-8DAD89FA4DB0}"/>
                  </a:ext>
                </a:extLst>
              </p:cNvPr>
              <p:cNvSpPr/>
              <p:nvPr/>
            </p:nvSpPr>
            <p:spPr bwMode="gray">
              <a:xfrm>
                <a:off x="8331136"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45" name="Freeform: Shape 7955">
                <a:extLst>
                  <a:ext uri="{FF2B5EF4-FFF2-40B4-BE49-F238E27FC236}">
                    <a16:creationId xmlns:a16="http://schemas.microsoft.com/office/drawing/2014/main" id="{FB021AF2-81A9-5344-F53C-1735EAFD1CBB}"/>
                  </a:ext>
                </a:extLst>
              </p:cNvPr>
              <p:cNvSpPr/>
              <p:nvPr/>
            </p:nvSpPr>
            <p:spPr bwMode="gray">
              <a:xfrm>
                <a:off x="8293322" y="413099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5" name="Graphic 77">
              <a:extLst>
                <a:ext uri="{FF2B5EF4-FFF2-40B4-BE49-F238E27FC236}">
                  <a16:creationId xmlns:a16="http://schemas.microsoft.com/office/drawing/2014/main" id="{09245F65-1130-6981-F3C2-C467E7A4B7A6}"/>
                </a:ext>
              </a:extLst>
            </p:cNvPr>
            <p:cNvGrpSpPr/>
            <p:nvPr/>
          </p:nvGrpSpPr>
          <p:grpSpPr bwMode="gray">
            <a:xfrm>
              <a:off x="8193024" y="4093083"/>
              <a:ext cx="75723" cy="75723"/>
              <a:chOff x="8193024" y="4093083"/>
              <a:chExt cx="75723" cy="75723"/>
            </a:xfrm>
          </p:grpSpPr>
          <p:sp>
            <p:nvSpPr>
              <p:cNvPr id="2542" name="Freeform: Shape 7952">
                <a:extLst>
                  <a:ext uri="{FF2B5EF4-FFF2-40B4-BE49-F238E27FC236}">
                    <a16:creationId xmlns:a16="http://schemas.microsoft.com/office/drawing/2014/main" id="{B7B4C29E-B514-B7FC-2DAA-89D0CCD4C9B6}"/>
                  </a:ext>
                </a:extLst>
              </p:cNvPr>
              <p:cNvSpPr/>
              <p:nvPr/>
            </p:nvSpPr>
            <p:spPr bwMode="gray">
              <a:xfrm>
                <a:off x="8230933"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43" name="Freeform: Shape 7953">
                <a:extLst>
                  <a:ext uri="{FF2B5EF4-FFF2-40B4-BE49-F238E27FC236}">
                    <a16:creationId xmlns:a16="http://schemas.microsoft.com/office/drawing/2014/main" id="{2087CFD2-9931-2B49-3AE7-3F0A730074F8}"/>
                  </a:ext>
                </a:extLst>
              </p:cNvPr>
              <p:cNvSpPr/>
              <p:nvPr/>
            </p:nvSpPr>
            <p:spPr bwMode="gray">
              <a:xfrm>
                <a:off x="8193024"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6" name="Graphic 77">
              <a:extLst>
                <a:ext uri="{FF2B5EF4-FFF2-40B4-BE49-F238E27FC236}">
                  <a16:creationId xmlns:a16="http://schemas.microsoft.com/office/drawing/2014/main" id="{47A21484-F49E-B030-3C37-BD9AB4D29D1B}"/>
                </a:ext>
              </a:extLst>
            </p:cNvPr>
            <p:cNvGrpSpPr/>
            <p:nvPr/>
          </p:nvGrpSpPr>
          <p:grpSpPr bwMode="gray">
            <a:xfrm>
              <a:off x="8157400" y="4093083"/>
              <a:ext cx="75723" cy="75723"/>
              <a:chOff x="8157400" y="4093083"/>
              <a:chExt cx="75723" cy="75723"/>
            </a:xfrm>
          </p:grpSpPr>
          <p:sp>
            <p:nvSpPr>
              <p:cNvPr id="2540" name="Freeform: Shape 7950">
                <a:extLst>
                  <a:ext uri="{FF2B5EF4-FFF2-40B4-BE49-F238E27FC236}">
                    <a16:creationId xmlns:a16="http://schemas.microsoft.com/office/drawing/2014/main" id="{D2519588-75AD-A621-AC64-D883D004CBD0}"/>
                  </a:ext>
                </a:extLst>
              </p:cNvPr>
              <p:cNvSpPr/>
              <p:nvPr/>
            </p:nvSpPr>
            <p:spPr bwMode="gray">
              <a:xfrm>
                <a:off x="8195214"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41" name="Freeform: Shape 7951">
                <a:extLst>
                  <a:ext uri="{FF2B5EF4-FFF2-40B4-BE49-F238E27FC236}">
                    <a16:creationId xmlns:a16="http://schemas.microsoft.com/office/drawing/2014/main" id="{77114B80-3C33-155B-998C-ED4FC3253CC4}"/>
                  </a:ext>
                </a:extLst>
              </p:cNvPr>
              <p:cNvSpPr/>
              <p:nvPr/>
            </p:nvSpPr>
            <p:spPr bwMode="gray">
              <a:xfrm>
                <a:off x="8157400"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7" name="Graphic 77">
              <a:extLst>
                <a:ext uri="{FF2B5EF4-FFF2-40B4-BE49-F238E27FC236}">
                  <a16:creationId xmlns:a16="http://schemas.microsoft.com/office/drawing/2014/main" id="{364F7F91-C033-F428-5890-A9106558CB54}"/>
                </a:ext>
              </a:extLst>
            </p:cNvPr>
            <p:cNvGrpSpPr/>
            <p:nvPr/>
          </p:nvGrpSpPr>
          <p:grpSpPr bwMode="gray">
            <a:xfrm>
              <a:off x="8165115" y="4093083"/>
              <a:ext cx="75723" cy="75723"/>
              <a:chOff x="8165115" y="4093083"/>
              <a:chExt cx="75723" cy="75723"/>
            </a:xfrm>
          </p:grpSpPr>
          <p:sp>
            <p:nvSpPr>
              <p:cNvPr id="2538" name="Freeform: Shape 7948">
                <a:extLst>
                  <a:ext uri="{FF2B5EF4-FFF2-40B4-BE49-F238E27FC236}">
                    <a16:creationId xmlns:a16="http://schemas.microsoft.com/office/drawing/2014/main" id="{95E5B44D-A1E0-81E1-2487-8A55BC80D1A6}"/>
                  </a:ext>
                </a:extLst>
              </p:cNvPr>
              <p:cNvSpPr/>
              <p:nvPr/>
            </p:nvSpPr>
            <p:spPr bwMode="gray">
              <a:xfrm>
                <a:off x="8202930"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39" name="Freeform: Shape 7949">
                <a:extLst>
                  <a:ext uri="{FF2B5EF4-FFF2-40B4-BE49-F238E27FC236}">
                    <a16:creationId xmlns:a16="http://schemas.microsoft.com/office/drawing/2014/main" id="{3BFEA576-5F07-64E7-CA94-AA25411E8713}"/>
                  </a:ext>
                </a:extLst>
              </p:cNvPr>
              <p:cNvSpPr/>
              <p:nvPr/>
            </p:nvSpPr>
            <p:spPr bwMode="gray">
              <a:xfrm>
                <a:off x="8165115"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8" name="Graphic 77">
              <a:extLst>
                <a:ext uri="{FF2B5EF4-FFF2-40B4-BE49-F238E27FC236}">
                  <a16:creationId xmlns:a16="http://schemas.microsoft.com/office/drawing/2014/main" id="{A1F92F21-DAFD-A776-18D6-88A307892265}"/>
                </a:ext>
              </a:extLst>
            </p:cNvPr>
            <p:cNvGrpSpPr/>
            <p:nvPr/>
          </p:nvGrpSpPr>
          <p:grpSpPr bwMode="gray">
            <a:xfrm>
              <a:off x="8106346" y="4093083"/>
              <a:ext cx="75723" cy="75723"/>
              <a:chOff x="8106346" y="4093083"/>
              <a:chExt cx="75723" cy="75723"/>
            </a:xfrm>
          </p:grpSpPr>
          <p:sp>
            <p:nvSpPr>
              <p:cNvPr id="2536" name="Freeform: Shape 7946">
                <a:extLst>
                  <a:ext uri="{FF2B5EF4-FFF2-40B4-BE49-F238E27FC236}">
                    <a16:creationId xmlns:a16="http://schemas.microsoft.com/office/drawing/2014/main" id="{78A71212-0443-59C4-F325-C11548CC8F2D}"/>
                  </a:ext>
                </a:extLst>
              </p:cNvPr>
              <p:cNvSpPr/>
              <p:nvPr/>
            </p:nvSpPr>
            <p:spPr bwMode="gray">
              <a:xfrm>
                <a:off x="8144160"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37" name="Freeform: Shape 7947">
                <a:extLst>
                  <a:ext uri="{FF2B5EF4-FFF2-40B4-BE49-F238E27FC236}">
                    <a16:creationId xmlns:a16="http://schemas.microsoft.com/office/drawing/2014/main" id="{DF175500-7948-3230-B881-2AC7124098FD}"/>
                  </a:ext>
                </a:extLst>
              </p:cNvPr>
              <p:cNvSpPr/>
              <p:nvPr/>
            </p:nvSpPr>
            <p:spPr bwMode="gray">
              <a:xfrm>
                <a:off x="8106346"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39" name="Graphic 77">
              <a:extLst>
                <a:ext uri="{FF2B5EF4-FFF2-40B4-BE49-F238E27FC236}">
                  <a16:creationId xmlns:a16="http://schemas.microsoft.com/office/drawing/2014/main" id="{CE666A58-D6C8-7217-1501-17BB7AE6C08B}"/>
                </a:ext>
              </a:extLst>
            </p:cNvPr>
            <p:cNvGrpSpPr/>
            <p:nvPr/>
          </p:nvGrpSpPr>
          <p:grpSpPr bwMode="gray">
            <a:xfrm>
              <a:off x="7875270" y="4093083"/>
              <a:ext cx="75723" cy="75723"/>
              <a:chOff x="7875270" y="4093083"/>
              <a:chExt cx="75723" cy="75723"/>
            </a:xfrm>
          </p:grpSpPr>
          <p:sp>
            <p:nvSpPr>
              <p:cNvPr id="2534" name="Freeform: Shape 7944">
                <a:extLst>
                  <a:ext uri="{FF2B5EF4-FFF2-40B4-BE49-F238E27FC236}">
                    <a16:creationId xmlns:a16="http://schemas.microsoft.com/office/drawing/2014/main" id="{4D41C415-8F31-359E-DAA3-9EFA2E238BE9}"/>
                  </a:ext>
                </a:extLst>
              </p:cNvPr>
              <p:cNvSpPr/>
              <p:nvPr/>
            </p:nvSpPr>
            <p:spPr bwMode="gray">
              <a:xfrm>
                <a:off x="7913179" y="409308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35" name="Freeform: Shape 7945">
                <a:extLst>
                  <a:ext uri="{FF2B5EF4-FFF2-40B4-BE49-F238E27FC236}">
                    <a16:creationId xmlns:a16="http://schemas.microsoft.com/office/drawing/2014/main" id="{A362FFD2-E4AC-B7F1-2666-AA93E99D95BE}"/>
                  </a:ext>
                </a:extLst>
              </p:cNvPr>
              <p:cNvSpPr/>
              <p:nvPr/>
            </p:nvSpPr>
            <p:spPr bwMode="gray">
              <a:xfrm>
                <a:off x="7875270" y="413099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0" name="Graphic 77">
              <a:extLst>
                <a:ext uri="{FF2B5EF4-FFF2-40B4-BE49-F238E27FC236}">
                  <a16:creationId xmlns:a16="http://schemas.microsoft.com/office/drawing/2014/main" id="{F303BF22-6487-BF67-B906-FD9F36AA496E}"/>
                </a:ext>
              </a:extLst>
            </p:cNvPr>
            <p:cNvGrpSpPr/>
            <p:nvPr/>
          </p:nvGrpSpPr>
          <p:grpSpPr bwMode="gray">
            <a:xfrm>
              <a:off x="7634382" y="3856577"/>
              <a:ext cx="75723" cy="75723"/>
              <a:chOff x="7634382" y="3856577"/>
              <a:chExt cx="75723" cy="75723"/>
            </a:xfrm>
          </p:grpSpPr>
          <p:sp>
            <p:nvSpPr>
              <p:cNvPr id="2532" name="Freeform: Shape 7942">
                <a:extLst>
                  <a:ext uri="{FF2B5EF4-FFF2-40B4-BE49-F238E27FC236}">
                    <a16:creationId xmlns:a16="http://schemas.microsoft.com/office/drawing/2014/main" id="{C569A534-6DCC-3DAA-74BF-1AF2D6FD0E3D}"/>
                  </a:ext>
                </a:extLst>
              </p:cNvPr>
              <p:cNvSpPr/>
              <p:nvPr/>
            </p:nvSpPr>
            <p:spPr bwMode="gray">
              <a:xfrm>
                <a:off x="7672197"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33" name="Freeform: Shape 7943">
                <a:extLst>
                  <a:ext uri="{FF2B5EF4-FFF2-40B4-BE49-F238E27FC236}">
                    <a16:creationId xmlns:a16="http://schemas.microsoft.com/office/drawing/2014/main" id="{D2F5A3E2-8545-F709-40C0-4D180282D15D}"/>
                  </a:ext>
                </a:extLst>
              </p:cNvPr>
              <p:cNvSpPr/>
              <p:nvPr/>
            </p:nvSpPr>
            <p:spPr bwMode="gray">
              <a:xfrm>
                <a:off x="7634382"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1" name="Graphic 77">
              <a:extLst>
                <a:ext uri="{FF2B5EF4-FFF2-40B4-BE49-F238E27FC236}">
                  <a16:creationId xmlns:a16="http://schemas.microsoft.com/office/drawing/2014/main" id="{D5E61E17-A98F-0BA7-CF27-5170DC12461E}"/>
                </a:ext>
              </a:extLst>
            </p:cNvPr>
            <p:cNvGrpSpPr/>
            <p:nvPr/>
          </p:nvGrpSpPr>
          <p:grpSpPr bwMode="gray">
            <a:xfrm>
              <a:off x="7542276" y="3856577"/>
              <a:ext cx="75628" cy="75723"/>
              <a:chOff x="7542276" y="3856577"/>
              <a:chExt cx="75628" cy="75723"/>
            </a:xfrm>
          </p:grpSpPr>
          <p:sp>
            <p:nvSpPr>
              <p:cNvPr id="2530" name="Freeform: Shape 7940">
                <a:extLst>
                  <a:ext uri="{FF2B5EF4-FFF2-40B4-BE49-F238E27FC236}">
                    <a16:creationId xmlns:a16="http://schemas.microsoft.com/office/drawing/2014/main" id="{AF007BE3-B0E7-BDFC-7D47-60C5891FA1AC}"/>
                  </a:ext>
                </a:extLst>
              </p:cNvPr>
              <p:cNvSpPr/>
              <p:nvPr/>
            </p:nvSpPr>
            <p:spPr bwMode="gray">
              <a:xfrm>
                <a:off x="7580090"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31" name="Freeform: Shape 7941">
                <a:extLst>
                  <a:ext uri="{FF2B5EF4-FFF2-40B4-BE49-F238E27FC236}">
                    <a16:creationId xmlns:a16="http://schemas.microsoft.com/office/drawing/2014/main" id="{6370EE6E-C26E-8D71-EB76-E441209ADA22}"/>
                  </a:ext>
                </a:extLst>
              </p:cNvPr>
              <p:cNvSpPr/>
              <p:nvPr/>
            </p:nvSpPr>
            <p:spPr bwMode="gray">
              <a:xfrm>
                <a:off x="7542276" y="38944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2" name="Graphic 77">
              <a:extLst>
                <a:ext uri="{FF2B5EF4-FFF2-40B4-BE49-F238E27FC236}">
                  <a16:creationId xmlns:a16="http://schemas.microsoft.com/office/drawing/2014/main" id="{7EB0CDED-117D-BD74-48BB-7831D6A551FF}"/>
                </a:ext>
              </a:extLst>
            </p:cNvPr>
            <p:cNvGrpSpPr/>
            <p:nvPr/>
          </p:nvGrpSpPr>
          <p:grpSpPr bwMode="gray">
            <a:xfrm>
              <a:off x="7479411" y="3856577"/>
              <a:ext cx="75723" cy="75723"/>
              <a:chOff x="7479411" y="3856577"/>
              <a:chExt cx="75723" cy="75723"/>
            </a:xfrm>
          </p:grpSpPr>
          <p:sp>
            <p:nvSpPr>
              <p:cNvPr id="2528" name="Freeform: Shape 7938">
                <a:extLst>
                  <a:ext uri="{FF2B5EF4-FFF2-40B4-BE49-F238E27FC236}">
                    <a16:creationId xmlns:a16="http://schemas.microsoft.com/office/drawing/2014/main" id="{338F67E3-0DC8-573F-4EF6-5BAC72B2398E}"/>
                  </a:ext>
                </a:extLst>
              </p:cNvPr>
              <p:cNvSpPr/>
              <p:nvPr/>
            </p:nvSpPr>
            <p:spPr bwMode="gray">
              <a:xfrm>
                <a:off x="7517225"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29" name="Freeform: Shape 7939">
                <a:extLst>
                  <a:ext uri="{FF2B5EF4-FFF2-40B4-BE49-F238E27FC236}">
                    <a16:creationId xmlns:a16="http://schemas.microsoft.com/office/drawing/2014/main" id="{18D82A9F-C315-4E06-4705-FCD171923DC0}"/>
                  </a:ext>
                </a:extLst>
              </p:cNvPr>
              <p:cNvSpPr/>
              <p:nvPr/>
            </p:nvSpPr>
            <p:spPr bwMode="gray">
              <a:xfrm>
                <a:off x="7479411"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3" name="Graphic 77">
              <a:extLst>
                <a:ext uri="{FF2B5EF4-FFF2-40B4-BE49-F238E27FC236}">
                  <a16:creationId xmlns:a16="http://schemas.microsoft.com/office/drawing/2014/main" id="{CD73D96B-8B21-E7B6-298A-294DC7699DBB}"/>
                </a:ext>
              </a:extLst>
            </p:cNvPr>
            <p:cNvGrpSpPr/>
            <p:nvPr/>
          </p:nvGrpSpPr>
          <p:grpSpPr bwMode="gray">
            <a:xfrm>
              <a:off x="7157180" y="3856577"/>
              <a:ext cx="75723" cy="75723"/>
              <a:chOff x="7157180" y="3856577"/>
              <a:chExt cx="75723" cy="75723"/>
            </a:xfrm>
          </p:grpSpPr>
          <p:sp>
            <p:nvSpPr>
              <p:cNvPr id="2526" name="Freeform: Shape 7936">
                <a:extLst>
                  <a:ext uri="{FF2B5EF4-FFF2-40B4-BE49-F238E27FC236}">
                    <a16:creationId xmlns:a16="http://schemas.microsoft.com/office/drawing/2014/main" id="{3AF1A630-72B1-AD0B-3BA1-DFCDFD7B7CBB}"/>
                  </a:ext>
                </a:extLst>
              </p:cNvPr>
              <p:cNvSpPr/>
              <p:nvPr/>
            </p:nvSpPr>
            <p:spPr bwMode="gray">
              <a:xfrm>
                <a:off x="7194994"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27" name="Freeform: Shape 7937">
                <a:extLst>
                  <a:ext uri="{FF2B5EF4-FFF2-40B4-BE49-F238E27FC236}">
                    <a16:creationId xmlns:a16="http://schemas.microsoft.com/office/drawing/2014/main" id="{4C1E0346-BCDF-1225-4558-E1CF487064D2}"/>
                  </a:ext>
                </a:extLst>
              </p:cNvPr>
              <p:cNvSpPr/>
              <p:nvPr/>
            </p:nvSpPr>
            <p:spPr bwMode="gray">
              <a:xfrm>
                <a:off x="7157180"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4" name="Graphic 77">
              <a:extLst>
                <a:ext uri="{FF2B5EF4-FFF2-40B4-BE49-F238E27FC236}">
                  <a16:creationId xmlns:a16="http://schemas.microsoft.com/office/drawing/2014/main" id="{191E7A86-D825-3B9E-D3D0-B9B6A0FA5356}"/>
                </a:ext>
              </a:extLst>
            </p:cNvPr>
            <p:cNvGrpSpPr/>
            <p:nvPr/>
          </p:nvGrpSpPr>
          <p:grpSpPr bwMode="gray">
            <a:xfrm>
              <a:off x="7176611" y="3856577"/>
              <a:ext cx="75723" cy="75723"/>
              <a:chOff x="7176611" y="3856577"/>
              <a:chExt cx="75723" cy="75723"/>
            </a:xfrm>
          </p:grpSpPr>
          <p:sp>
            <p:nvSpPr>
              <p:cNvPr id="2524" name="Freeform: Shape 7934">
                <a:extLst>
                  <a:ext uri="{FF2B5EF4-FFF2-40B4-BE49-F238E27FC236}">
                    <a16:creationId xmlns:a16="http://schemas.microsoft.com/office/drawing/2014/main" id="{BFC48110-41F2-93E0-83BB-85F08C17C959}"/>
                  </a:ext>
                </a:extLst>
              </p:cNvPr>
              <p:cNvSpPr/>
              <p:nvPr/>
            </p:nvSpPr>
            <p:spPr bwMode="gray">
              <a:xfrm>
                <a:off x="7214520"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25" name="Freeform: Shape 7935">
                <a:extLst>
                  <a:ext uri="{FF2B5EF4-FFF2-40B4-BE49-F238E27FC236}">
                    <a16:creationId xmlns:a16="http://schemas.microsoft.com/office/drawing/2014/main" id="{BA17113A-68AA-62EE-9FFD-436352E297F4}"/>
                  </a:ext>
                </a:extLst>
              </p:cNvPr>
              <p:cNvSpPr/>
              <p:nvPr/>
            </p:nvSpPr>
            <p:spPr bwMode="gray">
              <a:xfrm>
                <a:off x="7176611"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5" name="Graphic 77">
              <a:extLst>
                <a:ext uri="{FF2B5EF4-FFF2-40B4-BE49-F238E27FC236}">
                  <a16:creationId xmlns:a16="http://schemas.microsoft.com/office/drawing/2014/main" id="{E365697D-8EC1-0393-345B-E377B26C0714}"/>
                </a:ext>
              </a:extLst>
            </p:cNvPr>
            <p:cNvGrpSpPr/>
            <p:nvPr/>
          </p:nvGrpSpPr>
          <p:grpSpPr bwMode="gray">
            <a:xfrm>
              <a:off x="7187184" y="3856577"/>
              <a:ext cx="75723" cy="75723"/>
              <a:chOff x="7187184" y="3856577"/>
              <a:chExt cx="75723" cy="75723"/>
            </a:xfrm>
          </p:grpSpPr>
          <p:sp>
            <p:nvSpPr>
              <p:cNvPr id="2522" name="Freeform: Shape 7932">
                <a:extLst>
                  <a:ext uri="{FF2B5EF4-FFF2-40B4-BE49-F238E27FC236}">
                    <a16:creationId xmlns:a16="http://schemas.microsoft.com/office/drawing/2014/main" id="{65BCFCE1-695C-620A-DD4A-A67720321B05}"/>
                  </a:ext>
                </a:extLst>
              </p:cNvPr>
              <p:cNvSpPr/>
              <p:nvPr/>
            </p:nvSpPr>
            <p:spPr bwMode="gray">
              <a:xfrm>
                <a:off x="7224998"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23" name="Freeform: Shape 7933">
                <a:extLst>
                  <a:ext uri="{FF2B5EF4-FFF2-40B4-BE49-F238E27FC236}">
                    <a16:creationId xmlns:a16="http://schemas.microsoft.com/office/drawing/2014/main" id="{056742AB-AB6D-0930-75F5-106E8F6300DD}"/>
                  </a:ext>
                </a:extLst>
              </p:cNvPr>
              <p:cNvSpPr/>
              <p:nvPr/>
            </p:nvSpPr>
            <p:spPr bwMode="gray">
              <a:xfrm>
                <a:off x="7187184"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6" name="Graphic 77">
              <a:extLst>
                <a:ext uri="{FF2B5EF4-FFF2-40B4-BE49-F238E27FC236}">
                  <a16:creationId xmlns:a16="http://schemas.microsoft.com/office/drawing/2014/main" id="{F6CE4FFC-60AB-6290-6CDC-CEAAB385127E}"/>
                </a:ext>
              </a:extLst>
            </p:cNvPr>
            <p:cNvGrpSpPr/>
            <p:nvPr/>
          </p:nvGrpSpPr>
          <p:grpSpPr bwMode="gray">
            <a:xfrm>
              <a:off x="7028307" y="3773519"/>
              <a:ext cx="75723" cy="75723"/>
              <a:chOff x="7028307" y="3773519"/>
              <a:chExt cx="75723" cy="75723"/>
            </a:xfrm>
          </p:grpSpPr>
          <p:sp>
            <p:nvSpPr>
              <p:cNvPr id="2520" name="Freeform: Shape 7930">
                <a:extLst>
                  <a:ext uri="{FF2B5EF4-FFF2-40B4-BE49-F238E27FC236}">
                    <a16:creationId xmlns:a16="http://schemas.microsoft.com/office/drawing/2014/main" id="{D199F06A-CB02-6A08-214F-9BC785B906D7}"/>
                  </a:ext>
                </a:extLst>
              </p:cNvPr>
              <p:cNvSpPr/>
              <p:nvPr/>
            </p:nvSpPr>
            <p:spPr bwMode="gray">
              <a:xfrm>
                <a:off x="7066121" y="37735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21" name="Freeform: Shape 7931">
                <a:extLst>
                  <a:ext uri="{FF2B5EF4-FFF2-40B4-BE49-F238E27FC236}">
                    <a16:creationId xmlns:a16="http://schemas.microsoft.com/office/drawing/2014/main" id="{9C91D1B7-9063-310E-5E01-5ED74A3E2BBF}"/>
                  </a:ext>
                </a:extLst>
              </p:cNvPr>
              <p:cNvSpPr/>
              <p:nvPr/>
            </p:nvSpPr>
            <p:spPr bwMode="gray">
              <a:xfrm>
                <a:off x="7028307" y="38113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7" name="Graphic 77">
              <a:extLst>
                <a:ext uri="{FF2B5EF4-FFF2-40B4-BE49-F238E27FC236}">
                  <a16:creationId xmlns:a16="http://schemas.microsoft.com/office/drawing/2014/main" id="{489DFF33-4EF3-96FF-E157-E942F37DC0CA}"/>
                </a:ext>
              </a:extLst>
            </p:cNvPr>
            <p:cNvGrpSpPr/>
            <p:nvPr/>
          </p:nvGrpSpPr>
          <p:grpSpPr bwMode="gray">
            <a:xfrm>
              <a:off x="6979539" y="3773519"/>
              <a:ext cx="75723" cy="75723"/>
              <a:chOff x="6979539" y="3773519"/>
              <a:chExt cx="75723" cy="75723"/>
            </a:xfrm>
          </p:grpSpPr>
          <p:sp>
            <p:nvSpPr>
              <p:cNvPr id="2518" name="Freeform: Shape 7928">
                <a:extLst>
                  <a:ext uri="{FF2B5EF4-FFF2-40B4-BE49-F238E27FC236}">
                    <a16:creationId xmlns:a16="http://schemas.microsoft.com/office/drawing/2014/main" id="{0665985B-53C4-46CF-F4B3-F6C5F882209B}"/>
                  </a:ext>
                </a:extLst>
              </p:cNvPr>
              <p:cNvSpPr/>
              <p:nvPr/>
            </p:nvSpPr>
            <p:spPr bwMode="gray">
              <a:xfrm>
                <a:off x="7017448" y="37735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19" name="Freeform: Shape 7929">
                <a:extLst>
                  <a:ext uri="{FF2B5EF4-FFF2-40B4-BE49-F238E27FC236}">
                    <a16:creationId xmlns:a16="http://schemas.microsoft.com/office/drawing/2014/main" id="{1CEB5704-3AD8-5E97-8579-4386E47E079C}"/>
                  </a:ext>
                </a:extLst>
              </p:cNvPr>
              <p:cNvSpPr/>
              <p:nvPr/>
            </p:nvSpPr>
            <p:spPr bwMode="gray">
              <a:xfrm>
                <a:off x="6979539" y="38113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8" name="Graphic 77">
              <a:extLst>
                <a:ext uri="{FF2B5EF4-FFF2-40B4-BE49-F238E27FC236}">
                  <a16:creationId xmlns:a16="http://schemas.microsoft.com/office/drawing/2014/main" id="{F874CDAC-817F-DF7E-D379-FDF4EC6F60A5}"/>
                </a:ext>
              </a:extLst>
            </p:cNvPr>
            <p:cNvGrpSpPr/>
            <p:nvPr/>
          </p:nvGrpSpPr>
          <p:grpSpPr bwMode="gray">
            <a:xfrm>
              <a:off x="6903910" y="3773519"/>
              <a:ext cx="75628" cy="75723"/>
              <a:chOff x="6903910" y="3773519"/>
              <a:chExt cx="75628" cy="75723"/>
            </a:xfrm>
          </p:grpSpPr>
          <p:sp>
            <p:nvSpPr>
              <p:cNvPr id="2516" name="Freeform: Shape 7926">
                <a:extLst>
                  <a:ext uri="{FF2B5EF4-FFF2-40B4-BE49-F238E27FC236}">
                    <a16:creationId xmlns:a16="http://schemas.microsoft.com/office/drawing/2014/main" id="{A29D1FAC-6491-7713-0F94-0FF164C3785C}"/>
                  </a:ext>
                </a:extLst>
              </p:cNvPr>
              <p:cNvSpPr/>
              <p:nvPr/>
            </p:nvSpPr>
            <p:spPr bwMode="gray">
              <a:xfrm>
                <a:off x="6941724" y="37735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17" name="Freeform: Shape 7927">
                <a:extLst>
                  <a:ext uri="{FF2B5EF4-FFF2-40B4-BE49-F238E27FC236}">
                    <a16:creationId xmlns:a16="http://schemas.microsoft.com/office/drawing/2014/main" id="{3FC70E08-E48E-EA6E-7786-41287D9420C1}"/>
                  </a:ext>
                </a:extLst>
              </p:cNvPr>
              <p:cNvSpPr/>
              <p:nvPr/>
            </p:nvSpPr>
            <p:spPr bwMode="gray">
              <a:xfrm>
                <a:off x="6903910" y="381133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49" name="Graphic 77">
              <a:extLst>
                <a:ext uri="{FF2B5EF4-FFF2-40B4-BE49-F238E27FC236}">
                  <a16:creationId xmlns:a16="http://schemas.microsoft.com/office/drawing/2014/main" id="{E8FD3808-3F4B-9BEF-2A06-1C41C57A8A27}"/>
                </a:ext>
              </a:extLst>
            </p:cNvPr>
            <p:cNvGrpSpPr/>
            <p:nvPr/>
          </p:nvGrpSpPr>
          <p:grpSpPr bwMode="gray">
            <a:xfrm>
              <a:off x="6847332" y="3692842"/>
              <a:ext cx="75723" cy="75723"/>
              <a:chOff x="6847332" y="3692842"/>
              <a:chExt cx="75723" cy="75723"/>
            </a:xfrm>
          </p:grpSpPr>
          <p:sp>
            <p:nvSpPr>
              <p:cNvPr id="2514" name="Freeform: Shape 7924">
                <a:extLst>
                  <a:ext uri="{FF2B5EF4-FFF2-40B4-BE49-F238E27FC236}">
                    <a16:creationId xmlns:a16="http://schemas.microsoft.com/office/drawing/2014/main" id="{9CADCC37-B44E-86AB-98BB-9F51884D9014}"/>
                  </a:ext>
                </a:extLst>
              </p:cNvPr>
              <p:cNvSpPr/>
              <p:nvPr/>
            </p:nvSpPr>
            <p:spPr bwMode="gray">
              <a:xfrm>
                <a:off x="6885146" y="36928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15" name="Freeform: Shape 7925">
                <a:extLst>
                  <a:ext uri="{FF2B5EF4-FFF2-40B4-BE49-F238E27FC236}">
                    <a16:creationId xmlns:a16="http://schemas.microsoft.com/office/drawing/2014/main" id="{018442A2-34BA-6A77-574B-AA3714BC0A0C}"/>
                  </a:ext>
                </a:extLst>
              </p:cNvPr>
              <p:cNvSpPr/>
              <p:nvPr/>
            </p:nvSpPr>
            <p:spPr bwMode="gray">
              <a:xfrm>
                <a:off x="6847332" y="37307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0" name="Graphic 77">
              <a:extLst>
                <a:ext uri="{FF2B5EF4-FFF2-40B4-BE49-F238E27FC236}">
                  <a16:creationId xmlns:a16="http://schemas.microsoft.com/office/drawing/2014/main" id="{A1DBE258-CC9C-A8E0-7CDB-34118E0805C3}"/>
                </a:ext>
              </a:extLst>
            </p:cNvPr>
            <p:cNvGrpSpPr/>
            <p:nvPr/>
          </p:nvGrpSpPr>
          <p:grpSpPr bwMode="gray">
            <a:xfrm>
              <a:off x="6795420" y="3692842"/>
              <a:ext cx="75723" cy="75723"/>
              <a:chOff x="6795420" y="3692842"/>
              <a:chExt cx="75723" cy="75723"/>
            </a:xfrm>
          </p:grpSpPr>
          <p:sp>
            <p:nvSpPr>
              <p:cNvPr id="2512" name="Freeform: Shape 7922">
                <a:extLst>
                  <a:ext uri="{FF2B5EF4-FFF2-40B4-BE49-F238E27FC236}">
                    <a16:creationId xmlns:a16="http://schemas.microsoft.com/office/drawing/2014/main" id="{9BEB1189-F47D-B807-8997-1E070ADC697C}"/>
                  </a:ext>
                </a:extLst>
              </p:cNvPr>
              <p:cNvSpPr/>
              <p:nvPr/>
            </p:nvSpPr>
            <p:spPr bwMode="gray">
              <a:xfrm>
                <a:off x="6833330" y="36928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13" name="Freeform: Shape 7923">
                <a:extLst>
                  <a:ext uri="{FF2B5EF4-FFF2-40B4-BE49-F238E27FC236}">
                    <a16:creationId xmlns:a16="http://schemas.microsoft.com/office/drawing/2014/main" id="{A08D3666-2EEE-68A3-C5E8-154A36E8842C}"/>
                  </a:ext>
                </a:extLst>
              </p:cNvPr>
              <p:cNvSpPr/>
              <p:nvPr/>
            </p:nvSpPr>
            <p:spPr bwMode="gray">
              <a:xfrm>
                <a:off x="6795420" y="37307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1" name="Graphic 77">
              <a:extLst>
                <a:ext uri="{FF2B5EF4-FFF2-40B4-BE49-F238E27FC236}">
                  <a16:creationId xmlns:a16="http://schemas.microsoft.com/office/drawing/2014/main" id="{C4D2B4EA-1603-2118-E526-F7C61C5075D9}"/>
                </a:ext>
              </a:extLst>
            </p:cNvPr>
            <p:cNvGrpSpPr/>
            <p:nvPr/>
          </p:nvGrpSpPr>
          <p:grpSpPr bwMode="gray">
            <a:xfrm>
              <a:off x="6817709" y="3692842"/>
              <a:ext cx="75723" cy="75723"/>
              <a:chOff x="6817709" y="3692842"/>
              <a:chExt cx="75723" cy="75723"/>
            </a:xfrm>
          </p:grpSpPr>
          <p:sp>
            <p:nvSpPr>
              <p:cNvPr id="2510" name="Freeform: Shape 7920">
                <a:extLst>
                  <a:ext uri="{FF2B5EF4-FFF2-40B4-BE49-F238E27FC236}">
                    <a16:creationId xmlns:a16="http://schemas.microsoft.com/office/drawing/2014/main" id="{B2B80E98-B658-BAD2-42A0-E8F362D265B9}"/>
                  </a:ext>
                </a:extLst>
              </p:cNvPr>
              <p:cNvSpPr/>
              <p:nvPr/>
            </p:nvSpPr>
            <p:spPr bwMode="gray">
              <a:xfrm>
                <a:off x="6855618" y="369284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11" name="Freeform: Shape 7921">
                <a:extLst>
                  <a:ext uri="{FF2B5EF4-FFF2-40B4-BE49-F238E27FC236}">
                    <a16:creationId xmlns:a16="http://schemas.microsoft.com/office/drawing/2014/main" id="{31D72970-3F1A-9EE7-0805-4E60E03C4F3F}"/>
                  </a:ext>
                </a:extLst>
              </p:cNvPr>
              <p:cNvSpPr/>
              <p:nvPr/>
            </p:nvSpPr>
            <p:spPr bwMode="gray">
              <a:xfrm>
                <a:off x="6817709" y="37307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2" name="Graphic 77">
              <a:extLst>
                <a:ext uri="{FF2B5EF4-FFF2-40B4-BE49-F238E27FC236}">
                  <a16:creationId xmlns:a16="http://schemas.microsoft.com/office/drawing/2014/main" id="{891E8FA6-F68E-2945-7138-238B651A31F5}"/>
                </a:ext>
              </a:extLst>
            </p:cNvPr>
            <p:cNvGrpSpPr/>
            <p:nvPr/>
          </p:nvGrpSpPr>
          <p:grpSpPr bwMode="gray">
            <a:xfrm>
              <a:off x="6673405" y="3632454"/>
              <a:ext cx="75723" cy="75723"/>
              <a:chOff x="6673405" y="3632454"/>
              <a:chExt cx="75723" cy="75723"/>
            </a:xfrm>
          </p:grpSpPr>
          <p:sp>
            <p:nvSpPr>
              <p:cNvPr id="2508" name="Freeform: Shape 7918">
                <a:extLst>
                  <a:ext uri="{FF2B5EF4-FFF2-40B4-BE49-F238E27FC236}">
                    <a16:creationId xmlns:a16="http://schemas.microsoft.com/office/drawing/2014/main" id="{B1EC20F3-7845-4449-2E80-094D6D4B97FB}"/>
                  </a:ext>
                </a:extLst>
              </p:cNvPr>
              <p:cNvSpPr/>
              <p:nvPr/>
            </p:nvSpPr>
            <p:spPr bwMode="gray">
              <a:xfrm>
                <a:off x="6711315"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09" name="Freeform: Shape 7919">
                <a:extLst>
                  <a:ext uri="{FF2B5EF4-FFF2-40B4-BE49-F238E27FC236}">
                    <a16:creationId xmlns:a16="http://schemas.microsoft.com/office/drawing/2014/main" id="{B41DF93A-EEBE-256B-E237-167694E282FE}"/>
                  </a:ext>
                </a:extLst>
              </p:cNvPr>
              <p:cNvSpPr/>
              <p:nvPr/>
            </p:nvSpPr>
            <p:spPr bwMode="gray">
              <a:xfrm>
                <a:off x="6673405"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3" name="Graphic 77">
              <a:extLst>
                <a:ext uri="{FF2B5EF4-FFF2-40B4-BE49-F238E27FC236}">
                  <a16:creationId xmlns:a16="http://schemas.microsoft.com/office/drawing/2014/main" id="{035581CC-E91A-335D-0723-7E28B6FAECBF}"/>
                </a:ext>
              </a:extLst>
            </p:cNvPr>
            <p:cNvGrpSpPr/>
            <p:nvPr/>
          </p:nvGrpSpPr>
          <p:grpSpPr bwMode="gray">
            <a:xfrm>
              <a:off x="6376892" y="3632454"/>
              <a:ext cx="75723" cy="75723"/>
              <a:chOff x="6376892" y="3632454"/>
              <a:chExt cx="75723" cy="75723"/>
            </a:xfrm>
          </p:grpSpPr>
          <p:sp>
            <p:nvSpPr>
              <p:cNvPr id="2506" name="Freeform: Shape 7916">
                <a:extLst>
                  <a:ext uri="{FF2B5EF4-FFF2-40B4-BE49-F238E27FC236}">
                    <a16:creationId xmlns:a16="http://schemas.microsoft.com/office/drawing/2014/main" id="{F77B222F-C32E-2DFA-ABEB-66C3E5E4C6AE}"/>
                  </a:ext>
                </a:extLst>
              </p:cNvPr>
              <p:cNvSpPr/>
              <p:nvPr/>
            </p:nvSpPr>
            <p:spPr bwMode="gray">
              <a:xfrm>
                <a:off x="6414706"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07" name="Freeform: Shape 7917">
                <a:extLst>
                  <a:ext uri="{FF2B5EF4-FFF2-40B4-BE49-F238E27FC236}">
                    <a16:creationId xmlns:a16="http://schemas.microsoft.com/office/drawing/2014/main" id="{F6C0DC69-55FC-0397-CBC7-10967FFF1E80}"/>
                  </a:ext>
                </a:extLst>
              </p:cNvPr>
              <p:cNvSpPr/>
              <p:nvPr/>
            </p:nvSpPr>
            <p:spPr bwMode="gray">
              <a:xfrm>
                <a:off x="6376892"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4" name="Graphic 77">
              <a:extLst>
                <a:ext uri="{FF2B5EF4-FFF2-40B4-BE49-F238E27FC236}">
                  <a16:creationId xmlns:a16="http://schemas.microsoft.com/office/drawing/2014/main" id="{F9C87001-343B-E4A7-641C-63131A995359}"/>
                </a:ext>
              </a:extLst>
            </p:cNvPr>
            <p:cNvGrpSpPr/>
            <p:nvPr/>
          </p:nvGrpSpPr>
          <p:grpSpPr bwMode="gray">
            <a:xfrm>
              <a:off x="6315170" y="3575018"/>
              <a:ext cx="75723" cy="75723"/>
              <a:chOff x="6315170" y="3575018"/>
              <a:chExt cx="75723" cy="75723"/>
            </a:xfrm>
          </p:grpSpPr>
          <p:sp>
            <p:nvSpPr>
              <p:cNvPr id="2504" name="Freeform: Shape 7914">
                <a:extLst>
                  <a:ext uri="{FF2B5EF4-FFF2-40B4-BE49-F238E27FC236}">
                    <a16:creationId xmlns:a16="http://schemas.microsoft.com/office/drawing/2014/main" id="{DB3FE83A-530D-FEBC-EC25-6D57F524A02E}"/>
                  </a:ext>
                </a:extLst>
              </p:cNvPr>
              <p:cNvSpPr/>
              <p:nvPr/>
            </p:nvSpPr>
            <p:spPr bwMode="gray">
              <a:xfrm>
                <a:off x="6353079" y="35750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05" name="Freeform: Shape 7915">
                <a:extLst>
                  <a:ext uri="{FF2B5EF4-FFF2-40B4-BE49-F238E27FC236}">
                    <a16:creationId xmlns:a16="http://schemas.microsoft.com/office/drawing/2014/main" id="{5E60C9C2-7C05-0487-277E-45E11114C99B}"/>
                  </a:ext>
                </a:extLst>
              </p:cNvPr>
              <p:cNvSpPr/>
              <p:nvPr/>
            </p:nvSpPr>
            <p:spPr bwMode="gray">
              <a:xfrm>
                <a:off x="6315170" y="3612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5" name="Graphic 77">
              <a:extLst>
                <a:ext uri="{FF2B5EF4-FFF2-40B4-BE49-F238E27FC236}">
                  <a16:creationId xmlns:a16="http://schemas.microsoft.com/office/drawing/2014/main" id="{81EDDB34-3331-930F-B424-1CB893F23E69}"/>
                </a:ext>
              </a:extLst>
            </p:cNvPr>
            <p:cNvGrpSpPr/>
            <p:nvPr/>
          </p:nvGrpSpPr>
          <p:grpSpPr bwMode="gray">
            <a:xfrm>
              <a:off x="6252876" y="3575018"/>
              <a:ext cx="75723" cy="75723"/>
              <a:chOff x="6252876" y="3575018"/>
              <a:chExt cx="75723" cy="75723"/>
            </a:xfrm>
          </p:grpSpPr>
          <p:sp>
            <p:nvSpPr>
              <p:cNvPr id="2502" name="Freeform: Shape 7912">
                <a:extLst>
                  <a:ext uri="{FF2B5EF4-FFF2-40B4-BE49-F238E27FC236}">
                    <a16:creationId xmlns:a16="http://schemas.microsoft.com/office/drawing/2014/main" id="{A284AC50-728F-15AA-C8D6-05A4AC894339}"/>
                  </a:ext>
                </a:extLst>
              </p:cNvPr>
              <p:cNvSpPr/>
              <p:nvPr/>
            </p:nvSpPr>
            <p:spPr bwMode="gray">
              <a:xfrm>
                <a:off x="6290691" y="35750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03" name="Freeform: Shape 7913">
                <a:extLst>
                  <a:ext uri="{FF2B5EF4-FFF2-40B4-BE49-F238E27FC236}">
                    <a16:creationId xmlns:a16="http://schemas.microsoft.com/office/drawing/2014/main" id="{21187A56-48FC-FB7D-15C4-C97D22C95824}"/>
                  </a:ext>
                </a:extLst>
              </p:cNvPr>
              <p:cNvSpPr/>
              <p:nvPr/>
            </p:nvSpPr>
            <p:spPr bwMode="gray">
              <a:xfrm>
                <a:off x="6252876" y="3612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6" name="Graphic 77">
              <a:extLst>
                <a:ext uri="{FF2B5EF4-FFF2-40B4-BE49-F238E27FC236}">
                  <a16:creationId xmlns:a16="http://schemas.microsoft.com/office/drawing/2014/main" id="{0F3FFC27-BD3E-38F2-BB8C-0249FB1F5B41}"/>
                </a:ext>
              </a:extLst>
            </p:cNvPr>
            <p:cNvGrpSpPr/>
            <p:nvPr/>
          </p:nvGrpSpPr>
          <p:grpSpPr bwMode="gray">
            <a:xfrm>
              <a:off x="6213348" y="3575018"/>
              <a:ext cx="75723" cy="75723"/>
              <a:chOff x="6213348" y="3575018"/>
              <a:chExt cx="75723" cy="75723"/>
            </a:xfrm>
          </p:grpSpPr>
          <p:sp>
            <p:nvSpPr>
              <p:cNvPr id="2500" name="Freeform: Shape 7910">
                <a:extLst>
                  <a:ext uri="{FF2B5EF4-FFF2-40B4-BE49-F238E27FC236}">
                    <a16:creationId xmlns:a16="http://schemas.microsoft.com/office/drawing/2014/main" id="{F1254F92-7A5B-4CFF-63DA-3844B2187503}"/>
                  </a:ext>
                </a:extLst>
              </p:cNvPr>
              <p:cNvSpPr/>
              <p:nvPr/>
            </p:nvSpPr>
            <p:spPr bwMode="gray">
              <a:xfrm>
                <a:off x="6251162" y="35750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01" name="Freeform: Shape 7911">
                <a:extLst>
                  <a:ext uri="{FF2B5EF4-FFF2-40B4-BE49-F238E27FC236}">
                    <a16:creationId xmlns:a16="http://schemas.microsoft.com/office/drawing/2014/main" id="{58578887-1B09-956E-FDAB-F016CD6148A7}"/>
                  </a:ext>
                </a:extLst>
              </p:cNvPr>
              <p:cNvSpPr/>
              <p:nvPr/>
            </p:nvSpPr>
            <p:spPr bwMode="gray">
              <a:xfrm>
                <a:off x="6213348" y="3612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7" name="Graphic 77">
              <a:extLst>
                <a:ext uri="{FF2B5EF4-FFF2-40B4-BE49-F238E27FC236}">
                  <a16:creationId xmlns:a16="http://schemas.microsoft.com/office/drawing/2014/main" id="{76607F54-0AB4-FF70-D554-70CEB8540F23}"/>
                </a:ext>
              </a:extLst>
            </p:cNvPr>
            <p:cNvGrpSpPr/>
            <p:nvPr/>
          </p:nvGrpSpPr>
          <p:grpSpPr bwMode="gray">
            <a:xfrm>
              <a:off x="6129718" y="3533108"/>
              <a:ext cx="75723" cy="75628"/>
              <a:chOff x="6129718" y="3533108"/>
              <a:chExt cx="75723" cy="75628"/>
            </a:xfrm>
          </p:grpSpPr>
          <p:sp>
            <p:nvSpPr>
              <p:cNvPr id="2498" name="Freeform: Shape 7908">
                <a:extLst>
                  <a:ext uri="{FF2B5EF4-FFF2-40B4-BE49-F238E27FC236}">
                    <a16:creationId xmlns:a16="http://schemas.microsoft.com/office/drawing/2014/main" id="{9D6B61F5-245C-3226-8E61-82DE282E3D44}"/>
                  </a:ext>
                </a:extLst>
              </p:cNvPr>
              <p:cNvSpPr/>
              <p:nvPr/>
            </p:nvSpPr>
            <p:spPr bwMode="gray">
              <a:xfrm>
                <a:off x="6167628" y="353310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99" name="Freeform: Shape 7909">
                <a:extLst>
                  <a:ext uri="{FF2B5EF4-FFF2-40B4-BE49-F238E27FC236}">
                    <a16:creationId xmlns:a16="http://schemas.microsoft.com/office/drawing/2014/main" id="{7BEAB925-97F1-1F7C-A0F7-A94B8D557818}"/>
                  </a:ext>
                </a:extLst>
              </p:cNvPr>
              <p:cNvSpPr/>
              <p:nvPr/>
            </p:nvSpPr>
            <p:spPr bwMode="gray">
              <a:xfrm>
                <a:off x="6129718" y="3570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8" name="Graphic 77">
              <a:extLst>
                <a:ext uri="{FF2B5EF4-FFF2-40B4-BE49-F238E27FC236}">
                  <a16:creationId xmlns:a16="http://schemas.microsoft.com/office/drawing/2014/main" id="{B3046C94-A481-FED3-B127-BC3DA90AD9A8}"/>
                </a:ext>
              </a:extLst>
            </p:cNvPr>
            <p:cNvGrpSpPr/>
            <p:nvPr/>
          </p:nvGrpSpPr>
          <p:grpSpPr bwMode="gray">
            <a:xfrm>
              <a:off x="6137624" y="3533108"/>
              <a:ext cx="75723" cy="75628"/>
              <a:chOff x="6137624" y="3533108"/>
              <a:chExt cx="75723" cy="75628"/>
            </a:xfrm>
          </p:grpSpPr>
          <p:sp>
            <p:nvSpPr>
              <p:cNvPr id="2496" name="Freeform: Shape 7906">
                <a:extLst>
                  <a:ext uri="{FF2B5EF4-FFF2-40B4-BE49-F238E27FC236}">
                    <a16:creationId xmlns:a16="http://schemas.microsoft.com/office/drawing/2014/main" id="{541ADA79-B1B8-DCB9-0C0A-F21516F7AB84}"/>
                  </a:ext>
                </a:extLst>
              </p:cNvPr>
              <p:cNvSpPr/>
              <p:nvPr/>
            </p:nvSpPr>
            <p:spPr bwMode="gray">
              <a:xfrm>
                <a:off x="6175533" y="353310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97" name="Freeform: Shape 7907">
                <a:extLst>
                  <a:ext uri="{FF2B5EF4-FFF2-40B4-BE49-F238E27FC236}">
                    <a16:creationId xmlns:a16="http://schemas.microsoft.com/office/drawing/2014/main" id="{E7F6D7F6-9DF9-C79D-1F6A-47EE4D9CDCAC}"/>
                  </a:ext>
                </a:extLst>
              </p:cNvPr>
              <p:cNvSpPr/>
              <p:nvPr/>
            </p:nvSpPr>
            <p:spPr bwMode="gray">
              <a:xfrm>
                <a:off x="6137624" y="35709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59" name="Graphic 77">
              <a:extLst>
                <a:ext uri="{FF2B5EF4-FFF2-40B4-BE49-F238E27FC236}">
                  <a16:creationId xmlns:a16="http://schemas.microsoft.com/office/drawing/2014/main" id="{C5D6FA94-6826-D8CB-7D81-0FF54E0D6205}"/>
                </a:ext>
              </a:extLst>
            </p:cNvPr>
            <p:cNvGrpSpPr/>
            <p:nvPr/>
          </p:nvGrpSpPr>
          <p:grpSpPr bwMode="gray">
            <a:xfrm>
              <a:off x="5948267" y="3490245"/>
              <a:ext cx="75723" cy="75628"/>
              <a:chOff x="5948267" y="3490245"/>
              <a:chExt cx="75723" cy="75628"/>
            </a:xfrm>
          </p:grpSpPr>
          <p:sp>
            <p:nvSpPr>
              <p:cNvPr id="2494" name="Freeform: Shape 7904">
                <a:extLst>
                  <a:ext uri="{FF2B5EF4-FFF2-40B4-BE49-F238E27FC236}">
                    <a16:creationId xmlns:a16="http://schemas.microsoft.com/office/drawing/2014/main" id="{9EE4A9F5-BD82-A636-6E3D-845046A2C18D}"/>
                  </a:ext>
                </a:extLst>
              </p:cNvPr>
              <p:cNvSpPr/>
              <p:nvPr/>
            </p:nvSpPr>
            <p:spPr bwMode="gray">
              <a:xfrm>
                <a:off x="5986081" y="34902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95" name="Freeform: Shape 7905">
                <a:extLst>
                  <a:ext uri="{FF2B5EF4-FFF2-40B4-BE49-F238E27FC236}">
                    <a16:creationId xmlns:a16="http://schemas.microsoft.com/office/drawing/2014/main" id="{EBEA5F54-DEE0-6ECB-70C0-B08B1889300A}"/>
                  </a:ext>
                </a:extLst>
              </p:cNvPr>
              <p:cNvSpPr/>
              <p:nvPr/>
            </p:nvSpPr>
            <p:spPr bwMode="gray">
              <a:xfrm>
                <a:off x="5948267" y="3528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0" name="Graphic 77">
              <a:extLst>
                <a:ext uri="{FF2B5EF4-FFF2-40B4-BE49-F238E27FC236}">
                  <a16:creationId xmlns:a16="http://schemas.microsoft.com/office/drawing/2014/main" id="{5EC6B6E0-3FA5-4E11-A73C-A3453C165870}"/>
                </a:ext>
              </a:extLst>
            </p:cNvPr>
            <p:cNvGrpSpPr/>
            <p:nvPr/>
          </p:nvGrpSpPr>
          <p:grpSpPr bwMode="gray">
            <a:xfrm>
              <a:off x="5760434" y="3446716"/>
              <a:ext cx="75628" cy="75723"/>
              <a:chOff x="5760434" y="3446716"/>
              <a:chExt cx="75628" cy="75723"/>
            </a:xfrm>
          </p:grpSpPr>
          <p:sp>
            <p:nvSpPr>
              <p:cNvPr id="2492" name="Freeform: Shape 7902">
                <a:extLst>
                  <a:ext uri="{FF2B5EF4-FFF2-40B4-BE49-F238E27FC236}">
                    <a16:creationId xmlns:a16="http://schemas.microsoft.com/office/drawing/2014/main" id="{5AD1EE53-43A4-093D-B742-2314659FD74E}"/>
                  </a:ext>
                </a:extLst>
              </p:cNvPr>
              <p:cNvSpPr/>
              <p:nvPr/>
            </p:nvSpPr>
            <p:spPr bwMode="gray">
              <a:xfrm>
                <a:off x="5798248"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93" name="Freeform: Shape 7903">
                <a:extLst>
                  <a:ext uri="{FF2B5EF4-FFF2-40B4-BE49-F238E27FC236}">
                    <a16:creationId xmlns:a16="http://schemas.microsoft.com/office/drawing/2014/main" id="{232937C6-E704-3E69-386A-EF1167AB6262}"/>
                  </a:ext>
                </a:extLst>
              </p:cNvPr>
              <p:cNvSpPr/>
              <p:nvPr/>
            </p:nvSpPr>
            <p:spPr bwMode="gray">
              <a:xfrm>
                <a:off x="5760434" y="348462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1" name="Graphic 77">
              <a:extLst>
                <a:ext uri="{FF2B5EF4-FFF2-40B4-BE49-F238E27FC236}">
                  <a16:creationId xmlns:a16="http://schemas.microsoft.com/office/drawing/2014/main" id="{3C8ACDAF-107D-58B9-E0C1-F004961F862A}"/>
                </a:ext>
              </a:extLst>
            </p:cNvPr>
            <p:cNvGrpSpPr/>
            <p:nvPr/>
          </p:nvGrpSpPr>
          <p:grpSpPr bwMode="gray">
            <a:xfrm>
              <a:off x="5534882" y="3446716"/>
              <a:ext cx="75628" cy="75723"/>
              <a:chOff x="5534882" y="3446716"/>
              <a:chExt cx="75628" cy="75723"/>
            </a:xfrm>
          </p:grpSpPr>
          <p:sp>
            <p:nvSpPr>
              <p:cNvPr id="2490" name="Freeform: Shape 7900">
                <a:extLst>
                  <a:ext uri="{FF2B5EF4-FFF2-40B4-BE49-F238E27FC236}">
                    <a16:creationId xmlns:a16="http://schemas.microsoft.com/office/drawing/2014/main" id="{23FC004A-DAA2-D1A7-204A-0504599BD8E2}"/>
                  </a:ext>
                </a:extLst>
              </p:cNvPr>
              <p:cNvSpPr/>
              <p:nvPr/>
            </p:nvSpPr>
            <p:spPr bwMode="gray">
              <a:xfrm>
                <a:off x="5572696"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91" name="Freeform: Shape 7901">
                <a:extLst>
                  <a:ext uri="{FF2B5EF4-FFF2-40B4-BE49-F238E27FC236}">
                    <a16:creationId xmlns:a16="http://schemas.microsoft.com/office/drawing/2014/main" id="{AB00BE37-680E-E9A9-D326-9F4617A8C296}"/>
                  </a:ext>
                </a:extLst>
              </p:cNvPr>
              <p:cNvSpPr/>
              <p:nvPr/>
            </p:nvSpPr>
            <p:spPr bwMode="gray">
              <a:xfrm>
                <a:off x="5534882" y="348462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2" name="Graphic 77">
              <a:extLst>
                <a:ext uri="{FF2B5EF4-FFF2-40B4-BE49-F238E27FC236}">
                  <a16:creationId xmlns:a16="http://schemas.microsoft.com/office/drawing/2014/main" id="{FE09D0BD-2691-D6F1-415C-5A75A8C65B41}"/>
                </a:ext>
              </a:extLst>
            </p:cNvPr>
            <p:cNvGrpSpPr/>
            <p:nvPr/>
          </p:nvGrpSpPr>
          <p:grpSpPr bwMode="gray">
            <a:xfrm>
              <a:off x="5547741" y="3446716"/>
              <a:ext cx="75628" cy="75723"/>
              <a:chOff x="5547741" y="3446716"/>
              <a:chExt cx="75628" cy="75723"/>
            </a:xfrm>
          </p:grpSpPr>
          <p:sp>
            <p:nvSpPr>
              <p:cNvPr id="2488" name="Freeform: Shape 7898">
                <a:extLst>
                  <a:ext uri="{FF2B5EF4-FFF2-40B4-BE49-F238E27FC236}">
                    <a16:creationId xmlns:a16="http://schemas.microsoft.com/office/drawing/2014/main" id="{2949F46C-A0FD-993E-9612-301A5B3768F2}"/>
                  </a:ext>
                </a:extLst>
              </p:cNvPr>
              <p:cNvSpPr/>
              <p:nvPr/>
            </p:nvSpPr>
            <p:spPr bwMode="gray">
              <a:xfrm>
                <a:off x="5585555"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9" name="Freeform: Shape 7899">
                <a:extLst>
                  <a:ext uri="{FF2B5EF4-FFF2-40B4-BE49-F238E27FC236}">
                    <a16:creationId xmlns:a16="http://schemas.microsoft.com/office/drawing/2014/main" id="{424471EA-EBC7-14A6-18EC-C0B472E8CB01}"/>
                  </a:ext>
                </a:extLst>
              </p:cNvPr>
              <p:cNvSpPr/>
              <p:nvPr/>
            </p:nvSpPr>
            <p:spPr bwMode="gray">
              <a:xfrm>
                <a:off x="5547741" y="348462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3" name="Graphic 77">
              <a:extLst>
                <a:ext uri="{FF2B5EF4-FFF2-40B4-BE49-F238E27FC236}">
                  <a16:creationId xmlns:a16="http://schemas.microsoft.com/office/drawing/2014/main" id="{DCEB3600-B6F6-7E4C-9350-337BBBFA9822}"/>
                </a:ext>
              </a:extLst>
            </p:cNvPr>
            <p:cNvGrpSpPr/>
            <p:nvPr/>
          </p:nvGrpSpPr>
          <p:grpSpPr bwMode="gray">
            <a:xfrm>
              <a:off x="5515927" y="3417284"/>
              <a:ext cx="75723" cy="75628"/>
              <a:chOff x="5515927" y="3417284"/>
              <a:chExt cx="75723" cy="75628"/>
            </a:xfrm>
          </p:grpSpPr>
          <p:sp>
            <p:nvSpPr>
              <p:cNvPr id="2486" name="Freeform: Shape 7896">
                <a:extLst>
                  <a:ext uri="{FF2B5EF4-FFF2-40B4-BE49-F238E27FC236}">
                    <a16:creationId xmlns:a16="http://schemas.microsoft.com/office/drawing/2014/main" id="{4187C313-8579-9C99-1D8A-2BFFBE539220}"/>
                  </a:ext>
                </a:extLst>
              </p:cNvPr>
              <p:cNvSpPr/>
              <p:nvPr/>
            </p:nvSpPr>
            <p:spPr bwMode="gray">
              <a:xfrm>
                <a:off x="5553741" y="3417284"/>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7" name="Freeform: Shape 7897">
                <a:extLst>
                  <a:ext uri="{FF2B5EF4-FFF2-40B4-BE49-F238E27FC236}">
                    <a16:creationId xmlns:a16="http://schemas.microsoft.com/office/drawing/2014/main" id="{F254A586-93D7-AF3F-2FF0-84654E555E56}"/>
                  </a:ext>
                </a:extLst>
              </p:cNvPr>
              <p:cNvSpPr/>
              <p:nvPr/>
            </p:nvSpPr>
            <p:spPr bwMode="gray">
              <a:xfrm>
                <a:off x="5515927" y="34550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4" name="Graphic 77">
              <a:extLst>
                <a:ext uri="{FF2B5EF4-FFF2-40B4-BE49-F238E27FC236}">
                  <a16:creationId xmlns:a16="http://schemas.microsoft.com/office/drawing/2014/main" id="{BFEB56F4-8CF5-4447-860B-5F76E3F15861}"/>
                </a:ext>
              </a:extLst>
            </p:cNvPr>
            <p:cNvGrpSpPr/>
            <p:nvPr/>
          </p:nvGrpSpPr>
          <p:grpSpPr bwMode="gray">
            <a:xfrm>
              <a:off x="5352954" y="3384327"/>
              <a:ext cx="75723" cy="75723"/>
              <a:chOff x="5352954" y="3384327"/>
              <a:chExt cx="75723" cy="75723"/>
            </a:xfrm>
          </p:grpSpPr>
          <p:sp>
            <p:nvSpPr>
              <p:cNvPr id="2484" name="Freeform: Shape 7894">
                <a:extLst>
                  <a:ext uri="{FF2B5EF4-FFF2-40B4-BE49-F238E27FC236}">
                    <a16:creationId xmlns:a16="http://schemas.microsoft.com/office/drawing/2014/main" id="{23C85140-F597-F270-FF22-58343FFEFFEF}"/>
                  </a:ext>
                </a:extLst>
              </p:cNvPr>
              <p:cNvSpPr/>
              <p:nvPr/>
            </p:nvSpPr>
            <p:spPr bwMode="gray">
              <a:xfrm>
                <a:off x="5390864"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5" name="Freeform: Shape 7895">
                <a:extLst>
                  <a:ext uri="{FF2B5EF4-FFF2-40B4-BE49-F238E27FC236}">
                    <a16:creationId xmlns:a16="http://schemas.microsoft.com/office/drawing/2014/main" id="{7B0506D7-FBC6-B910-B34B-3CD043B4B706}"/>
                  </a:ext>
                </a:extLst>
              </p:cNvPr>
              <p:cNvSpPr/>
              <p:nvPr/>
            </p:nvSpPr>
            <p:spPr bwMode="gray">
              <a:xfrm>
                <a:off x="5352954"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5" name="Graphic 77">
              <a:extLst>
                <a:ext uri="{FF2B5EF4-FFF2-40B4-BE49-F238E27FC236}">
                  <a16:creationId xmlns:a16="http://schemas.microsoft.com/office/drawing/2014/main" id="{566CCE21-0685-1327-8192-3561CFE4AE25}"/>
                </a:ext>
              </a:extLst>
            </p:cNvPr>
            <p:cNvGrpSpPr/>
            <p:nvPr/>
          </p:nvGrpSpPr>
          <p:grpSpPr bwMode="gray">
            <a:xfrm>
              <a:off x="5304758" y="3351752"/>
              <a:ext cx="75723" cy="75723"/>
              <a:chOff x="5304758" y="3351752"/>
              <a:chExt cx="75723" cy="75723"/>
            </a:xfrm>
          </p:grpSpPr>
          <p:sp>
            <p:nvSpPr>
              <p:cNvPr id="2482" name="Freeform: Shape 7892">
                <a:extLst>
                  <a:ext uri="{FF2B5EF4-FFF2-40B4-BE49-F238E27FC236}">
                    <a16:creationId xmlns:a16="http://schemas.microsoft.com/office/drawing/2014/main" id="{A3ED1802-4AB9-11DA-42EE-5AF392F3D0BB}"/>
                  </a:ext>
                </a:extLst>
              </p:cNvPr>
              <p:cNvSpPr/>
              <p:nvPr/>
            </p:nvSpPr>
            <p:spPr bwMode="gray">
              <a:xfrm>
                <a:off x="5342667" y="33517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3" name="Freeform: Shape 7893">
                <a:extLst>
                  <a:ext uri="{FF2B5EF4-FFF2-40B4-BE49-F238E27FC236}">
                    <a16:creationId xmlns:a16="http://schemas.microsoft.com/office/drawing/2014/main" id="{4387B389-05C6-C60E-5759-80B5677BE4BF}"/>
                  </a:ext>
                </a:extLst>
              </p:cNvPr>
              <p:cNvSpPr/>
              <p:nvPr/>
            </p:nvSpPr>
            <p:spPr bwMode="gray">
              <a:xfrm>
                <a:off x="5304758" y="338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6" name="Graphic 77">
              <a:extLst>
                <a:ext uri="{FF2B5EF4-FFF2-40B4-BE49-F238E27FC236}">
                  <a16:creationId xmlns:a16="http://schemas.microsoft.com/office/drawing/2014/main" id="{505AACAE-770D-68D5-F629-E8D583B02591}"/>
                </a:ext>
              </a:extLst>
            </p:cNvPr>
            <p:cNvGrpSpPr/>
            <p:nvPr/>
          </p:nvGrpSpPr>
          <p:grpSpPr bwMode="gray">
            <a:xfrm>
              <a:off x="5295709" y="3351752"/>
              <a:ext cx="75628" cy="75723"/>
              <a:chOff x="5295709" y="3351752"/>
              <a:chExt cx="75628" cy="75723"/>
            </a:xfrm>
          </p:grpSpPr>
          <p:sp>
            <p:nvSpPr>
              <p:cNvPr id="2480" name="Freeform: Shape 7890">
                <a:extLst>
                  <a:ext uri="{FF2B5EF4-FFF2-40B4-BE49-F238E27FC236}">
                    <a16:creationId xmlns:a16="http://schemas.microsoft.com/office/drawing/2014/main" id="{51B1E31D-D0ED-A55C-5088-DB22D8B24C81}"/>
                  </a:ext>
                </a:extLst>
              </p:cNvPr>
              <p:cNvSpPr/>
              <p:nvPr/>
            </p:nvSpPr>
            <p:spPr bwMode="gray">
              <a:xfrm>
                <a:off x="5333523" y="33517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81" name="Freeform: Shape 7891">
                <a:extLst>
                  <a:ext uri="{FF2B5EF4-FFF2-40B4-BE49-F238E27FC236}">
                    <a16:creationId xmlns:a16="http://schemas.microsoft.com/office/drawing/2014/main" id="{C311220E-EF2B-1D4E-2FAC-A59C1E2D2E81}"/>
                  </a:ext>
                </a:extLst>
              </p:cNvPr>
              <p:cNvSpPr/>
              <p:nvPr/>
            </p:nvSpPr>
            <p:spPr bwMode="gray">
              <a:xfrm>
                <a:off x="5295709" y="338966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7" name="Graphic 77">
              <a:extLst>
                <a:ext uri="{FF2B5EF4-FFF2-40B4-BE49-F238E27FC236}">
                  <a16:creationId xmlns:a16="http://schemas.microsoft.com/office/drawing/2014/main" id="{E80B3B0E-6673-20E8-660E-C462F60B2835}"/>
                </a:ext>
              </a:extLst>
            </p:cNvPr>
            <p:cNvGrpSpPr/>
            <p:nvPr/>
          </p:nvGrpSpPr>
          <p:grpSpPr bwMode="gray">
            <a:xfrm>
              <a:off x="5211794" y="3316795"/>
              <a:ext cx="75628" cy="75723"/>
              <a:chOff x="5211794" y="3316795"/>
              <a:chExt cx="75628" cy="75723"/>
            </a:xfrm>
          </p:grpSpPr>
          <p:sp>
            <p:nvSpPr>
              <p:cNvPr id="2478" name="Freeform: Shape 7888">
                <a:extLst>
                  <a:ext uri="{FF2B5EF4-FFF2-40B4-BE49-F238E27FC236}">
                    <a16:creationId xmlns:a16="http://schemas.microsoft.com/office/drawing/2014/main" id="{459A3EDE-51C0-59F4-9FF5-3DDBDA70FC54}"/>
                  </a:ext>
                </a:extLst>
              </p:cNvPr>
              <p:cNvSpPr/>
              <p:nvPr/>
            </p:nvSpPr>
            <p:spPr bwMode="gray">
              <a:xfrm>
                <a:off x="5249608" y="33167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79" name="Freeform: Shape 7889">
                <a:extLst>
                  <a:ext uri="{FF2B5EF4-FFF2-40B4-BE49-F238E27FC236}">
                    <a16:creationId xmlns:a16="http://schemas.microsoft.com/office/drawing/2014/main" id="{D61581F3-50D0-8891-EEA7-AAC2C2F1870C}"/>
                  </a:ext>
                </a:extLst>
              </p:cNvPr>
              <p:cNvSpPr/>
              <p:nvPr/>
            </p:nvSpPr>
            <p:spPr bwMode="gray">
              <a:xfrm>
                <a:off x="5211794" y="33547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8" name="Graphic 77">
              <a:extLst>
                <a:ext uri="{FF2B5EF4-FFF2-40B4-BE49-F238E27FC236}">
                  <a16:creationId xmlns:a16="http://schemas.microsoft.com/office/drawing/2014/main" id="{1A0664E4-A37E-5852-7377-366C6A5D42D2}"/>
                </a:ext>
              </a:extLst>
            </p:cNvPr>
            <p:cNvGrpSpPr/>
            <p:nvPr/>
          </p:nvGrpSpPr>
          <p:grpSpPr bwMode="gray">
            <a:xfrm>
              <a:off x="5179504" y="3291173"/>
              <a:ext cx="75723" cy="75723"/>
              <a:chOff x="5179504" y="3291173"/>
              <a:chExt cx="75723" cy="75723"/>
            </a:xfrm>
          </p:grpSpPr>
          <p:sp>
            <p:nvSpPr>
              <p:cNvPr id="2476" name="Freeform: Shape 7886">
                <a:extLst>
                  <a:ext uri="{FF2B5EF4-FFF2-40B4-BE49-F238E27FC236}">
                    <a16:creationId xmlns:a16="http://schemas.microsoft.com/office/drawing/2014/main" id="{9B88DC01-4E58-83B6-8260-0986AF065C4E}"/>
                  </a:ext>
                </a:extLst>
              </p:cNvPr>
              <p:cNvSpPr/>
              <p:nvPr/>
            </p:nvSpPr>
            <p:spPr bwMode="gray">
              <a:xfrm>
                <a:off x="5217414" y="3291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77" name="Freeform: Shape 7887">
                <a:extLst>
                  <a:ext uri="{FF2B5EF4-FFF2-40B4-BE49-F238E27FC236}">
                    <a16:creationId xmlns:a16="http://schemas.microsoft.com/office/drawing/2014/main" id="{950DDD8D-F40E-222E-F17B-D17BFE963DA4}"/>
                  </a:ext>
                </a:extLst>
              </p:cNvPr>
              <p:cNvSpPr/>
              <p:nvPr/>
            </p:nvSpPr>
            <p:spPr bwMode="gray">
              <a:xfrm>
                <a:off x="5179504" y="3329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69" name="Graphic 77">
              <a:extLst>
                <a:ext uri="{FF2B5EF4-FFF2-40B4-BE49-F238E27FC236}">
                  <a16:creationId xmlns:a16="http://schemas.microsoft.com/office/drawing/2014/main" id="{B8EB657F-8A6E-C47F-87D2-D1025A1268F8}"/>
                </a:ext>
              </a:extLst>
            </p:cNvPr>
            <p:cNvGrpSpPr/>
            <p:nvPr/>
          </p:nvGrpSpPr>
          <p:grpSpPr bwMode="gray">
            <a:xfrm>
              <a:off x="5120259" y="3291173"/>
              <a:ext cx="75723" cy="75723"/>
              <a:chOff x="5120259" y="3291173"/>
              <a:chExt cx="75723" cy="75723"/>
            </a:xfrm>
          </p:grpSpPr>
          <p:sp>
            <p:nvSpPr>
              <p:cNvPr id="2474" name="Freeform: Shape 7884">
                <a:extLst>
                  <a:ext uri="{FF2B5EF4-FFF2-40B4-BE49-F238E27FC236}">
                    <a16:creationId xmlns:a16="http://schemas.microsoft.com/office/drawing/2014/main" id="{DAF4AE5A-599E-CA29-E3A9-1902F506CD11}"/>
                  </a:ext>
                </a:extLst>
              </p:cNvPr>
              <p:cNvSpPr/>
              <p:nvPr/>
            </p:nvSpPr>
            <p:spPr bwMode="gray">
              <a:xfrm>
                <a:off x="5158073" y="3291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75" name="Freeform: Shape 7885">
                <a:extLst>
                  <a:ext uri="{FF2B5EF4-FFF2-40B4-BE49-F238E27FC236}">
                    <a16:creationId xmlns:a16="http://schemas.microsoft.com/office/drawing/2014/main" id="{C85B6F61-A35A-DC52-86B4-D783BAB3860B}"/>
                  </a:ext>
                </a:extLst>
              </p:cNvPr>
              <p:cNvSpPr/>
              <p:nvPr/>
            </p:nvSpPr>
            <p:spPr bwMode="gray">
              <a:xfrm>
                <a:off x="5120259" y="3329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0" name="Graphic 77">
              <a:extLst>
                <a:ext uri="{FF2B5EF4-FFF2-40B4-BE49-F238E27FC236}">
                  <a16:creationId xmlns:a16="http://schemas.microsoft.com/office/drawing/2014/main" id="{5DC9BFBF-7AC0-9C60-E834-7759DBB939A5}"/>
                </a:ext>
              </a:extLst>
            </p:cNvPr>
            <p:cNvGrpSpPr/>
            <p:nvPr/>
          </p:nvGrpSpPr>
          <p:grpSpPr bwMode="gray">
            <a:xfrm>
              <a:off x="5132832" y="3291173"/>
              <a:ext cx="75723" cy="75723"/>
              <a:chOff x="5132832" y="3291173"/>
              <a:chExt cx="75723" cy="75723"/>
            </a:xfrm>
          </p:grpSpPr>
          <p:sp>
            <p:nvSpPr>
              <p:cNvPr id="2472" name="Freeform: Shape 7882">
                <a:extLst>
                  <a:ext uri="{FF2B5EF4-FFF2-40B4-BE49-F238E27FC236}">
                    <a16:creationId xmlns:a16="http://schemas.microsoft.com/office/drawing/2014/main" id="{6260F194-CD7D-D4AF-4F3A-1F0BF76ED68B}"/>
                  </a:ext>
                </a:extLst>
              </p:cNvPr>
              <p:cNvSpPr/>
              <p:nvPr/>
            </p:nvSpPr>
            <p:spPr bwMode="gray">
              <a:xfrm>
                <a:off x="5170741" y="3291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73" name="Freeform: Shape 7883">
                <a:extLst>
                  <a:ext uri="{FF2B5EF4-FFF2-40B4-BE49-F238E27FC236}">
                    <a16:creationId xmlns:a16="http://schemas.microsoft.com/office/drawing/2014/main" id="{198805F8-8486-9244-6FD3-417179D4B0C7}"/>
                  </a:ext>
                </a:extLst>
              </p:cNvPr>
              <p:cNvSpPr/>
              <p:nvPr/>
            </p:nvSpPr>
            <p:spPr bwMode="gray">
              <a:xfrm>
                <a:off x="5132832" y="3329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1" name="Graphic 77">
              <a:extLst>
                <a:ext uri="{FF2B5EF4-FFF2-40B4-BE49-F238E27FC236}">
                  <a16:creationId xmlns:a16="http://schemas.microsoft.com/office/drawing/2014/main" id="{BE078BDB-47A2-A71A-D41F-C1333DE16B7C}"/>
                </a:ext>
              </a:extLst>
            </p:cNvPr>
            <p:cNvGrpSpPr/>
            <p:nvPr/>
          </p:nvGrpSpPr>
          <p:grpSpPr bwMode="gray">
            <a:xfrm>
              <a:off x="4999291" y="3266027"/>
              <a:ext cx="75723" cy="75628"/>
              <a:chOff x="4999291" y="3266027"/>
              <a:chExt cx="75723" cy="75628"/>
            </a:xfrm>
          </p:grpSpPr>
          <p:sp>
            <p:nvSpPr>
              <p:cNvPr id="2470" name="Freeform: Shape 7880">
                <a:extLst>
                  <a:ext uri="{FF2B5EF4-FFF2-40B4-BE49-F238E27FC236}">
                    <a16:creationId xmlns:a16="http://schemas.microsoft.com/office/drawing/2014/main" id="{C49A42AC-9C62-312A-5B3D-AE0437EC5DD6}"/>
                  </a:ext>
                </a:extLst>
              </p:cNvPr>
              <p:cNvSpPr/>
              <p:nvPr/>
            </p:nvSpPr>
            <p:spPr bwMode="gray">
              <a:xfrm>
                <a:off x="5037201" y="32660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71" name="Freeform: Shape 7881">
                <a:extLst>
                  <a:ext uri="{FF2B5EF4-FFF2-40B4-BE49-F238E27FC236}">
                    <a16:creationId xmlns:a16="http://schemas.microsoft.com/office/drawing/2014/main" id="{7365EADE-0609-73D7-93F0-6B10995E7C5E}"/>
                  </a:ext>
                </a:extLst>
              </p:cNvPr>
              <p:cNvSpPr/>
              <p:nvPr/>
            </p:nvSpPr>
            <p:spPr bwMode="gray">
              <a:xfrm>
                <a:off x="4999291" y="33038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2" name="Graphic 77">
              <a:extLst>
                <a:ext uri="{FF2B5EF4-FFF2-40B4-BE49-F238E27FC236}">
                  <a16:creationId xmlns:a16="http://schemas.microsoft.com/office/drawing/2014/main" id="{DE5D7402-2EC7-132F-CD57-9BCF7760EDB4}"/>
                </a:ext>
              </a:extLst>
            </p:cNvPr>
            <p:cNvGrpSpPr/>
            <p:nvPr/>
          </p:nvGrpSpPr>
          <p:grpSpPr bwMode="gray">
            <a:xfrm>
              <a:off x="4903851" y="3238309"/>
              <a:ext cx="75628" cy="75723"/>
              <a:chOff x="4903851" y="3238309"/>
              <a:chExt cx="75628" cy="75723"/>
            </a:xfrm>
          </p:grpSpPr>
          <p:sp>
            <p:nvSpPr>
              <p:cNvPr id="2468" name="Freeform: Shape 7878">
                <a:extLst>
                  <a:ext uri="{FF2B5EF4-FFF2-40B4-BE49-F238E27FC236}">
                    <a16:creationId xmlns:a16="http://schemas.microsoft.com/office/drawing/2014/main" id="{BFDBB6DC-F242-9224-E759-237C7B7C3FAA}"/>
                  </a:ext>
                </a:extLst>
              </p:cNvPr>
              <p:cNvSpPr/>
              <p:nvPr/>
            </p:nvSpPr>
            <p:spPr bwMode="gray">
              <a:xfrm>
                <a:off x="4941665" y="323830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9" name="Freeform: Shape 7879">
                <a:extLst>
                  <a:ext uri="{FF2B5EF4-FFF2-40B4-BE49-F238E27FC236}">
                    <a16:creationId xmlns:a16="http://schemas.microsoft.com/office/drawing/2014/main" id="{9FB27C3B-5E32-7FCB-A673-FEBA9B8BB94F}"/>
                  </a:ext>
                </a:extLst>
              </p:cNvPr>
              <p:cNvSpPr/>
              <p:nvPr/>
            </p:nvSpPr>
            <p:spPr bwMode="gray">
              <a:xfrm>
                <a:off x="4903851" y="327621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3" name="Graphic 77">
              <a:extLst>
                <a:ext uri="{FF2B5EF4-FFF2-40B4-BE49-F238E27FC236}">
                  <a16:creationId xmlns:a16="http://schemas.microsoft.com/office/drawing/2014/main" id="{ECFB86A0-0361-BC7F-BB8C-DD867BA3B139}"/>
                </a:ext>
              </a:extLst>
            </p:cNvPr>
            <p:cNvGrpSpPr/>
            <p:nvPr/>
          </p:nvGrpSpPr>
          <p:grpSpPr bwMode="gray">
            <a:xfrm>
              <a:off x="4854416" y="3210020"/>
              <a:ext cx="75723" cy="75723"/>
              <a:chOff x="4854416" y="3210020"/>
              <a:chExt cx="75723" cy="75723"/>
            </a:xfrm>
          </p:grpSpPr>
          <p:sp>
            <p:nvSpPr>
              <p:cNvPr id="2466" name="Freeform: Shape 7876">
                <a:extLst>
                  <a:ext uri="{FF2B5EF4-FFF2-40B4-BE49-F238E27FC236}">
                    <a16:creationId xmlns:a16="http://schemas.microsoft.com/office/drawing/2014/main" id="{085BCB02-FFCF-C757-DF87-36D385F5A1CE}"/>
                  </a:ext>
                </a:extLst>
              </p:cNvPr>
              <p:cNvSpPr/>
              <p:nvPr/>
            </p:nvSpPr>
            <p:spPr bwMode="gray">
              <a:xfrm>
                <a:off x="4892325" y="32100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7" name="Freeform: Shape 7877">
                <a:extLst>
                  <a:ext uri="{FF2B5EF4-FFF2-40B4-BE49-F238E27FC236}">
                    <a16:creationId xmlns:a16="http://schemas.microsoft.com/office/drawing/2014/main" id="{153877B1-CDAB-6708-A619-CB478EAFD94B}"/>
                  </a:ext>
                </a:extLst>
              </p:cNvPr>
              <p:cNvSpPr/>
              <p:nvPr/>
            </p:nvSpPr>
            <p:spPr bwMode="gray">
              <a:xfrm>
                <a:off x="4854416" y="32479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4" name="Graphic 77">
              <a:extLst>
                <a:ext uri="{FF2B5EF4-FFF2-40B4-BE49-F238E27FC236}">
                  <a16:creationId xmlns:a16="http://schemas.microsoft.com/office/drawing/2014/main" id="{946D3AAF-61DD-D70A-8E89-1EC41EA79A4B}"/>
                </a:ext>
              </a:extLst>
            </p:cNvPr>
            <p:cNvGrpSpPr/>
            <p:nvPr/>
          </p:nvGrpSpPr>
          <p:grpSpPr bwMode="gray">
            <a:xfrm>
              <a:off x="4819935" y="3210020"/>
              <a:ext cx="75723" cy="75723"/>
              <a:chOff x="4819935" y="3210020"/>
              <a:chExt cx="75723" cy="75723"/>
            </a:xfrm>
          </p:grpSpPr>
          <p:sp>
            <p:nvSpPr>
              <p:cNvPr id="2464" name="Freeform: Shape 7874">
                <a:extLst>
                  <a:ext uri="{FF2B5EF4-FFF2-40B4-BE49-F238E27FC236}">
                    <a16:creationId xmlns:a16="http://schemas.microsoft.com/office/drawing/2014/main" id="{A29AC71C-2911-83BD-6B6A-E268A790653B}"/>
                  </a:ext>
                </a:extLst>
              </p:cNvPr>
              <p:cNvSpPr/>
              <p:nvPr/>
            </p:nvSpPr>
            <p:spPr bwMode="gray">
              <a:xfrm>
                <a:off x="4857750" y="32100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5" name="Freeform: Shape 7875">
                <a:extLst>
                  <a:ext uri="{FF2B5EF4-FFF2-40B4-BE49-F238E27FC236}">
                    <a16:creationId xmlns:a16="http://schemas.microsoft.com/office/drawing/2014/main" id="{F3496BEB-5AAD-597B-9945-09682541B725}"/>
                  </a:ext>
                </a:extLst>
              </p:cNvPr>
              <p:cNvSpPr/>
              <p:nvPr/>
            </p:nvSpPr>
            <p:spPr bwMode="gray">
              <a:xfrm>
                <a:off x="4819935" y="32479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5" name="Graphic 77">
              <a:extLst>
                <a:ext uri="{FF2B5EF4-FFF2-40B4-BE49-F238E27FC236}">
                  <a16:creationId xmlns:a16="http://schemas.microsoft.com/office/drawing/2014/main" id="{B082B46E-F1CF-5AB5-77EF-58CEB0D120A2}"/>
                </a:ext>
              </a:extLst>
            </p:cNvPr>
            <p:cNvGrpSpPr/>
            <p:nvPr/>
          </p:nvGrpSpPr>
          <p:grpSpPr bwMode="gray">
            <a:xfrm>
              <a:off x="4757261" y="3210020"/>
              <a:ext cx="75723" cy="75723"/>
              <a:chOff x="4757261" y="3210020"/>
              <a:chExt cx="75723" cy="75723"/>
            </a:xfrm>
          </p:grpSpPr>
          <p:sp>
            <p:nvSpPr>
              <p:cNvPr id="2462" name="Freeform: Shape 7872">
                <a:extLst>
                  <a:ext uri="{FF2B5EF4-FFF2-40B4-BE49-F238E27FC236}">
                    <a16:creationId xmlns:a16="http://schemas.microsoft.com/office/drawing/2014/main" id="{33AC15D3-F370-75DA-64D0-645E0CBA578F}"/>
                  </a:ext>
                </a:extLst>
              </p:cNvPr>
              <p:cNvSpPr/>
              <p:nvPr/>
            </p:nvSpPr>
            <p:spPr bwMode="gray">
              <a:xfrm>
                <a:off x="4795170" y="32100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3" name="Freeform: Shape 7873">
                <a:extLst>
                  <a:ext uri="{FF2B5EF4-FFF2-40B4-BE49-F238E27FC236}">
                    <a16:creationId xmlns:a16="http://schemas.microsoft.com/office/drawing/2014/main" id="{9C897EFF-C44A-3EA6-3597-7038C359E0B2}"/>
                  </a:ext>
                </a:extLst>
              </p:cNvPr>
              <p:cNvSpPr/>
              <p:nvPr/>
            </p:nvSpPr>
            <p:spPr bwMode="gray">
              <a:xfrm>
                <a:off x="4757261" y="32479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6" name="Graphic 77">
              <a:extLst>
                <a:ext uri="{FF2B5EF4-FFF2-40B4-BE49-F238E27FC236}">
                  <a16:creationId xmlns:a16="http://schemas.microsoft.com/office/drawing/2014/main" id="{57F67A48-75F4-F882-4017-48DA10E02DFB}"/>
                </a:ext>
              </a:extLst>
            </p:cNvPr>
            <p:cNvGrpSpPr/>
            <p:nvPr/>
          </p:nvGrpSpPr>
          <p:grpSpPr bwMode="gray">
            <a:xfrm>
              <a:off x="4725066" y="3210020"/>
              <a:ext cx="75723" cy="75723"/>
              <a:chOff x="4725066" y="3210020"/>
              <a:chExt cx="75723" cy="75723"/>
            </a:xfrm>
          </p:grpSpPr>
          <p:sp>
            <p:nvSpPr>
              <p:cNvPr id="2460" name="Freeform: Shape 7870">
                <a:extLst>
                  <a:ext uri="{FF2B5EF4-FFF2-40B4-BE49-F238E27FC236}">
                    <a16:creationId xmlns:a16="http://schemas.microsoft.com/office/drawing/2014/main" id="{4018AAD7-AC4C-300B-E54B-2C85A794C591}"/>
                  </a:ext>
                </a:extLst>
              </p:cNvPr>
              <p:cNvSpPr/>
              <p:nvPr/>
            </p:nvSpPr>
            <p:spPr bwMode="gray">
              <a:xfrm>
                <a:off x="4762881" y="321002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61" name="Freeform: Shape 7871">
                <a:extLst>
                  <a:ext uri="{FF2B5EF4-FFF2-40B4-BE49-F238E27FC236}">
                    <a16:creationId xmlns:a16="http://schemas.microsoft.com/office/drawing/2014/main" id="{18DC7B12-7C7B-180E-9960-357F51B636BF}"/>
                  </a:ext>
                </a:extLst>
              </p:cNvPr>
              <p:cNvSpPr/>
              <p:nvPr/>
            </p:nvSpPr>
            <p:spPr bwMode="gray">
              <a:xfrm>
                <a:off x="4725066" y="324792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7" name="Graphic 77">
              <a:extLst>
                <a:ext uri="{FF2B5EF4-FFF2-40B4-BE49-F238E27FC236}">
                  <a16:creationId xmlns:a16="http://schemas.microsoft.com/office/drawing/2014/main" id="{178D0A15-667C-9BA6-1B94-D7190BCFAA70}"/>
                </a:ext>
              </a:extLst>
            </p:cNvPr>
            <p:cNvGrpSpPr/>
            <p:nvPr/>
          </p:nvGrpSpPr>
          <p:grpSpPr bwMode="gray">
            <a:xfrm>
              <a:off x="4696491" y="3182207"/>
              <a:ext cx="75723" cy="75723"/>
              <a:chOff x="4696491" y="3182207"/>
              <a:chExt cx="75723" cy="75723"/>
            </a:xfrm>
          </p:grpSpPr>
          <p:sp>
            <p:nvSpPr>
              <p:cNvPr id="2458" name="Freeform: Shape 7868">
                <a:extLst>
                  <a:ext uri="{FF2B5EF4-FFF2-40B4-BE49-F238E27FC236}">
                    <a16:creationId xmlns:a16="http://schemas.microsoft.com/office/drawing/2014/main" id="{4CB9BA7D-D5CF-BF80-47BF-7766FF116092}"/>
                  </a:ext>
                </a:extLst>
              </p:cNvPr>
              <p:cNvSpPr/>
              <p:nvPr/>
            </p:nvSpPr>
            <p:spPr bwMode="gray">
              <a:xfrm>
                <a:off x="4734306" y="31822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59" name="Freeform: Shape 7869">
                <a:extLst>
                  <a:ext uri="{FF2B5EF4-FFF2-40B4-BE49-F238E27FC236}">
                    <a16:creationId xmlns:a16="http://schemas.microsoft.com/office/drawing/2014/main" id="{0C55E6E4-C0D6-2C73-9FFF-9253FB697BD0}"/>
                  </a:ext>
                </a:extLst>
              </p:cNvPr>
              <p:cNvSpPr/>
              <p:nvPr/>
            </p:nvSpPr>
            <p:spPr bwMode="gray">
              <a:xfrm>
                <a:off x="4696491" y="32201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8" name="Graphic 77">
              <a:extLst>
                <a:ext uri="{FF2B5EF4-FFF2-40B4-BE49-F238E27FC236}">
                  <a16:creationId xmlns:a16="http://schemas.microsoft.com/office/drawing/2014/main" id="{AF3F479A-EBC3-6D8A-A049-46EBA13AE72C}"/>
                </a:ext>
              </a:extLst>
            </p:cNvPr>
            <p:cNvGrpSpPr/>
            <p:nvPr/>
          </p:nvGrpSpPr>
          <p:grpSpPr bwMode="gray">
            <a:xfrm>
              <a:off x="4642008" y="3136392"/>
              <a:ext cx="75628" cy="75628"/>
              <a:chOff x="4642008" y="3136392"/>
              <a:chExt cx="75628" cy="75628"/>
            </a:xfrm>
          </p:grpSpPr>
          <p:sp>
            <p:nvSpPr>
              <p:cNvPr id="2456" name="Freeform: Shape 7866">
                <a:extLst>
                  <a:ext uri="{FF2B5EF4-FFF2-40B4-BE49-F238E27FC236}">
                    <a16:creationId xmlns:a16="http://schemas.microsoft.com/office/drawing/2014/main" id="{A499E657-B3DF-6116-7234-400F43200CE1}"/>
                  </a:ext>
                </a:extLst>
              </p:cNvPr>
              <p:cNvSpPr/>
              <p:nvPr/>
            </p:nvSpPr>
            <p:spPr bwMode="gray">
              <a:xfrm>
                <a:off x="4679823" y="313639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57" name="Freeform: Shape 7867">
                <a:extLst>
                  <a:ext uri="{FF2B5EF4-FFF2-40B4-BE49-F238E27FC236}">
                    <a16:creationId xmlns:a16="http://schemas.microsoft.com/office/drawing/2014/main" id="{661E397D-2ED0-2593-D7CD-858EC5FA0A20}"/>
                  </a:ext>
                </a:extLst>
              </p:cNvPr>
              <p:cNvSpPr/>
              <p:nvPr/>
            </p:nvSpPr>
            <p:spPr bwMode="gray">
              <a:xfrm>
                <a:off x="4642008" y="317420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79" name="Graphic 77">
              <a:extLst>
                <a:ext uri="{FF2B5EF4-FFF2-40B4-BE49-F238E27FC236}">
                  <a16:creationId xmlns:a16="http://schemas.microsoft.com/office/drawing/2014/main" id="{C64238A0-4D80-55B2-4FBA-90D405FB8998}"/>
                </a:ext>
              </a:extLst>
            </p:cNvPr>
            <p:cNvGrpSpPr/>
            <p:nvPr/>
          </p:nvGrpSpPr>
          <p:grpSpPr bwMode="gray">
            <a:xfrm>
              <a:off x="4633912" y="3136392"/>
              <a:ext cx="75628" cy="75628"/>
              <a:chOff x="4633912" y="3136392"/>
              <a:chExt cx="75628" cy="75628"/>
            </a:xfrm>
          </p:grpSpPr>
          <p:sp>
            <p:nvSpPr>
              <p:cNvPr id="2454" name="Freeform: Shape 7864">
                <a:extLst>
                  <a:ext uri="{FF2B5EF4-FFF2-40B4-BE49-F238E27FC236}">
                    <a16:creationId xmlns:a16="http://schemas.microsoft.com/office/drawing/2014/main" id="{E67C878B-AACD-CD1B-B8A4-066BDCB54D47}"/>
                  </a:ext>
                </a:extLst>
              </p:cNvPr>
              <p:cNvSpPr/>
              <p:nvPr/>
            </p:nvSpPr>
            <p:spPr bwMode="gray">
              <a:xfrm>
                <a:off x="4671726" y="313639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55" name="Freeform: Shape 7865">
                <a:extLst>
                  <a:ext uri="{FF2B5EF4-FFF2-40B4-BE49-F238E27FC236}">
                    <a16:creationId xmlns:a16="http://schemas.microsoft.com/office/drawing/2014/main" id="{2A5D931A-A7F3-A5E4-9F29-7A2532CF66D0}"/>
                  </a:ext>
                </a:extLst>
              </p:cNvPr>
              <p:cNvSpPr/>
              <p:nvPr/>
            </p:nvSpPr>
            <p:spPr bwMode="gray">
              <a:xfrm>
                <a:off x="4633912" y="317420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0" name="Graphic 77">
              <a:extLst>
                <a:ext uri="{FF2B5EF4-FFF2-40B4-BE49-F238E27FC236}">
                  <a16:creationId xmlns:a16="http://schemas.microsoft.com/office/drawing/2014/main" id="{C13D14FF-649A-A27E-099D-6AD2E41422E1}"/>
                </a:ext>
              </a:extLst>
            </p:cNvPr>
            <p:cNvGrpSpPr/>
            <p:nvPr/>
          </p:nvGrpSpPr>
          <p:grpSpPr bwMode="gray">
            <a:xfrm>
              <a:off x="4626006" y="3136392"/>
              <a:ext cx="75628" cy="75628"/>
              <a:chOff x="4626006" y="3136392"/>
              <a:chExt cx="75628" cy="75628"/>
            </a:xfrm>
          </p:grpSpPr>
          <p:sp>
            <p:nvSpPr>
              <p:cNvPr id="2452" name="Freeform: Shape 7862">
                <a:extLst>
                  <a:ext uri="{FF2B5EF4-FFF2-40B4-BE49-F238E27FC236}">
                    <a16:creationId xmlns:a16="http://schemas.microsoft.com/office/drawing/2014/main" id="{1770EEE5-22E6-E84C-F6AC-47FA6E7181D3}"/>
                  </a:ext>
                </a:extLst>
              </p:cNvPr>
              <p:cNvSpPr/>
              <p:nvPr/>
            </p:nvSpPr>
            <p:spPr bwMode="gray">
              <a:xfrm>
                <a:off x="4663821" y="313639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53" name="Freeform: Shape 7863">
                <a:extLst>
                  <a:ext uri="{FF2B5EF4-FFF2-40B4-BE49-F238E27FC236}">
                    <a16:creationId xmlns:a16="http://schemas.microsoft.com/office/drawing/2014/main" id="{FF211C40-92FA-1837-37EC-D33B4A829E1A}"/>
                  </a:ext>
                </a:extLst>
              </p:cNvPr>
              <p:cNvSpPr/>
              <p:nvPr/>
            </p:nvSpPr>
            <p:spPr bwMode="gray">
              <a:xfrm>
                <a:off x="4626006" y="317420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1" name="Graphic 77">
              <a:extLst>
                <a:ext uri="{FF2B5EF4-FFF2-40B4-BE49-F238E27FC236}">
                  <a16:creationId xmlns:a16="http://schemas.microsoft.com/office/drawing/2014/main" id="{E4E2FCCB-2E89-9600-4334-1DE7447C8D62}"/>
                </a:ext>
              </a:extLst>
            </p:cNvPr>
            <p:cNvGrpSpPr/>
            <p:nvPr/>
          </p:nvGrpSpPr>
          <p:grpSpPr bwMode="gray">
            <a:xfrm>
              <a:off x="4583430" y="3112293"/>
              <a:ext cx="75723" cy="75723"/>
              <a:chOff x="4583430" y="3112293"/>
              <a:chExt cx="75723" cy="75723"/>
            </a:xfrm>
          </p:grpSpPr>
          <p:sp>
            <p:nvSpPr>
              <p:cNvPr id="2450" name="Freeform: Shape 7860">
                <a:extLst>
                  <a:ext uri="{FF2B5EF4-FFF2-40B4-BE49-F238E27FC236}">
                    <a16:creationId xmlns:a16="http://schemas.microsoft.com/office/drawing/2014/main" id="{6382C51C-4ABE-CA42-4A1C-CAFA6006D683}"/>
                  </a:ext>
                </a:extLst>
              </p:cNvPr>
              <p:cNvSpPr/>
              <p:nvPr/>
            </p:nvSpPr>
            <p:spPr bwMode="gray">
              <a:xfrm>
                <a:off x="4621244" y="31122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51" name="Freeform: Shape 7861">
                <a:extLst>
                  <a:ext uri="{FF2B5EF4-FFF2-40B4-BE49-F238E27FC236}">
                    <a16:creationId xmlns:a16="http://schemas.microsoft.com/office/drawing/2014/main" id="{7C48A5FD-EEAF-F352-9419-16378F5EEA20}"/>
                  </a:ext>
                </a:extLst>
              </p:cNvPr>
              <p:cNvSpPr/>
              <p:nvPr/>
            </p:nvSpPr>
            <p:spPr bwMode="gray">
              <a:xfrm>
                <a:off x="4583430" y="31502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2" name="Graphic 77">
              <a:extLst>
                <a:ext uri="{FF2B5EF4-FFF2-40B4-BE49-F238E27FC236}">
                  <a16:creationId xmlns:a16="http://schemas.microsoft.com/office/drawing/2014/main" id="{F2A06DF9-3254-43BF-B02C-540DDB425AB0}"/>
                </a:ext>
              </a:extLst>
            </p:cNvPr>
            <p:cNvGrpSpPr/>
            <p:nvPr/>
          </p:nvGrpSpPr>
          <p:grpSpPr bwMode="gray">
            <a:xfrm>
              <a:off x="4552759" y="3084385"/>
              <a:ext cx="75628" cy="75628"/>
              <a:chOff x="4552759" y="3084385"/>
              <a:chExt cx="75628" cy="75628"/>
            </a:xfrm>
          </p:grpSpPr>
          <p:sp>
            <p:nvSpPr>
              <p:cNvPr id="2448" name="Freeform: Shape 7858">
                <a:extLst>
                  <a:ext uri="{FF2B5EF4-FFF2-40B4-BE49-F238E27FC236}">
                    <a16:creationId xmlns:a16="http://schemas.microsoft.com/office/drawing/2014/main" id="{97D79948-8CEC-4544-73B4-142DBD4CCFD0}"/>
                  </a:ext>
                </a:extLst>
              </p:cNvPr>
              <p:cNvSpPr/>
              <p:nvPr/>
            </p:nvSpPr>
            <p:spPr bwMode="gray">
              <a:xfrm>
                <a:off x="4590573" y="308438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9" name="Freeform: Shape 7859">
                <a:extLst>
                  <a:ext uri="{FF2B5EF4-FFF2-40B4-BE49-F238E27FC236}">
                    <a16:creationId xmlns:a16="http://schemas.microsoft.com/office/drawing/2014/main" id="{D416ABD8-BE70-BCB2-B792-E3569ACB0737}"/>
                  </a:ext>
                </a:extLst>
              </p:cNvPr>
              <p:cNvSpPr/>
              <p:nvPr/>
            </p:nvSpPr>
            <p:spPr bwMode="gray">
              <a:xfrm>
                <a:off x="4552759" y="31221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3" name="Graphic 77">
              <a:extLst>
                <a:ext uri="{FF2B5EF4-FFF2-40B4-BE49-F238E27FC236}">
                  <a16:creationId xmlns:a16="http://schemas.microsoft.com/office/drawing/2014/main" id="{72DA9C7F-825C-BFD4-AB60-E358CBA499DC}"/>
                </a:ext>
              </a:extLst>
            </p:cNvPr>
            <p:cNvGrpSpPr/>
            <p:nvPr/>
          </p:nvGrpSpPr>
          <p:grpSpPr bwMode="gray">
            <a:xfrm>
              <a:off x="4457223" y="3084385"/>
              <a:ext cx="75723" cy="75628"/>
              <a:chOff x="4457223" y="3084385"/>
              <a:chExt cx="75723" cy="75628"/>
            </a:xfrm>
          </p:grpSpPr>
          <p:sp>
            <p:nvSpPr>
              <p:cNvPr id="2446" name="Freeform: Shape 7856">
                <a:extLst>
                  <a:ext uri="{FF2B5EF4-FFF2-40B4-BE49-F238E27FC236}">
                    <a16:creationId xmlns:a16="http://schemas.microsoft.com/office/drawing/2014/main" id="{425B90FB-AEF9-4F5B-392F-9BAF7FE1BB3D}"/>
                  </a:ext>
                </a:extLst>
              </p:cNvPr>
              <p:cNvSpPr/>
              <p:nvPr/>
            </p:nvSpPr>
            <p:spPr bwMode="gray">
              <a:xfrm>
                <a:off x="4495133" y="3084385"/>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7" name="Freeform: Shape 7857">
                <a:extLst>
                  <a:ext uri="{FF2B5EF4-FFF2-40B4-BE49-F238E27FC236}">
                    <a16:creationId xmlns:a16="http://schemas.microsoft.com/office/drawing/2014/main" id="{B806E63F-F229-0217-892A-FA22A65EB3FF}"/>
                  </a:ext>
                </a:extLst>
              </p:cNvPr>
              <p:cNvSpPr/>
              <p:nvPr/>
            </p:nvSpPr>
            <p:spPr bwMode="gray">
              <a:xfrm>
                <a:off x="4457223" y="312219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4" name="Graphic 77">
              <a:extLst>
                <a:ext uri="{FF2B5EF4-FFF2-40B4-BE49-F238E27FC236}">
                  <a16:creationId xmlns:a16="http://schemas.microsoft.com/office/drawing/2014/main" id="{AF39996C-142A-09DB-7086-C185B56388BB}"/>
                </a:ext>
              </a:extLst>
            </p:cNvPr>
            <p:cNvGrpSpPr/>
            <p:nvPr/>
          </p:nvGrpSpPr>
          <p:grpSpPr bwMode="gray">
            <a:xfrm>
              <a:off x="4127087" y="3064478"/>
              <a:ext cx="75723" cy="75723"/>
              <a:chOff x="4127087" y="3064478"/>
              <a:chExt cx="75723" cy="75723"/>
            </a:xfrm>
          </p:grpSpPr>
          <p:sp>
            <p:nvSpPr>
              <p:cNvPr id="2444" name="Freeform: Shape 7854">
                <a:extLst>
                  <a:ext uri="{FF2B5EF4-FFF2-40B4-BE49-F238E27FC236}">
                    <a16:creationId xmlns:a16="http://schemas.microsoft.com/office/drawing/2014/main" id="{899E89BB-9939-B76E-3538-BFDC4F4AE23A}"/>
                  </a:ext>
                </a:extLst>
              </p:cNvPr>
              <p:cNvSpPr/>
              <p:nvPr/>
            </p:nvSpPr>
            <p:spPr bwMode="gray">
              <a:xfrm>
                <a:off x="4164996"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5" name="Freeform: Shape 7855">
                <a:extLst>
                  <a:ext uri="{FF2B5EF4-FFF2-40B4-BE49-F238E27FC236}">
                    <a16:creationId xmlns:a16="http://schemas.microsoft.com/office/drawing/2014/main" id="{0C1F250B-2EE1-6172-5DAF-F9BB1B8814D4}"/>
                  </a:ext>
                </a:extLst>
              </p:cNvPr>
              <p:cNvSpPr/>
              <p:nvPr/>
            </p:nvSpPr>
            <p:spPr bwMode="gray">
              <a:xfrm>
                <a:off x="4127087" y="31023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5" name="Graphic 77">
              <a:extLst>
                <a:ext uri="{FF2B5EF4-FFF2-40B4-BE49-F238E27FC236}">
                  <a16:creationId xmlns:a16="http://schemas.microsoft.com/office/drawing/2014/main" id="{809FAF52-D76E-EC34-9B61-B7BC1B6826C2}"/>
                </a:ext>
              </a:extLst>
            </p:cNvPr>
            <p:cNvGrpSpPr/>
            <p:nvPr/>
          </p:nvGrpSpPr>
          <p:grpSpPr bwMode="gray">
            <a:xfrm>
              <a:off x="3540156" y="2810827"/>
              <a:ext cx="75628" cy="75628"/>
              <a:chOff x="3540156" y="2810827"/>
              <a:chExt cx="75628" cy="75628"/>
            </a:xfrm>
          </p:grpSpPr>
          <p:sp>
            <p:nvSpPr>
              <p:cNvPr id="2442" name="Freeform: Shape 7852">
                <a:extLst>
                  <a:ext uri="{FF2B5EF4-FFF2-40B4-BE49-F238E27FC236}">
                    <a16:creationId xmlns:a16="http://schemas.microsoft.com/office/drawing/2014/main" id="{511E6CDE-F77F-F269-8F7E-A403EACF5E40}"/>
                  </a:ext>
                </a:extLst>
              </p:cNvPr>
              <p:cNvSpPr/>
              <p:nvPr/>
            </p:nvSpPr>
            <p:spPr bwMode="gray">
              <a:xfrm>
                <a:off x="3577971" y="28108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3" name="Freeform: Shape 7853">
                <a:extLst>
                  <a:ext uri="{FF2B5EF4-FFF2-40B4-BE49-F238E27FC236}">
                    <a16:creationId xmlns:a16="http://schemas.microsoft.com/office/drawing/2014/main" id="{3868C05E-FA74-5DF2-9665-6207220BBCBE}"/>
                  </a:ext>
                </a:extLst>
              </p:cNvPr>
              <p:cNvSpPr/>
              <p:nvPr/>
            </p:nvSpPr>
            <p:spPr bwMode="gray">
              <a:xfrm>
                <a:off x="3540156" y="28486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6" name="Graphic 77">
              <a:extLst>
                <a:ext uri="{FF2B5EF4-FFF2-40B4-BE49-F238E27FC236}">
                  <a16:creationId xmlns:a16="http://schemas.microsoft.com/office/drawing/2014/main" id="{95575234-AE13-76A9-AC15-1B45290DD837}"/>
                </a:ext>
              </a:extLst>
            </p:cNvPr>
            <p:cNvGrpSpPr/>
            <p:nvPr/>
          </p:nvGrpSpPr>
          <p:grpSpPr bwMode="gray">
            <a:xfrm>
              <a:off x="4164996" y="3064478"/>
              <a:ext cx="75628" cy="75723"/>
              <a:chOff x="4164996" y="3064478"/>
              <a:chExt cx="75628" cy="75723"/>
            </a:xfrm>
          </p:grpSpPr>
          <p:sp>
            <p:nvSpPr>
              <p:cNvPr id="2440" name="Freeform: Shape 7850">
                <a:extLst>
                  <a:ext uri="{FF2B5EF4-FFF2-40B4-BE49-F238E27FC236}">
                    <a16:creationId xmlns:a16="http://schemas.microsoft.com/office/drawing/2014/main" id="{6E75F33F-D2CE-3D04-73B7-0EB49D00CB5B}"/>
                  </a:ext>
                </a:extLst>
              </p:cNvPr>
              <p:cNvSpPr/>
              <p:nvPr/>
            </p:nvSpPr>
            <p:spPr bwMode="gray">
              <a:xfrm>
                <a:off x="4202811"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41" name="Freeform: Shape 7851">
                <a:extLst>
                  <a:ext uri="{FF2B5EF4-FFF2-40B4-BE49-F238E27FC236}">
                    <a16:creationId xmlns:a16="http://schemas.microsoft.com/office/drawing/2014/main" id="{CA38D098-E220-7CEC-57DE-28E83890F2CA}"/>
                  </a:ext>
                </a:extLst>
              </p:cNvPr>
              <p:cNvSpPr/>
              <p:nvPr/>
            </p:nvSpPr>
            <p:spPr bwMode="gray">
              <a:xfrm>
                <a:off x="4164996" y="310238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7" name="Graphic 77">
              <a:extLst>
                <a:ext uri="{FF2B5EF4-FFF2-40B4-BE49-F238E27FC236}">
                  <a16:creationId xmlns:a16="http://schemas.microsoft.com/office/drawing/2014/main" id="{502AEBD3-D52E-923E-50A1-761E893E4715}"/>
                </a:ext>
              </a:extLst>
            </p:cNvPr>
            <p:cNvGrpSpPr/>
            <p:nvPr/>
          </p:nvGrpSpPr>
          <p:grpSpPr bwMode="gray">
            <a:xfrm>
              <a:off x="4180998" y="3064478"/>
              <a:ext cx="75723" cy="75723"/>
              <a:chOff x="4180998" y="3064478"/>
              <a:chExt cx="75723" cy="75723"/>
            </a:xfrm>
          </p:grpSpPr>
          <p:sp>
            <p:nvSpPr>
              <p:cNvPr id="2438" name="Freeform: Shape 7848">
                <a:extLst>
                  <a:ext uri="{FF2B5EF4-FFF2-40B4-BE49-F238E27FC236}">
                    <a16:creationId xmlns:a16="http://schemas.microsoft.com/office/drawing/2014/main" id="{D1635023-3D18-C3E8-12F7-5EEEB3F0CB3A}"/>
                  </a:ext>
                </a:extLst>
              </p:cNvPr>
              <p:cNvSpPr/>
              <p:nvPr/>
            </p:nvSpPr>
            <p:spPr bwMode="gray">
              <a:xfrm>
                <a:off x="4218813"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39" name="Freeform: Shape 7849">
                <a:extLst>
                  <a:ext uri="{FF2B5EF4-FFF2-40B4-BE49-F238E27FC236}">
                    <a16:creationId xmlns:a16="http://schemas.microsoft.com/office/drawing/2014/main" id="{91315C81-7020-1AEB-FFDF-46954DF2C636}"/>
                  </a:ext>
                </a:extLst>
              </p:cNvPr>
              <p:cNvSpPr/>
              <p:nvPr/>
            </p:nvSpPr>
            <p:spPr bwMode="gray">
              <a:xfrm>
                <a:off x="4180998" y="31023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8" name="Graphic 77">
              <a:extLst>
                <a:ext uri="{FF2B5EF4-FFF2-40B4-BE49-F238E27FC236}">
                  <a16:creationId xmlns:a16="http://schemas.microsoft.com/office/drawing/2014/main" id="{4EF8A5DB-7C63-A4CF-692F-930E90B02595}"/>
                </a:ext>
              </a:extLst>
            </p:cNvPr>
            <p:cNvGrpSpPr/>
            <p:nvPr/>
          </p:nvGrpSpPr>
          <p:grpSpPr bwMode="gray">
            <a:xfrm>
              <a:off x="4213002" y="3064478"/>
              <a:ext cx="75723" cy="75723"/>
              <a:chOff x="4213002" y="3064478"/>
              <a:chExt cx="75723" cy="75723"/>
            </a:xfrm>
          </p:grpSpPr>
          <p:sp>
            <p:nvSpPr>
              <p:cNvPr id="2436" name="Freeform: Shape 7846">
                <a:extLst>
                  <a:ext uri="{FF2B5EF4-FFF2-40B4-BE49-F238E27FC236}">
                    <a16:creationId xmlns:a16="http://schemas.microsoft.com/office/drawing/2014/main" id="{C6B6162F-A519-2C90-CAD4-55D6C4A2279C}"/>
                  </a:ext>
                </a:extLst>
              </p:cNvPr>
              <p:cNvSpPr/>
              <p:nvPr/>
            </p:nvSpPr>
            <p:spPr bwMode="gray">
              <a:xfrm>
                <a:off x="4250912"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37" name="Freeform: Shape 7847">
                <a:extLst>
                  <a:ext uri="{FF2B5EF4-FFF2-40B4-BE49-F238E27FC236}">
                    <a16:creationId xmlns:a16="http://schemas.microsoft.com/office/drawing/2014/main" id="{0C6EEF10-4E82-13AF-3ACF-BEAE23F9EBC9}"/>
                  </a:ext>
                </a:extLst>
              </p:cNvPr>
              <p:cNvSpPr/>
              <p:nvPr/>
            </p:nvSpPr>
            <p:spPr bwMode="gray">
              <a:xfrm>
                <a:off x="4213002" y="31023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89" name="Graphic 77">
              <a:extLst>
                <a:ext uri="{FF2B5EF4-FFF2-40B4-BE49-F238E27FC236}">
                  <a16:creationId xmlns:a16="http://schemas.microsoft.com/office/drawing/2014/main" id="{F7662312-19B3-DEF8-884D-9437077FE17D}"/>
                </a:ext>
              </a:extLst>
            </p:cNvPr>
            <p:cNvGrpSpPr/>
            <p:nvPr/>
          </p:nvGrpSpPr>
          <p:grpSpPr bwMode="gray">
            <a:xfrm>
              <a:off x="4250912" y="3064478"/>
              <a:ext cx="75628" cy="75723"/>
              <a:chOff x="4250912" y="3064478"/>
              <a:chExt cx="75628" cy="75723"/>
            </a:xfrm>
          </p:grpSpPr>
          <p:sp>
            <p:nvSpPr>
              <p:cNvPr id="2434" name="Freeform: Shape 7844">
                <a:extLst>
                  <a:ext uri="{FF2B5EF4-FFF2-40B4-BE49-F238E27FC236}">
                    <a16:creationId xmlns:a16="http://schemas.microsoft.com/office/drawing/2014/main" id="{4EDC504A-4C25-F649-616C-B84A237F521F}"/>
                  </a:ext>
                </a:extLst>
              </p:cNvPr>
              <p:cNvSpPr/>
              <p:nvPr/>
            </p:nvSpPr>
            <p:spPr bwMode="gray">
              <a:xfrm>
                <a:off x="4288726"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35" name="Freeform: Shape 7845">
                <a:extLst>
                  <a:ext uri="{FF2B5EF4-FFF2-40B4-BE49-F238E27FC236}">
                    <a16:creationId xmlns:a16="http://schemas.microsoft.com/office/drawing/2014/main" id="{D7B71DCC-29BB-FAB9-6718-6A66AAE3E597}"/>
                  </a:ext>
                </a:extLst>
              </p:cNvPr>
              <p:cNvSpPr/>
              <p:nvPr/>
            </p:nvSpPr>
            <p:spPr bwMode="gray">
              <a:xfrm>
                <a:off x="4250912" y="310238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0" name="Graphic 77">
              <a:extLst>
                <a:ext uri="{FF2B5EF4-FFF2-40B4-BE49-F238E27FC236}">
                  <a16:creationId xmlns:a16="http://schemas.microsoft.com/office/drawing/2014/main" id="{FEEEA72B-3BCA-52A5-A40D-2A9B888197F7}"/>
                </a:ext>
              </a:extLst>
            </p:cNvPr>
            <p:cNvGrpSpPr/>
            <p:nvPr/>
          </p:nvGrpSpPr>
          <p:grpSpPr bwMode="gray">
            <a:xfrm>
              <a:off x="4294060" y="3064478"/>
              <a:ext cx="75628" cy="75723"/>
              <a:chOff x="4294060" y="3064478"/>
              <a:chExt cx="75628" cy="75723"/>
            </a:xfrm>
          </p:grpSpPr>
          <p:sp>
            <p:nvSpPr>
              <p:cNvPr id="2432" name="Freeform: Shape 7842">
                <a:extLst>
                  <a:ext uri="{FF2B5EF4-FFF2-40B4-BE49-F238E27FC236}">
                    <a16:creationId xmlns:a16="http://schemas.microsoft.com/office/drawing/2014/main" id="{E2BFBE2E-EE91-F7D3-FDEF-71BA95455F0E}"/>
                  </a:ext>
                </a:extLst>
              </p:cNvPr>
              <p:cNvSpPr/>
              <p:nvPr/>
            </p:nvSpPr>
            <p:spPr bwMode="gray">
              <a:xfrm>
                <a:off x="4331874"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33" name="Freeform: Shape 7843">
                <a:extLst>
                  <a:ext uri="{FF2B5EF4-FFF2-40B4-BE49-F238E27FC236}">
                    <a16:creationId xmlns:a16="http://schemas.microsoft.com/office/drawing/2014/main" id="{0566E780-7E03-A486-D616-0C41565C88DE}"/>
                  </a:ext>
                </a:extLst>
              </p:cNvPr>
              <p:cNvSpPr/>
              <p:nvPr/>
            </p:nvSpPr>
            <p:spPr bwMode="gray">
              <a:xfrm>
                <a:off x="4294060" y="310238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1" name="Graphic 77">
              <a:extLst>
                <a:ext uri="{FF2B5EF4-FFF2-40B4-BE49-F238E27FC236}">
                  <a16:creationId xmlns:a16="http://schemas.microsoft.com/office/drawing/2014/main" id="{CAFEFB15-99CE-922C-53E8-7E996CCABE3C}"/>
                </a:ext>
              </a:extLst>
            </p:cNvPr>
            <p:cNvGrpSpPr/>
            <p:nvPr/>
          </p:nvGrpSpPr>
          <p:grpSpPr bwMode="gray">
            <a:xfrm>
              <a:off x="4307586" y="3064478"/>
              <a:ext cx="75628" cy="75723"/>
              <a:chOff x="4307586" y="3064478"/>
              <a:chExt cx="75628" cy="75723"/>
            </a:xfrm>
          </p:grpSpPr>
          <p:sp>
            <p:nvSpPr>
              <p:cNvPr id="2430" name="Freeform: Shape 7840">
                <a:extLst>
                  <a:ext uri="{FF2B5EF4-FFF2-40B4-BE49-F238E27FC236}">
                    <a16:creationId xmlns:a16="http://schemas.microsoft.com/office/drawing/2014/main" id="{54042C44-168F-F9B1-9600-3F4F3D6A2CE5}"/>
                  </a:ext>
                </a:extLst>
              </p:cNvPr>
              <p:cNvSpPr/>
              <p:nvPr/>
            </p:nvSpPr>
            <p:spPr bwMode="gray">
              <a:xfrm>
                <a:off x="4345400"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31" name="Freeform: Shape 7841">
                <a:extLst>
                  <a:ext uri="{FF2B5EF4-FFF2-40B4-BE49-F238E27FC236}">
                    <a16:creationId xmlns:a16="http://schemas.microsoft.com/office/drawing/2014/main" id="{17BC2DC3-FD48-3771-7621-6E4ED962A4BB}"/>
                  </a:ext>
                </a:extLst>
              </p:cNvPr>
              <p:cNvSpPr/>
              <p:nvPr/>
            </p:nvSpPr>
            <p:spPr bwMode="gray">
              <a:xfrm>
                <a:off x="4307586" y="310238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2" name="Graphic 77">
              <a:extLst>
                <a:ext uri="{FF2B5EF4-FFF2-40B4-BE49-F238E27FC236}">
                  <a16:creationId xmlns:a16="http://schemas.microsoft.com/office/drawing/2014/main" id="{D9FDD482-C68A-D150-AF87-72278193600B}"/>
                </a:ext>
              </a:extLst>
            </p:cNvPr>
            <p:cNvGrpSpPr/>
            <p:nvPr/>
          </p:nvGrpSpPr>
          <p:grpSpPr bwMode="gray">
            <a:xfrm>
              <a:off x="4321111" y="3064478"/>
              <a:ext cx="75628" cy="75723"/>
              <a:chOff x="4321111" y="3064478"/>
              <a:chExt cx="75628" cy="75723"/>
            </a:xfrm>
          </p:grpSpPr>
          <p:sp>
            <p:nvSpPr>
              <p:cNvPr id="2428" name="Freeform: Shape 7838">
                <a:extLst>
                  <a:ext uri="{FF2B5EF4-FFF2-40B4-BE49-F238E27FC236}">
                    <a16:creationId xmlns:a16="http://schemas.microsoft.com/office/drawing/2014/main" id="{F75D6F2D-B30A-7FAD-202C-10EEAD2313DC}"/>
                  </a:ext>
                </a:extLst>
              </p:cNvPr>
              <p:cNvSpPr/>
              <p:nvPr/>
            </p:nvSpPr>
            <p:spPr bwMode="gray">
              <a:xfrm>
                <a:off x="4358925"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9" name="Freeform: Shape 7839">
                <a:extLst>
                  <a:ext uri="{FF2B5EF4-FFF2-40B4-BE49-F238E27FC236}">
                    <a16:creationId xmlns:a16="http://schemas.microsoft.com/office/drawing/2014/main" id="{26BEDF33-3108-9C62-23C1-E06E53946F82}"/>
                  </a:ext>
                </a:extLst>
              </p:cNvPr>
              <p:cNvSpPr/>
              <p:nvPr/>
            </p:nvSpPr>
            <p:spPr bwMode="gray">
              <a:xfrm>
                <a:off x="4321111" y="31023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3" name="Graphic 77">
              <a:extLst>
                <a:ext uri="{FF2B5EF4-FFF2-40B4-BE49-F238E27FC236}">
                  <a16:creationId xmlns:a16="http://schemas.microsoft.com/office/drawing/2014/main" id="{7887E086-7AAA-4895-6BE9-04067FA9B499}"/>
                </a:ext>
              </a:extLst>
            </p:cNvPr>
            <p:cNvGrpSpPr/>
            <p:nvPr/>
          </p:nvGrpSpPr>
          <p:grpSpPr bwMode="gray">
            <a:xfrm>
              <a:off x="4334637" y="3064478"/>
              <a:ext cx="75628" cy="75723"/>
              <a:chOff x="4334637" y="3064478"/>
              <a:chExt cx="75628" cy="75723"/>
            </a:xfrm>
          </p:grpSpPr>
          <p:sp>
            <p:nvSpPr>
              <p:cNvPr id="2426" name="Freeform: Shape 7836">
                <a:extLst>
                  <a:ext uri="{FF2B5EF4-FFF2-40B4-BE49-F238E27FC236}">
                    <a16:creationId xmlns:a16="http://schemas.microsoft.com/office/drawing/2014/main" id="{24768AFC-9AFE-09FA-FD5B-D78D0415124F}"/>
                  </a:ext>
                </a:extLst>
              </p:cNvPr>
              <p:cNvSpPr/>
              <p:nvPr/>
            </p:nvSpPr>
            <p:spPr bwMode="gray">
              <a:xfrm>
                <a:off x="4372451"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7" name="Freeform: Shape 7837">
                <a:extLst>
                  <a:ext uri="{FF2B5EF4-FFF2-40B4-BE49-F238E27FC236}">
                    <a16:creationId xmlns:a16="http://schemas.microsoft.com/office/drawing/2014/main" id="{3DCBA15B-0730-7536-11E3-BAE5DB699C0D}"/>
                  </a:ext>
                </a:extLst>
              </p:cNvPr>
              <p:cNvSpPr/>
              <p:nvPr/>
            </p:nvSpPr>
            <p:spPr bwMode="gray">
              <a:xfrm>
                <a:off x="4334637" y="31023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4" name="Graphic 77">
              <a:extLst>
                <a:ext uri="{FF2B5EF4-FFF2-40B4-BE49-F238E27FC236}">
                  <a16:creationId xmlns:a16="http://schemas.microsoft.com/office/drawing/2014/main" id="{F0F82A05-AA42-9F93-F540-385181BF3595}"/>
                </a:ext>
              </a:extLst>
            </p:cNvPr>
            <p:cNvGrpSpPr/>
            <p:nvPr/>
          </p:nvGrpSpPr>
          <p:grpSpPr bwMode="gray">
            <a:xfrm>
              <a:off x="4348162" y="3064478"/>
              <a:ext cx="75628" cy="75723"/>
              <a:chOff x="4348162" y="3064478"/>
              <a:chExt cx="75628" cy="75723"/>
            </a:xfrm>
          </p:grpSpPr>
          <p:sp>
            <p:nvSpPr>
              <p:cNvPr id="2424" name="Freeform: Shape 7834">
                <a:extLst>
                  <a:ext uri="{FF2B5EF4-FFF2-40B4-BE49-F238E27FC236}">
                    <a16:creationId xmlns:a16="http://schemas.microsoft.com/office/drawing/2014/main" id="{139B4D5F-3F65-75BF-8CD5-526FB4DA4A93}"/>
                  </a:ext>
                </a:extLst>
              </p:cNvPr>
              <p:cNvSpPr/>
              <p:nvPr/>
            </p:nvSpPr>
            <p:spPr bwMode="gray">
              <a:xfrm>
                <a:off x="4385976"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5" name="Freeform: Shape 7835">
                <a:extLst>
                  <a:ext uri="{FF2B5EF4-FFF2-40B4-BE49-F238E27FC236}">
                    <a16:creationId xmlns:a16="http://schemas.microsoft.com/office/drawing/2014/main" id="{F673B22C-0F91-1203-2EEE-EFF14EAF4FC9}"/>
                  </a:ext>
                </a:extLst>
              </p:cNvPr>
              <p:cNvSpPr/>
              <p:nvPr/>
            </p:nvSpPr>
            <p:spPr bwMode="gray">
              <a:xfrm>
                <a:off x="4348162" y="310238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5" name="Graphic 77">
              <a:extLst>
                <a:ext uri="{FF2B5EF4-FFF2-40B4-BE49-F238E27FC236}">
                  <a16:creationId xmlns:a16="http://schemas.microsoft.com/office/drawing/2014/main" id="{8A5435A8-5D4B-D039-AC7F-949C2F366B96}"/>
                </a:ext>
              </a:extLst>
            </p:cNvPr>
            <p:cNvGrpSpPr/>
            <p:nvPr/>
          </p:nvGrpSpPr>
          <p:grpSpPr bwMode="gray">
            <a:xfrm>
              <a:off x="4197000" y="3064478"/>
              <a:ext cx="75723" cy="75723"/>
              <a:chOff x="4197000" y="3064478"/>
              <a:chExt cx="75723" cy="75723"/>
            </a:xfrm>
          </p:grpSpPr>
          <p:sp>
            <p:nvSpPr>
              <p:cNvPr id="2422" name="Freeform: Shape 7832">
                <a:extLst>
                  <a:ext uri="{FF2B5EF4-FFF2-40B4-BE49-F238E27FC236}">
                    <a16:creationId xmlns:a16="http://schemas.microsoft.com/office/drawing/2014/main" id="{163F0CCC-7BFF-E343-979F-88CDD074452A}"/>
                  </a:ext>
                </a:extLst>
              </p:cNvPr>
              <p:cNvSpPr/>
              <p:nvPr/>
            </p:nvSpPr>
            <p:spPr bwMode="gray">
              <a:xfrm>
                <a:off x="4234910" y="306447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3" name="Freeform: Shape 7833">
                <a:extLst>
                  <a:ext uri="{FF2B5EF4-FFF2-40B4-BE49-F238E27FC236}">
                    <a16:creationId xmlns:a16="http://schemas.microsoft.com/office/drawing/2014/main" id="{1A2AB354-30FC-1EF2-9162-7673673B0235}"/>
                  </a:ext>
                </a:extLst>
              </p:cNvPr>
              <p:cNvSpPr/>
              <p:nvPr/>
            </p:nvSpPr>
            <p:spPr bwMode="gray">
              <a:xfrm>
                <a:off x="4197000" y="31023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6" name="Graphic 77">
              <a:extLst>
                <a:ext uri="{FF2B5EF4-FFF2-40B4-BE49-F238E27FC236}">
                  <a16:creationId xmlns:a16="http://schemas.microsoft.com/office/drawing/2014/main" id="{C42DA724-AB9F-39B3-867B-CF1752DC1EDA}"/>
                </a:ext>
              </a:extLst>
            </p:cNvPr>
            <p:cNvGrpSpPr/>
            <p:nvPr/>
          </p:nvGrpSpPr>
          <p:grpSpPr bwMode="gray">
            <a:xfrm>
              <a:off x="4094321" y="3040475"/>
              <a:ext cx="75628" cy="75723"/>
              <a:chOff x="4094321" y="3040475"/>
              <a:chExt cx="75628" cy="75723"/>
            </a:xfrm>
          </p:grpSpPr>
          <p:sp>
            <p:nvSpPr>
              <p:cNvPr id="2420" name="Freeform: Shape 7830">
                <a:extLst>
                  <a:ext uri="{FF2B5EF4-FFF2-40B4-BE49-F238E27FC236}">
                    <a16:creationId xmlns:a16="http://schemas.microsoft.com/office/drawing/2014/main" id="{A78C7606-FC05-5CB8-22A3-FD45E4561C70}"/>
                  </a:ext>
                </a:extLst>
              </p:cNvPr>
              <p:cNvSpPr/>
              <p:nvPr/>
            </p:nvSpPr>
            <p:spPr bwMode="gray">
              <a:xfrm>
                <a:off x="4132135" y="30404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21" name="Freeform: Shape 7831">
                <a:extLst>
                  <a:ext uri="{FF2B5EF4-FFF2-40B4-BE49-F238E27FC236}">
                    <a16:creationId xmlns:a16="http://schemas.microsoft.com/office/drawing/2014/main" id="{A0F1D990-2206-77B1-BDB3-5FDE6573E0E3}"/>
                  </a:ext>
                </a:extLst>
              </p:cNvPr>
              <p:cNvSpPr/>
              <p:nvPr/>
            </p:nvSpPr>
            <p:spPr bwMode="gray">
              <a:xfrm>
                <a:off x="4094321" y="307838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7" name="Graphic 77">
              <a:extLst>
                <a:ext uri="{FF2B5EF4-FFF2-40B4-BE49-F238E27FC236}">
                  <a16:creationId xmlns:a16="http://schemas.microsoft.com/office/drawing/2014/main" id="{56253C7A-F7D5-9349-D4D7-09E676714055}"/>
                </a:ext>
              </a:extLst>
            </p:cNvPr>
            <p:cNvGrpSpPr/>
            <p:nvPr/>
          </p:nvGrpSpPr>
          <p:grpSpPr bwMode="gray">
            <a:xfrm>
              <a:off x="5057203" y="3266027"/>
              <a:ext cx="75628" cy="75628"/>
              <a:chOff x="5057203" y="3266027"/>
              <a:chExt cx="75628" cy="75628"/>
            </a:xfrm>
          </p:grpSpPr>
          <p:sp>
            <p:nvSpPr>
              <p:cNvPr id="2418" name="Freeform: Shape 7828">
                <a:extLst>
                  <a:ext uri="{FF2B5EF4-FFF2-40B4-BE49-F238E27FC236}">
                    <a16:creationId xmlns:a16="http://schemas.microsoft.com/office/drawing/2014/main" id="{E59CB502-3FF8-59A3-9B67-431D04AEFE70}"/>
                  </a:ext>
                </a:extLst>
              </p:cNvPr>
              <p:cNvSpPr/>
              <p:nvPr/>
            </p:nvSpPr>
            <p:spPr bwMode="gray">
              <a:xfrm>
                <a:off x="5095017" y="32660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19" name="Freeform: Shape 7829">
                <a:extLst>
                  <a:ext uri="{FF2B5EF4-FFF2-40B4-BE49-F238E27FC236}">
                    <a16:creationId xmlns:a16="http://schemas.microsoft.com/office/drawing/2014/main" id="{8B46DDD9-2AE9-69A2-A0BE-A7B48C1900F6}"/>
                  </a:ext>
                </a:extLst>
              </p:cNvPr>
              <p:cNvSpPr/>
              <p:nvPr/>
            </p:nvSpPr>
            <p:spPr bwMode="gray">
              <a:xfrm>
                <a:off x="5057203" y="330384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8" name="Graphic 77">
              <a:extLst>
                <a:ext uri="{FF2B5EF4-FFF2-40B4-BE49-F238E27FC236}">
                  <a16:creationId xmlns:a16="http://schemas.microsoft.com/office/drawing/2014/main" id="{6AD82842-3B78-8B86-5B36-E74ABCF4359A}"/>
                </a:ext>
              </a:extLst>
            </p:cNvPr>
            <p:cNvGrpSpPr/>
            <p:nvPr/>
          </p:nvGrpSpPr>
          <p:grpSpPr bwMode="gray">
            <a:xfrm>
              <a:off x="5115687" y="3266027"/>
              <a:ext cx="75723" cy="75628"/>
              <a:chOff x="5115687" y="3266027"/>
              <a:chExt cx="75723" cy="75628"/>
            </a:xfrm>
          </p:grpSpPr>
          <p:sp>
            <p:nvSpPr>
              <p:cNvPr id="2416" name="Freeform: Shape 7826">
                <a:extLst>
                  <a:ext uri="{FF2B5EF4-FFF2-40B4-BE49-F238E27FC236}">
                    <a16:creationId xmlns:a16="http://schemas.microsoft.com/office/drawing/2014/main" id="{04AB681B-5504-43FB-0387-9ECB4ED4FCA3}"/>
                  </a:ext>
                </a:extLst>
              </p:cNvPr>
              <p:cNvSpPr/>
              <p:nvPr/>
            </p:nvSpPr>
            <p:spPr bwMode="gray">
              <a:xfrm>
                <a:off x="5153501" y="3266027"/>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17" name="Freeform: Shape 7827">
                <a:extLst>
                  <a:ext uri="{FF2B5EF4-FFF2-40B4-BE49-F238E27FC236}">
                    <a16:creationId xmlns:a16="http://schemas.microsoft.com/office/drawing/2014/main" id="{DB8488E6-C0AC-B98C-E14E-7ACE50F35106}"/>
                  </a:ext>
                </a:extLst>
              </p:cNvPr>
              <p:cNvSpPr/>
              <p:nvPr/>
            </p:nvSpPr>
            <p:spPr bwMode="gray">
              <a:xfrm>
                <a:off x="5115687" y="330384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299" name="Graphic 77">
              <a:extLst>
                <a:ext uri="{FF2B5EF4-FFF2-40B4-BE49-F238E27FC236}">
                  <a16:creationId xmlns:a16="http://schemas.microsoft.com/office/drawing/2014/main" id="{D250BF90-0765-94E8-7033-BFA5BAD4190F}"/>
                </a:ext>
              </a:extLst>
            </p:cNvPr>
            <p:cNvGrpSpPr/>
            <p:nvPr/>
          </p:nvGrpSpPr>
          <p:grpSpPr bwMode="gray">
            <a:xfrm>
              <a:off x="5145500" y="3291173"/>
              <a:ext cx="75723" cy="75723"/>
              <a:chOff x="5145500" y="3291173"/>
              <a:chExt cx="75723" cy="75723"/>
            </a:xfrm>
          </p:grpSpPr>
          <p:sp>
            <p:nvSpPr>
              <p:cNvPr id="2414" name="Freeform: Shape 7824">
                <a:extLst>
                  <a:ext uri="{FF2B5EF4-FFF2-40B4-BE49-F238E27FC236}">
                    <a16:creationId xmlns:a16="http://schemas.microsoft.com/office/drawing/2014/main" id="{2167E71D-25F2-8FCB-FB3F-ED476B3C196F}"/>
                  </a:ext>
                </a:extLst>
              </p:cNvPr>
              <p:cNvSpPr/>
              <p:nvPr/>
            </p:nvSpPr>
            <p:spPr bwMode="gray">
              <a:xfrm>
                <a:off x="5183314" y="3291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15" name="Freeform: Shape 7825">
                <a:extLst>
                  <a:ext uri="{FF2B5EF4-FFF2-40B4-BE49-F238E27FC236}">
                    <a16:creationId xmlns:a16="http://schemas.microsoft.com/office/drawing/2014/main" id="{48077BD2-6BA8-7832-7549-FC707C1A75E4}"/>
                  </a:ext>
                </a:extLst>
              </p:cNvPr>
              <p:cNvSpPr/>
              <p:nvPr/>
            </p:nvSpPr>
            <p:spPr bwMode="gray">
              <a:xfrm>
                <a:off x="5145500" y="3329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0" name="Graphic 77">
              <a:extLst>
                <a:ext uri="{FF2B5EF4-FFF2-40B4-BE49-F238E27FC236}">
                  <a16:creationId xmlns:a16="http://schemas.microsoft.com/office/drawing/2014/main" id="{1F1AB888-7975-B7FF-893A-B68625138164}"/>
                </a:ext>
              </a:extLst>
            </p:cNvPr>
            <p:cNvGrpSpPr/>
            <p:nvPr/>
          </p:nvGrpSpPr>
          <p:grpSpPr bwMode="gray">
            <a:xfrm>
              <a:off x="5158073" y="3291173"/>
              <a:ext cx="75723" cy="75723"/>
              <a:chOff x="5158073" y="3291173"/>
              <a:chExt cx="75723" cy="75723"/>
            </a:xfrm>
          </p:grpSpPr>
          <p:sp>
            <p:nvSpPr>
              <p:cNvPr id="2412" name="Freeform: Shape 7822">
                <a:extLst>
                  <a:ext uri="{FF2B5EF4-FFF2-40B4-BE49-F238E27FC236}">
                    <a16:creationId xmlns:a16="http://schemas.microsoft.com/office/drawing/2014/main" id="{19107A78-D030-3BB2-AC30-9BB8355BF79C}"/>
                  </a:ext>
                </a:extLst>
              </p:cNvPr>
              <p:cNvSpPr/>
              <p:nvPr/>
            </p:nvSpPr>
            <p:spPr bwMode="gray">
              <a:xfrm>
                <a:off x="5195982" y="329117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13" name="Freeform: Shape 7823">
                <a:extLst>
                  <a:ext uri="{FF2B5EF4-FFF2-40B4-BE49-F238E27FC236}">
                    <a16:creationId xmlns:a16="http://schemas.microsoft.com/office/drawing/2014/main" id="{4F371DD8-0D31-B36A-5EA2-E43CB4BD8D3C}"/>
                  </a:ext>
                </a:extLst>
              </p:cNvPr>
              <p:cNvSpPr/>
              <p:nvPr/>
            </p:nvSpPr>
            <p:spPr bwMode="gray">
              <a:xfrm>
                <a:off x="5158073" y="3329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1" name="Graphic 77">
              <a:extLst>
                <a:ext uri="{FF2B5EF4-FFF2-40B4-BE49-F238E27FC236}">
                  <a16:creationId xmlns:a16="http://schemas.microsoft.com/office/drawing/2014/main" id="{AA2B00C1-218D-B4DD-1B1C-F34880472AE3}"/>
                </a:ext>
              </a:extLst>
            </p:cNvPr>
            <p:cNvGrpSpPr/>
            <p:nvPr/>
          </p:nvGrpSpPr>
          <p:grpSpPr bwMode="gray">
            <a:xfrm>
              <a:off x="5257800" y="3316795"/>
              <a:ext cx="75723" cy="75723"/>
              <a:chOff x="5257800" y="3316795"/>
              <a:chExt cx="75723" cy="75723"/>
            </a:xfrm>
          </p:grpSpPr>
          <p:sp>
            <p:nvSpPr>
              <p:cNvPr id="2410" name="Freeform: Shape 7820">
                <a:extLst>
                  <a:ext uri="{FF2B5EF4-FFF2-40B4-BE49-F238E27FC236}">
                    <a16:creationId xmlns:a16="http://schemas.microsoft.com/office/drawing/2014/main" id="{5E9AA82A-29DF-1CAC-785E-7F21145EA2A2}"/>
                  </a:ext>
                </a:extLst>
              </p:cNvPr>
              <p:cNvSpPr/>
              <p:nvPr/>
            </p:nvSpPr>
            <p:spPr bwMode="gray">
              <a:xfrm>
                <a:off x="5295709" y="331679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11" name="Freeform: Shape 7821">
                <a:extLst>
                  <a:ext uri="{FF2B5EF4-FFF2-40B4-BE49-F238E27FC236}">
                    <a16:creationId xmlns:a16="http://schemas.microsoft.com/office/drawing/2014/main" id="{43C8C9E3-42FD-DE04-96C7-F140C11331D1}"/>
                  </a:ext>
                </a:extLst>
              </p:cNvPr>
              <p:cNvSpPr/>
              <p:nvPr/>
            </p:nvSpPr>
            <p:spPr bwMode="gray">
              <a:xfrm>
                <a:off x="5257800" y="33547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2" name="Graphic 77">
              <a:extLst>
                <a:ext uri="{FF2B5EF4-FFF2-40B4-BE49-F238E27FC236}">
                  <a16:creationId xmlns:a16="http://schemas.microsoft.com/office/drawing/2014/main" id="{9C5A0036-33D8-7CE6-5CB3-EC2F7371585C}"/>
                </a:ext>
              </a:extLst>
            </p:cNvPr>
            <p:cNvGrpSpPr/>
            <p:nvPr/>
          </p:nvGrpSpPr>
          <p:grpSpPr bwMode="gray">
            <a:xfrm>
              <a:off x="5287422" y="3351752"/>
              <a:ext cx="75723" cy="75723"/>
              <a:chOff x="5287422" y="3351752"/>
              <a:chExt cx="75723" cy="75723"/>
            </a:xfrm>
          </p:grpSpPr>
          <p:sp>
            <p:nvSpPr>
              <p:cNvPr id="2408" name="Freeform: Shape 7818">
                <a:extLst>
                  <a:ext uri="{FF2B5EF4-FFF2-40B4-BE49-F238E27FC236}">
                    <a16:creationId xmlns:a16="http://schemas.microsoft.com/office/drawing/2014/main" id="{38ACBE15-C48F-7E3F-8212-6BA51D74B27C}"/>
                  </a:ext>
                </a:extLst>
              </p:cNvPr>
              <p:cNvSpPr/>
              <p:nvPr/>
            </p:nvSpPr>
            <p:spPr bwMode="gray">
              <a:xfrm>
                <a:off x="5325332" y="33517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9" name="Freeform: Shape 7819">
                <a:extLst>
                  <a:ext uri="{FF2B5EF4-FFF2-40B4-BE49-F238E27FC236}">
                    <a16:creationId xmlns:a16="http://schemas.microsoft.com/office/drawing/2014/main" id="{0D351A2C-E87A-476A-CEBE-F0F0A9414484}"/>
                  </a:ext>
                </a:extLst>
              </p:cNvPr>
              <p:cNvSpPr/>
              <p:nvPr/>
            </p:nvSpPr>
            <p:spPr bwMode="gray">
              <a:xfrm>
                <a:off x="5287422" y="33896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3" name="Graphic 77">
              <a:extLst>
                <a:ext uri="{FF2B5EF4-FFF2-40B4-BE49-F238E27FC236}">
                  <a16:creationId xmlns:a16="http://schemas.microsoft.com/office/drawing/2014/main" id="{D3ED6139-14B0-BB25-F331-51694D1113BD}"/>
                </a:ext>
              </a:extLst>
            </p:cNvPr>
            <p:cNvGrpSpPr/>
            <p:nvPr/>
          </p:nvGrpSpPr>
          <p:grpSpPr bwMode="gray">
            <a:xfrm>
              <a:off x="5440203" y="3384327"/>
              <a:ext cx="75723" cy="75723"/>
              <a:chOff x="5440203" y="3384327"/>
              <a:chExt cx="75723" cy="75723"/>
            </a:xfrm>
          </p:grpSpPr>
          <p:sp>
            <p:nvSpPr>
              <p:cNvPr id="2406" name="Freeform: Shape 7816">
                <a:extLst>
                  <a:ext uri="{FF2B5EF4-FFF2-40B4-BE49-F238E27FC236}">
                    <a16:creationId xmlns:a16="http://schemas.microsoft.com/office/drawing/2014/main" id="{1BB422E8-0D74-49CC-E12C-D22602406D16}"/>
                  </a:ext>
                </a:extLst>
              </p:cNvPr>
              <p:cNvSpPr/>
              <p:nvPr/>
            </p:nvSpPr>
            <p:spPr bwMode="gray">
              <a:xfrm>
                <a:off x="5478113"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7" name="Freeform: Shape 7817">
                <a:extLst>
                  <a:ext uri="{FF2B5EF4-FFF2-40B4-BE49-F238E27FC236}">
                    <a16:creationId xmlns:a16="http://schemas.microsoft.com/office/drawing/2014/main" id="{69757DD6-DFD4-42D5-95D0-1359ED308DC1}"/>
                  </a:ext>
                </a:extLst>
              </p:cNvPr>
              <p:cNvSpPr/>
              <p:nvPr/>
            </p:nvSpPr>
            <p:spPr bwMode="gray">
              <a:xfrm>
                <a:off x="5440203"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4" name="Graphic 77">
              <a:extLst>
                <a:ext uri="{FF2B5EF4-FFF2-40B4-BE49-F238E27FC236}">
                  <a16:creationId xmlns:a16="http://schemas.microsoft.com/office/drawing/2014/main" id="{85C3E743-A60A-A1BD-8940-98ECF1034940}"/>
                </a:ext>
              </a:extLst>
            </p:cNvPr>
            <p:cNvGrpSpPr/>
            <p:nvPr/>
          </p:nvGrpSpPr>
          <p:grpSpPr bwMode="gray">
            <a:xfrm>
              <a:off x="5505735" y="3384327"/>
              <a:ext cx="75723" cy="75723"/>
              <a:chOff x="5505735" y="3384327"/>
              <a:chExt cx="75723" cy="75723"/>
            </a:xfrm>
          </p:grpSpPr>
          <p:sp>
            <p:nvSpPr>
              <p:cNvPr id="2404" name="Freeform: Shape 7814">
                <a:extLst>
                  <a:ext uri="{FF2B5EF4-FFF2-40B4-BE49-F238E27FC236}">
                    <a16:creationId xmlns:a16="http://schemas.microsoft.com/office/drawing/2014/main" id="{82F5FB44-87A1-64D7-47CF-52FE1444AD58}"/>
                  </a:ext>
                </a:extLst>
              </p:cNvPr>
              <p:cNvSpPr/>
              <p:nvPr/>
            </p:nvSpPr>
            <p:spPr bwMode="gray">
              <a:xfrm>
                <a:off x="5543550"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5" name="Freeform: Shape 7815">
                <a:extLst>
                  <a:ext uri="{FF2B5EF4-FFF2-40B4-BE49-F238E27FC236}">
                    <a16:creationId xmlns:a16="http://schemas.microsoft.com/office/drawing/2014/main" id="{870B5180-6667-22B5-0329-DF064198D35F}"/>
                  </a:ext>
                </a:extLst>
              </p:cNvPr>
              <p:cNvSpPr/>
              <p:nvPr/>
            </p:nvSpPr>
            <p:spPr bwMode="gray">
              <a:xfrm>
                <a:off x="5505735"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5" name="Graphic 77">
              <a:extLst>
                <a:ext uri="{FF2B5EF4-FFF2-40B4-BE49-F238E27FC236}">
                  <a16:creationId xmlns:a16="http://schemas.microsoft.com/office/drawing/2014/main" id="{66CB1EFC-4A7A-B62A-7E22-E67EACCFE929}"/>
                </a:ext>
              </a:extLst>
            </p:cNvPr>
            <p:cNvGrpSpPr/>
            <p:nvPr/>
          </p:nvGrpSpPr>
          <p:grpSpPr bwMode="gray">
            <a:xfrm>
              <a:off x="5494496" y="3384327"/>
              <a:ext cx="75723" cy="75723"/>
              <a:chOff x="5494496" y="3384327"/>
              <a:chExt cx="75723" cy="75723"/>
            </a:xfrm>
          </p:grpSpPr>
          <p:sp>
            <p:nvSpPr>
              <p:cNvPr id="2402" name="Freeform: Shape 7812">
                <a:extLst>
                  <a:ext uri="{FF2B5EF4-FFF2-40B4-BE49-F238E27FC236}">
                    <a16:creationId xmlns:a16="http://schemas.microsoft.com/office/drawing/2014/main" id="{FBD9655C-F5FE-5604-B335-1718C7563D27}"/>
                  </a:ext>
                </a:extLst>
              </p:cNvPr>
              <p:cNvSpPr/>
              <p:nvPr/>
            </p:nvSpPr>
            <p:spPr bwMode="gray">
              <a:xfrm>
                <a:off x="5532310"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3" name="Freeform: Shape 7813">
                <a:extLst>
                  <a:ext uri="{FF2B5EF4-FFF2-40B4-BE49-F238E27FC236}">
                    <a16:creationId xmlns:a16="http://schemas.microsoft.com/office/drawing/2014/main" id="{E1C02361-BE01-3F65-E241-D0AC037A9543}"/>
                  </a:ext>
                </a:extLst>
              </p:cNvPr>
              <p:cNvSpPr/>
              <p:nvPr/>
            </p:nvSpPr>
            <p:spPr bwMode="gray">
              <a:xfrm>
                <a:off x="5494496"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6" name="Graphic 77">
              <a:extLst>
                <a:ext uri="{FF2B5EF4-FFF2-40B4-BE49-F238E27FC236}">
                  <a16:creationId xmlns:a16="http://schemas.microsoft.com/office/drawing/2014/main" id="{D87EF2F2-CA44-270B-B846-8BED7044AA6E}"/>
                </a:ext>
              </a:extLst>
            </p:cNvPr>
            <p:cNvGrpSpPr/>
            <p:nvPr/>
          </p:nvGrpSpPr>
          <p:grpSpPr bwMode="gray">
            <a:xfrm>
              <a:off x="5472017" y="3384327"/>
              <a:ext cx="75723" cy="75723"/>
              <a:chOff x="5472017" y="3384327"/>
              <a:chExt cx="75723" cy="75723"/>
            </a:xfrm>
          </p:grpSpPr>
          <p:sp>
            <p:nvSpPr>
              <p:cNvPr id="2400" name="Freeform: Shape 7810">
                <a:extLst>
                  <a:ext uri="{FF2B5EF4-FFF2-40B4-BE49-F238E27FC236}">
                    <a16:creationId xmlns:a16="http://schemas.microsoft.com/office/drawing/2014/main" id="{3F8169DF-8543-8056-04D0-F42B1B8E7CBF}"/>
                  </a:ext>
                </a:extLst>
              </p:cNvPr>
              <p:cNvSpPr/>
              <p:nvPr/>
            </p:nvSpPr>
            <p:spPr bwMode="gray">
              <a:xfrm>
                <a:off x="5509831"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401" name="Freeform: Shape 7811">
                <a:extLst>
                  <a:ext uri="{FF2B5EF4-FFF2-40B4-BE49-F238E27FC236}">
                    <a16:creationId xmlns:a16="http://schemas.microsoft.com/office/drawing/2014/main" id="{AE051113-95DB-D2C3-C7AA-292DDEFCB07E}"/>
                  </a:ext>
                </a:extLst>
              </p:cNvPr>
              <p:cNvSpPr/>
              <p:nvPr/>
            </p:nvSpPr>
            <p:spPr bwMode="gray">
              <a:xfrm>
                <a:off x="5472017"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7" name="Graphic 77">
              <a:extLst>
                <a:ext uri="{FF2B5EF4-FFF2-40B4-BE49-F238E27FC236}">
                  <a16:creationId xmlns:a16="http://schemas.microsoft.com/office/drawing/2014/main" id="{EFE6DC14-EEF7-ED23-1AC4-8C852784E27B}"/>
                </a:ext>
              </a:extLst>
            </p:cNvPr>
            <p:cNvGrpSpPr/>
            <p:nvPr/>
          </p:nvGrpSpPr>
          <p:grpSpPr bwMode="gray">
            <a:xfrm>
              <a:off x="5483256" y="3384327"/>
              <a:ext cx="75723" cy="75723"/>
              <a:chOff x="5483256" y="3384327"/>
              <a:chExt cx="75723" cy="75723"/>
            </a:xfrm>
          </p:grpSpPr>
          <p:sp>
            <p:nvSpPr>
              <p:cNvPr id="2398" name="Freeform: Shape 7808">
                <a:extLst>
                  <a:ext uri="{FF2B5EF4-FFF2-40B4-BE49-F238E27FC236}">
                    <a16:creationId xmlns:a16="http://schemas.microsoft.com/office/drawing/2014/main" id="{C4B275D0-CC5A-72CF-AD9C-6EB6D52A44F3}"/>
                  </a:ext>
                </a:extLst>
              </p:cNvPr>
              <p:cNvSpPr/>
              <p:nvPr/>
            </p:nvSpPr>
            <p:spPr bwMode="gray">
              <a:xfrm>
                <a:off x="5521071" y="338432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99" name="Freeform: Shape 7809">
                <a:extLst>
                  <a:ext uri="{FF2B5EF4-FFF2-40B4-BE49-F238E27FC236}">
                    <a16:creationId xmlns:a16="http://schemas.microsoft.com/office/drawing/2014/main" id="{D8CFCB37-4426-8582-17BE-A06CA3911EEB}"/>
                  </a:ext>
                </a:extLst>
              </p:cNvPr>
              <p:cNvSpPr/>
              <p:nvPr/>
            </p:nvSpPr>
            <p:spPr bwMode="gray">
              <a:xfrm>
                <a:off x="5483256" y="342214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8" name="Graphic 77">
              <a:extLst>
                <a:ext uri="{FF2B5EF4-FFF2-40B4-BE49-F238E27FC236}">
                  <a16:creationId xmlns:a16="http://schemas.microsoft.com/office/drawing/2014/main" id="{610F889A-399A-7DE4-60D3-0BA042D47DA8}"/>
                </a:ext>
              </a:extLst>
            </p:cNvPr>
            <p:cNvGrpSpPr/>
            <p:nvPr/>
          </p:nvGrpSpPr>
          <p:grpSpPr bwMode="gray">
            <a:xfrm>
              <a:off x="5555837" y="3446716"/>
              <a:ext cx="75723" cy="75723"/>
              <a:chOff x="5555837" y="3446716"/>
              <a:chExt cx="75723" cy="75723"/>
            </a:xfrm>
          </p:grpSpPr>
          <p:sp>
            <p:nvSpPr>
              <p:cNvPr id="2396" name="Freeform: Shape 7806">
                <a:extLst>
                  <a:ext uri="{FF2B5EF4-FFF2-40B4-BE49-F238E27FC236}">
                    <a16:creationId xmlns:a16="http://schemas.microsoft.com/office/drawing/2014/main" id="{65AC8DD5-FF06-FF00-E7B7-60E57F990F69}"/>
                  </a:ext>
                </a:extLst>
              </p:cNvPr>
              <p:cNvSpPr/>
              <p:nvPr/>
            </p:nvSpPr>
            <p:spPr bwMode="gray">
              <a:xfrm>
                <a:off x="5593746"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97" name="Freeform: Shape 7807">
                <a:extLst>
                  <a:ext uri="{FF2B5EF4-FFF2-40B4-BE49-F238E27FC236}">
                    <a16:creationId xmlns:a16="http://schemas.microsoft.com/office/drawing/2014/main" id="{7AF8F82F-3E40-5752-F269-F8A6D98E0AA4}"/>
                  </a:ext>
                </a:extLst>
              </p:cNvPr>
              <p:cNvSpPr/>
              <p:nvPr/>
            </p:nvSpPr>
            <p:spPr bwMode="gray">
              <a:xfrm>
                <a:off x="5555837" y="34846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09" name="Graphic 77">
              <a:extLst>
                <a:ext uri="{FF2B5EF4-FFF2-40B4-BE49-F238E27FC236}">
                  <a16:creationId xmlns:a16="http://schemas.microsoft.com/office/drawing/2014/main" id="{9D71078E-309A-23AE-E535-C51BE22B8900}"/>
                </a:ext>
              </a:extLst>
            </p:cNvPr>
            <p:cNvGrpSpPr/>
            <p:nvPr/>
          </p:nvGrpSpPr>
          <p:grpSpPr bwMode="gray">
            <a:xfrm>
              <a:off x="5589651" y="3446716"/>
              <a:ext cx="75723" cy="75723"/>
              <a:chOff x="5589651" y="3446716"/>
              <a:chExt cx="75723" cy="75723"/>
            </a:xfrm>
          </p:grpSpPr>
          <p:sp>
            <p:nvSpPr>
              <p:cNvPr id="2394" name="Freeform: Shape 7804">
                <a:extLst>
                  <a:ext uri="{FF2B5EF4-FFF2-40B4-BE49-F238E27FC236}">
                    <a16:creationId xmlns:a16="http://schemas.microsoft.com/office/drawing/2014/main" id="{A048D2A0-A32E-3958-859F-65992F77DF64}"/>
                  </a:ext>
                </a:extLst>
              </p:cNvPr>
              <p:cNvSpPr/>
              <p:nvPr/>
            </p:nvSpPr>
            <p:spPr bwMode="gray">
              <a:xfrm>
                <a:off x="5627465"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95" name="Freeform: Shape 7805">
                <a:extLst>
                  <a:ext uri="{FF2B5EF4-FFF2-40B4-BE49-F238E27FC236}">
                    <a16:creationId xmlns:a16="http://schemas.microsoft.com/office/drawing/2014/main" id="{A84B906E-B9FA-1294-51B2-A8B0C15DDFCC}"/>
                  </a:ext>
                </a:extLst>
              </p:cNvPr>
              <p:cNvSpPr/>
              <p:nvPr/>
            </p:nvSpPr>
            <p:spPr bwMode="gray">
              <a:xfrm>
                <a:off x="5589651" y="34846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0" name="Graphic 77">
              <a:extLst>
                <a:ext uri="{FF2B5EF4-FFF2-40B4-BE49-F238E27FC236}">
                  <a16:creationId xmlns:a16="http://schemas.microsoft.com/office/drawing/2014/main" id="{A18B4336-7FED-13A2-5FCB-A3792FDD53A4}"/>
                </a:ext>
              </a:extLst>
            </p:cNvPr>
            <p:cNvGrpSpPr/>
            <p:nvPr/>
          </p:nvGrpSpPr>
          <p:grpSpPr bwMode="gray">
            <a:xfrm>
              <a:off x="5597842" y="3446716"/>
              <a:ext cx="75628" cy="75723"/>
              <a:chOff x="5597842" y="3446716"/>
              <a:chExt cx="75628" cy="75723"/>
            </a:xfrm>
          </p:grpSpPr>
          <p:sp>
            <p:nvSpPr>
              <p:cNvPr id="2392" name="Freeform: Shape 7802">
                <a:extLst>
                  <a:ext uri="{FF2B5EF4-FFF2-40B4-BE49-F238E27FC236}">
                    <a16:creationId xmlns:a16="http://schemas.microsoft.com/office/drawing/2014/main" id="{576663C3-3C2A-3D81-664B-392C73986F4A}"/>
                  </a:ext>
                </a:extLst>
              </p:cNvPr>
              <p:cNvSpPr/>
              <p:nvPr/>
            </p:nvSpPr>
            <p:spPr bwMode="gray">
              <a:xfrm>
                <a:off x="5635656"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93" name="Freeform: Shape 7803">
                <a:extLst>
                  <a:ext uri="{FF2B5EF4-FFF2-40B4-BE49-F238E27FC236}">
                    <a16:creationId xmlns:a16="http://schemas.microsoft.com/office/drawing/2014/main" id="{AAF6BF65-6CE0-6CDD-7ADD-E9500C0E5B71}"/>
                  </a:ext>
                </a:extLst>
              </p:cNvPr>
              <p:cNvSpPr/>
              <p:nvPr/>
            </p:nvSpPr>
            <p:spPr bwMode="gray">
              <a:xfrm>
                <a:off x="5597842" y="348462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1" name="Graphic 77">
              <a:extLst>
                <a:ext uri="{FF2B5EF4-FFF2-40B4-BE49-F238E27FC236}">
                  <a16:creationId xmlns:a16="http://schemas.microsoft.com/office/drawing/2014/main" id="{0466D2BF-C291-EF0F-595D-3FF6C2F82A36}"/>
                </a:ext>
              </a:extLst>
            </p:cNvPr>
            <p:cNvGrpSpPr/>
            <p:nvPr/>
          </p:nvGrpSpPr>
          <p:grpSpPr bwMode="gray">
            <a:xfrm>
              <a:off x="5634037" y="3446716"/>
              <a:ext cx="75628" cy="75723"/>
              <a:chOff x="5634037" y="3446716"/>
              <a:chExt cx="75628" cy="75723"/>
            </a:xfrm>
          </p:grpSpPr>
          <p:sp>
            <p:nvSpPr>
              <p:cNvPr id="2390" name="Freeform: Shape 7800">
                <a:extLst>
                  <a:ext uri="{FF2B5EF4-FFF2-40B4-BE49-F238E27FC236}">
                    <a16:creationId xmlns:a16="http://schemas.microsoft.com/office/drawing/2014/main" id="{03F999B9-C551-6D5B-3159-CD98E7E1BCF9}"/>
                  </a:ext>
                </a:extLst>
              </p:cNvPr>
              <p:cNvSpPr/>
              <p:nvPr/>
            </p:nvSpPr>
            <p:spPr bwMode="gray">
              <a:xfrm>
                <a:off x="5671851"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91" name="Freeform: Shape 7801">
                <a:extLst>
                  <a:ext uri="{FF2B5EF4-FFF2-40B4-BE49-F238E27FC236}">
                    <a16:creationId xmlns:a16="http://schemas.microsoft.com/office/drawing/2014/main" id="{023FEC41-D8E1-2B06-FD5C-DA01A58128AA}"/>
                  </a:ext>
                </a:extLst>
              </p:cNvPr>
              <p:cNvSpPr/>
              <p:nvPr/>
            </p:nvSpPr>
            <p:spPr bwMode="gray">
              <a:xfrm>
                <a:off x="5634037" y="348462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2" name="Graphic 77">
              <a:extLst>
                <a:ext uri="{FF2B5EF4-FFF2-40B4-BE49-F238E27FC236}">
                  <a16:creationId xmlns:a16="http://schemas.microsoft.com/office/drawing/2014/main" id="{0537791A-4F0D-32FF-2F11-22520D6CA178}"/>
                </a:ext>
              </a:extLst>
            </p:cNvPr>
            <p:cNvGrpSpPr/>
            <p:nvPr/>
          </p:nvGrpSpPr>
          <p:grpSpPr bwMode="gray">
            <a:xfrm>
              <a:off x="5642133" y="3446716"/>
              <a:ext cx="75723" cy="75723"/>
              <a:chOff x="5642133" y="3446716"/>
              <a:chExt cx="75723" cy="75723"/>
            </a:xfrm>
          </p:grpSpPr>
          <p:sp>
            <p:nvSpPr>
              <p:cNvPr id="2388" name="Freeform: Shape 7798">
                <a:extLst>
                  <a:ext uri="{FF2B5EF4-FFF2-40B4-BE49-F238E27FC236}">
                    <a16:creationId xmlns:a16="http://schemas.microsoft.com/office/drawing/2014/main" id="{10E67F34-8394-27D9-23EC-F555C76F8310}"/>
                  </a:ext>
                </a:extLst>
              </p:cNvPr>
              <p:cNvSpPr/>
              <p:nvPr/>
            </p:nvSpPr>
            <p:spPr bwMode="gray">
              <a:xfrm>
                <a:off x="5680043"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9" name="Freeform: Shape 7799">
                <a:extLst>
                  <a:ext uri="{FF2B5EF4-FFF2-40B4-BE49-F238E27FC236}">
                    <a16:creationId xmlns:a16="http://schemas.microsoft.com/office/drawing/2014/main" id="{228B9406-FE6E-0766-EC70-39D0A37B473D}"/>
                  </a:ext>
                </a:extLst>
              </p:cNvPr>
              <p:cNvSpPr/>
              <p:nvPr/>
            </p:nvSpPr>
            <p:spPr bwMode="gray">
              <a:xfrm>
                <a:off x="5642133" y="34846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3" name="Graphic 77">
              <a:extLst>
                <a:ext uri="{FF2B5EF4-FFF2-40B4-BE49-F238E27FC236}">
                  <a16:creationId xmlns:a16="http://schemas.microsoft.com/office/drawing/2014/main" id="{E16576B3-5348-4138-7FC1-5089F68CF7A5}"/>
                </a:ext>
              </a:extLst>
            </p:cNvPr>
            <p:cNvGrpSpPr/>
            <p:nvPr/>
          </p:nvGrpSpPr>
          <p:grpSpPr bwMode="gray">
            <a:xfrm>
              <a:off x="5690901" y="3446716"/>
              <a:ext cx="75628" cy="75723"/>
              <a:chOff x="5690901" y="3446716"/>
              <a:chExt cx="75628" cy="75723"/>
            </a:xfrm>
          </p:grpSpPr>
          <p:sp>
            <p:nvSpPr>
              <p:cNvPr id="2386" name="Freeform: Shape 7796">
                <a:extLst>
                  <a:ext uri="{FF2B5EF4-FFF2-40B4-BE49-F238E27FC236}">
                    <a16:creationId xmlns:a16="http://schemas.microsoft.com/office/drawing/2014/main" id="{F58E55DE-A40E-3873-82F4-97878243D88C}"/>
                  </a:ext>
                </a:extLst>
              </p:cNvPr>
              <p:cNvSpPr/>
              <p:nvPr/>
            </p:nvSpPr>
            <p:spPr bwMode="gray">
              <a:xfrm>
                <a:off x="5728716"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7" name="Freeform: Shape 7797">
                <a:extLst>
                  <a:ext uri="{FF2B5EF4-FFF2-40B4-BE49-F238E27FC236}">
                    <a16:creationId xmlns:a16="http://schemas.microsoft.com/office/drawing/2014/main" id="{38133D1F-F38E-88C9-EB2F-27EB998E1BB6}"/>
                  </a:ext>
                </a:extLst>
              </p:cNvPr>
              <p:cNvSpPr/>
              <p:nvPr/>
            </p:nvSpPr>
            <p:spPr bwMode="gray">
              <a:xfrm>
                <a:off x="5690901" y="348462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4" name="Graphic 77">
              <a:extLst>
                <a:ext uri="{FF2B5EF4-FFF2-40B4-BE49-F238E27FC236}">
                  <a16:creationId xmlns:a16="http://schemas.microsoft.com/office/drawing/2014/main" id="{7DD7BDE3-5D45-42C2-C18B-FAD3E8C2AC8B}"/>
                </a:ext>
              </a:extLst>
            </p:cNvPr>
            <p:cNvGrpSpPr/>
            <p:nvPr/>
          </p:nvGrpSpPr>
          <p:grpSpPr bwMode="gray">
            <a:xfrm>
              <a:off x="5699093" y="3446716"/>
              <a:ext cx="75628" cy="75723"/>
              <a:chOff x="5699093" y="3446716"/>
              <a:chExt cx="75628" cy="75723"/>
            </a:xfrm>
          </p:grpSpPr>
          <p:sp>
            <p:nvSpPr>
              <p:cNvPr id="2384" name="Freeform: Shape 7794">
                <a:extLst>
                  <a:ext uri="{FF2B5EF4-FFF2-40B4-BE49-F238E27FC236}">
                    <a16:creationId xmlns:a16="http://schemas.microsoft.com/office/drawing/2014/main" id="{F32A4E30-D268-E4DC-A1F2-469646C0757F}"/>
                  </a:ext>
                </a:extLst>
              </p:cNvPr>
              <p:cNvSpPr/>
              <p:nvPr/>
            </p:nvSpPr>
            <p:spPr bwMode="gray">
              <a:xfrm>
                <a:off x="5736907"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5" name="Freeform: Shape 7795">
                <a:extLst>
                  <a:ext uri="{FF2B5EF4-FFF2-40B4-BE49-F238E27FC236}">
                    <a16:creationId xmlns:a16="http://schemas.microsoft.com/office/drawing/2014/main" id="{A3630420-BAC8-A4EB-B82C-FACDCB20350B}"/>
                  </a:ext>
                </a:extLst>
              </p:cNvPr>
              <p:cNvSpPr/>
              <p:nvPr/>
            </p:nvSpPr>
            <p:spPr bwMode="gray">
              <a:xfrm>
                <a:off x="5699093" y="348462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5" name="Graphic 77">
              <a:extLst>
                <a:ext uri="{FF2B5EF4-FFF2-40B4-BE49-F238E27FC236}">
                  <a16:creationId xmlns:a16="http://schemas.microsoft.com/office/drawing/2014/main" id="{1FFC52ED-CB70-D905-91CB-3A95BDD2D8DD}"/>
                </a:ext>
              </a:extLst>
            </p:cNvPr>
            <p:cNvGrpSpPr/>
            <p:nvPr/>
          </p:nvGrpSpPr>
          <p:grpSpPr bwMode="gray">
            <a:xfrm>
              <a:off x="5736907" y="3446716"/>
              <a:ext cx="75723" cy="75723"/>
              <a:chOff x="5736907" y="3446716"/>
              <a:chExt cx="75723" cy="75723"/>
            </a:xfrm>
          </p:grpSpPr>
          <p:sp>
            <p:nvSpPr>
              <p:cNvPr id="2382" name="Freeform: Shape 7792">
                <a:extLst>
                  <a:ext uri="{FF2B5EF4-FFF2-40B4-BE49-F238E27FC236}">
                    <a16:creationId xmlns:a16="http://schemas.microsoft.com/office/drawing/2014/main" id="{E35D45D2-D026-3A4C-0E31-FFA2CB3F6B38}"/>
                  </a:ext>
                </a:extLst>
              </p:cNvPr>
              <p:cNvSpPr/>
              <p:nvPr/>
            </p:nvSpPr>
            <p:spPr bwMode="gray">
              <a:xfrm>
                <a:off x="5774721"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3" name="Freeform: Shape 7793">
                <a:extLst>
                  <a:ext uri="{FF2B5EF4-FFF2-40B4-BE49-F238E27FC236}">
                    <a16:creationId xmlns:a16="http://schemas.microsoft.com/office/drawing/2014/main" id="{D3326E21-220C-F346-0AEE-E51E2848F5BA}"/>
                  </a:ext>
                </a:extLst>
              </p:cNvPr>
              <p:cNvSpPr/>
              <p:nvPr/>
            </p:nvSpPr>
            <p:spPr bwMode="gray">
              <a:xfrm>
                <a:off x="5736907" y="34846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6" name="Graphic 77">
              <a:extLst>
                <a:ext uri="{FF2B5EF4-FFF2-40B4-BE49-F238E27FC236}">
                  <a16:creationId xmlns:a16="http://schemas.microsoft.com/office/drawing/2014/main" id="{E5F0E8B1-55B2-0E07-1398-F83B7B9A586B}"/>
                </a:ext>
              </a:extLst>
            </p:cNvPr>
            <p:cNvGrpSpPr/>
            <p:nvPr/>
          </p:nvGrpSpPr>
          <p:grpSpPr bwMode="gray">
            <a:xfrm>
              <a:off x="5748623" y="3446716"/>
              <a:ext cx="75723" cy="75723"/>
              <a:chOff x="5748623" y="3446716"/>
              <a:chExt cx="75723" cy="75723"/>
            </a:xfrm>
          </p:grpSpPr>
          <p:sp>
            <p:nvSpPr>
              <p:cNvPr id="2380" name="Freeform: Shape 7790">
                <a:extLst>
                  <a:ext uri="{FF2B5EF4-FFF2-40B4-BE49-F238E27FC236}">
                    <a16:creationId xmlns:a16="http://schemas.microsoft.com/office/drawing/2014/main" id="{4CC89048-BE9D-169E-DC1B-63E5B2D077DC}"/>
                  </a:ext>
                </a:extLst>
              </p:cNvPr>
              <p:cNvSpPr/>
              <p:nvPr/>
            </p:nvSpPr>
            <p:spPr bwMode="gray">
              <a:xfrm>
                <a:off x="5786532" y="344671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81" name="Freeform: Shape 7791">
                <a:extLst>
                  <a:ext uri="{FF2B5EF4-FFF2-40B4-BE49-F238E27FC236}">
                    <a16:creationId xmlns:a16="http://schemas.microsoft.com/office/drawing/2014/main" id="{4448DF73-9FEB-4BCC-08EF-AE5595605F00}"/>
                  </a:ext>
                </a:extLst>
              </p:cNvPr>
              <p:cNvSpPr/>
              <p:nvPr/>
            </p:nvSpPr>
            <p:spPr bwMode="gray">
              <a:xfrm>
                <a:off x="5748623" y="348462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7" name="Graphic 77">
              <a:extLst>
                <a:ext uri="{FF2B5EF4-FFF2-40B4-BE49-F238E27FC236}">
                  <a16:creationId xmlns:a16="http://schemas.microsoft.com/office/drawing/2014/main" id="{08165FE8-AC19-6BF2-2F61-F48582F9AD84}"/>
                </a:ext>
              </a:extLst>
            </p:cNvPr>
            <p:cNvGrpSpPr/>
            <p:nvPr/>
          </p:nvGrpSpPr>
          <p:grpSpPr bwMode="gray">
            <a:xfrm>
              <a:off x="6014847" y="3490245"/>
              <a:ext cx="75723" cy="75628"/>
              <a:chOff x="6014847" y="3490245"/>
              <a:chExt cx="75723" cy="75628"/>
            </a:xfrm>
          </p:grpSpPr>
          <p:sp>
            <p:nvSpPr>
              <p:cNvPr id="2378" name="Freeform: Shape 7788">
                <a:extLst>
                  <a:ext uri="{FF2B5EF4-FFF2-40B4-BE49-F238E27FC236}">
                    <a16:creationId xmlns:a16="http://schemas.microsoft.com/office/drawing/2014/main" id="{56051935-DF29-1C4E-D113-4E650213DA8F}"/>
                  </a:ext>
                </a:extLst>
              </p:cNvPr>
              <p:cNvSpPr/>
              <p:nvPr/>
            </p:nvSpPr>
            <p:spPr bwMode="gray">
              <a:xfrm>
                <a:off x="6052661" y="34902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79" name="Freeform: Shape 7789">
                <a:extLst>
                  <a:ext uri="{FF2B5EF4-FFF2-40B4-BE49-F238E27FC236}">
                    <a16:creationId xmlns:a16="http://schemas.microsoft.com/office/drawing/2014/main" id="{F3C60CC1-22E2-E72A-75AA-F82EF9365F90}"/>
                  </a:ext>
                </a:extLst>
              </p:cNvPr>
              <p:cNvSpPr/>
              <p:nvPr/>
            </p:nvSpPr>
            <p:spPr bwMode="gray">
              <a:xfrm>
                <a:off x="6014847" y="3528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8" name="Graphic 77">
              <a:extLst>
                <a:ext uri="{FF2B5EF4-FFF2-40B4-BE49-F238E27FC236}">
                  <a16:creationId xmlns:a16="http://schemas.microsoft.com/office/drawing/2014/main" id="{4A5D59EF-0587-17BB-577F-D79BC78E234E}"/>
                </a:ext>
              </a:extLst>
            </p:cNvPr>
            <p:cNvGrpSpPr/>
            <p:nvPr/>
          </p:nvGrpSpPr>
          <p:grpSpPr bwMode="gray">
            <a:xfrm>
              <a:off x="6072949" y="3490245"/>
              <a:ext cx="75628" cy="75628"/>
              <a:chOff x="6072949" y="3490245"/>
              <a:chExt cx="75628" cy="75628"/>
            </a:xfrm>
          </p:grpSpPr>
          <p:sp>
            <p:nvSpPr>
              <p:cNvPr id="2376" name="Freeform: Shape 7786">
                <a:extLst>
                  <a:ext uri="{FF2B5EF4-FFF2-40B4-BE49-F238E27FC236}">
                    <a16:creationId xmlns:a16="http://schemas.microsoft.com/office/drawing/2014/main" id="{46DAD210-0B8C-F586-05AE-A89A2162A9FD}"/>
                  </a:ext>
                </a:extLst>
              </p:cNvPr>
              <p:cNvSpPr/>
              <p:nvPr/>
            </p:nvSpPr>
            <p:spPr bwMode="gray">
              <a:xfrm>
                <a:off x="6110763" y="34902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77" name="Freeform: Shape 7787">
                <a:extLst>
                  <a:ext uri="{FF2B5EF4-FFF2-40B4-BE49-F238E27FC236}">
                    <a16:creationId xmlns:a16="http://schemas.microsoft.com/office/drawing/2014/main" id="{12428DB6-8613-891F-C1AC-DD9D2E0EE410}"/>
                  </a:ext>
                </a:extLst>
              </p:cNvPr>
              <p:cNvSpPr/>
              <p:nvPr/>
            </p:nvSpPr>
            <p:spPr bwMode="gray">
              <a:xfrm>
                <a:off x="6072949" y="352806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19" name="Graphic 77">
              <a:extLst>
                <a:ext uri="{FF2B5EF4-FFF2-40B4-BE49-F238E27FC236}">
                  <a16:creationId xmlns:a16="http://schemas.microsoft.com/office/drawing/2014/main" id="{57878F4A-174B-0BB4-3380-867B01497053}"/>
                </a:ext>
              </a:extLst>
            </p:cNvPr>
            <p:cNvGrpSpPr/>
            <p:nvPr/>
          </p:nvGrpSpPr>
          <p:grpSpPr bwMode="gray">
            <a:xfrm>
              <a:off x="6068949" y="3490245"/>
              <a:ext cx="75723" cy="75628"/>
              <a:chOff x="6068949" y="3490245"/>
              <a:chExt cx="75723" cy="75628"/>
            </a:xfrm>
          </p:grpSpPr>
          <p:sp>
            <p:nvSpPr>
              <p:cNvPr id="2374" name="Freeform: Shape 7784">
                <a:extLst>
                  <a:ext uri="{FF2B5EF4-FFF2-40B4-BE49-F238E27FC236}">
                    <a16:creationId xmlns:a16="http://schemas.microsoft.com/office/drawing/2014/main" id="{907B0BBC-6AD7-E38E-9381-3C99CE660A3B}"/>
                  </a:ext>
                </a:extLst>
              </p:cNvPr>
              <p:cNvSpPr/>
              <p:nvPr/>
            </p:nvSpPr>
            <p:spPr bwMode="gray">
              <a:xfrm>
                <a:off x="6106763" y="34902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75" name="Freeform: Shape 7785">
                <a:extLst>
                  <a:ext uri="{FF2B5EF4-FFF2-40B4-BE49-F238E27FC236}">
                    <a16:creationId xmlns:a16="http://schemas.microsoft.com/office/drawing/2014/main" id="{C085AE1B-D084-B895-0AA3-B425B2F93F31}"/>
                  </a:ext>
                </a:extLst>
              </p:cNvPr>
              <p:cNvSpPr/>
              <p:nvPr/>
            </p:nvSpPr>
            <p:spPr bwMode="gray">
              <a:xfrm>
                <a:off x="6068949" y="3528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0" name="Graphic 77">
              <a:extLst>
                <a:ext uri="{FF2B5EF4-FFF2-40B4-BE49-F238E27FC236}">
                  <a16:creationId xmlns:a16="http://schemas.microsoft.com/office/drawing/2014/main" id="{23C11F06-E9CD-3F20-0F1C-B5F9D92BACD7}"/>
                </a:ext>
              </a:extLst>
            </p:cNvPr>
            <p:cNvGrpSpPr/>
            <p:nvPr/>
          </p:nvGrpSpPr>
          <p:grpSpPr bwMode="gray">
            <a:xfrm>
              <a:off x="6040278" y="3490245"/>
              <a:ext cx="75723" cy="75628"/>
              <a:chOff x="6040278" y="3490245"/>
              <a:chExt cx="75723" cy="75628"/>
            </a:xfrm>
          </p:grpSpPr>
          <p:sp>
            <p:nvSpPr>
              <p:cNvPr id="2372" name="Freeform: Shape 7782">
                <a:extLst>
                  <a:ext uri="{FF2B5EF4-FFF2-40B4-BE49-F238E27FC236}">
                    <a16:creationId xmlns:a16="http://schemas.microsoft.com/office/drawing/2014/main" id="{66FF1493-7A57-1BF2-466F-9EB734482DC4}"/>
                  </a:ext>
                </a:extLst>
              </p:cNvPr>
              <p:cNvSpPr/>
              <p:nvPr/>
            </p:nvSpPr>
            <p:spPr bwMode="gray">
              <a:xfrm>
                <a:off x="6078188" y="3490245"/>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73" name="Freeform: Shape 7783">
                <a:extLst>
                  <a:ext uri="{FF2B5EF4-FFF2-40B4-BE49-F238E27FC236}">
                    <a16:creationId xmlns:a16="http://schemas.microsoft.com/office/drawing/2014/main" id="{BBBFE1B2-F026-2487-3DB9-3813002AB2E3}"/>
                  </a:ext>
                </a:extLst>
              </p:cNvPr>
              <p:cNvSpPr/>
              <p:nvPr/>
            </p:nvSpPr>
            <p:spPr bwMode="gray">
              <a:xfrm>
                <a:off x="6040278" y="35280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1" name="Graphic 77">
              <a:extLst>
                <a:ext uri="{FF2B5EF4-FFF2-40B4-BE49-F238E27FC236}">
                  <a16:creationId xmlns:a16="http://schemas.microsoft.com/office/drawing/2014/main" id="{C1007C16-FA36-F14F-FEF0-838D94769FF3}"/>
                </a:ext>
              </a:extLst>
            </p:cNvPr>
            <p:cNvGrpSpPr/>
            <p:nvPr/>
          </p:nvGrpSpPr>
          <p:grpSpPr bwMode="gray">
            <a:xfrm>
              <a:off x="6220968" y="3575018"/>
              <a:ext cx="75723" cy="75723"/>
              <a:chOff x="6220968" y="3575018"/>
              <a:chExt cx="75723" cy="75723"/>
            </a:xfrm>
          </p:grpSpPr>
          <p:sp>
            <p:nvSpPr>
              <p:cNvPr id="2370" name="Freeform: Shape 7780">
                <a:extLst>
                  <a:ext uri="{FF2B5EF4-FFF2-40B4-BE49-F238E27FC236}">
                    <a16:creationId xmlns:a16="http://schemas.microsoft.com/office/drawing/2014/main" id="{21E016D2-D288-9052-AD37-116DCF8E67AC}"/>
                  </a:ext>
                </a:extLst>
              </p:cNvPr>
              <p:cNvSpPr/>
              <p:nvPr/>
            </p:nvSpPr>
            <p:spPr bwMode="gray">
              <a:xfrm>
                <a:off x="6258782" y="35750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71" name="Freeform: Shape 7781">
                <a:extLst>
                  <a:ext uri="{FF2B5EF4-FFF2-40B4-BE49-F238E27FC236}">
                    <a16:creationId xmlns:a16="http://schemas.microsoft.com/office/drawing/2014/main" id="{F8697FEC-8116-CA50-9ABD-8C890ECC6225}"/>
                  </a:ext>
                </a:extLst>
              </p:cNvPr>
              <p:cNvSpPr/>
              <p:nvPr/>
            </p:nvSpPr>
            <p:spPr bwMode="gray">
              <a:xfrm>
                <a:off x="6220968" y="3612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2" name="Graphic 77">
              <a:extLst>
                <a:ext uri="{FF2B5EF4-FFF2-40B4-BE49-F238E27FC236}">
                  <a16:creationId xmlns:a16="http://schemas.microsoft.com/office/drawing/2014/main" id="{B24B5AAF-EB7E-54D1-A42B-0763C15A15EA}"/>
                </a:ext>
              </a:extLst>
            </p:cNvPr>
            <p:cNvGrpSpPr/>
            <p:nvPr/>
          </p:nvGrpSpPr>
          <p:grpSpPr bwMode="gray">
            <a:xfrm>
              <a:off x="6229731" y="3575018"/>
              <a:ext cx="75723" cy="75723"/>
              <a:chOff x="6229731" y="3575018"/>
              <a:chExt cx="75723" cy="75723"/>
            </a:xfrm>
          </p:grpSpPr>
          <p:sp>
            <p:nvSpPr>
              <p:cNvPr id="2368" name="Freeform: Shape 7778">
                <a:extLst>
                  <a:ext uri="{FF2B5EF4-FFF2-40B4-BE49-F238E27FC236}">
                    <a16:creationId xmlns:a16="http://schemas.microsoft.com/office/drawing/2014/main" id="{0D7E2641-2D62-7399-83DF-5E6F1BFA43B9}"/>
                  </a:ext>
                </a:extLst>
              </p:cNvPr>
              <p:cNvSpPr/>
              <p:nvPr/>
            </p:nvSpPr>
            <p:spPr bwMode="gray">
              <a:xfrm>
                <a:off x="6267640" y="357501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9" name="Freeform: Shape 7779">
                <a:extLst>
                  <a:ext uri="{FF2B5EF4-FFF2-40B4-BE49-F238E27FC236}">
                    <a16:creationId xmlns:a16="http://schemas.microsoft.com/office/drawing/2014/main" id="{586DB3F7-1321-4C38-957E-D126FBE9FEB3}"/>
                  </a:ext>
                </a:extLst>
              </p:cNvPr>
              <p:cNvSpPr/>
              <p:nvPr/>
            </p:nvSpPr>
            <p:spPr bwMode="gray">
              <a:xfrm>
                <a:off x="6229731" y="36128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3" name="Graphic 77">
              <a:extLst>
                <a:ext uri="{FF2B5EF4-FFF2-40B4-BE49-F238E27FC236}">
                  <a16:creationId xmlns:a16="http://schemas.microsoft.com/office/drawing/2014/main" id="{06F0A350-EB70-FCA6-3D4D-3C63948A78FF}"/>
                </a:ext>
              </a:extLst>
            </p:cNvPr>
            <p:cNvGrpSpPr/>
            <p:nvPr/>
          </p:nvGrpSpPr>
          <p:grpSpPr bwMode="gray">
            <a:xfrm>
              <a:off x="6395180" y="3632454"/>
              <a:ext cx="75628" cy="75723"/>
              <a:chOff x="6395180" y="3632454"/>
              <a:chExt cx="75628" cy="75723"/>
            </a:xfrm>
          </p:grpSpPr>
          <p:sp>
            <p:nvSpPr>
              <p:cNvPr id="2366" name="Freeform: Shape 7776">
                <a:extLst>
                  <a:ext uri="{FF2B5EF4-FFF2-40B4-BE49-F238E27FC236}">
                    <a16:creationId xmlns:a16="http://schemas.microsoft.com/office/drawing/2014/main" id="{90ED65AC-A524-BD2F-A386-1CCD3F3AECBB}"/>
                  </a:ext>
                </a:extLst>
              </p:cNvPr>
              <p:cNvSpPr/>
              <p:nvPr/>
            </p:nvSpPr>
            <p:spPr bwMode="gray">
              <a:xfrm>
                <a:off x="6432994"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7" name="Freeform: Shape 7777">
                <a:extLst>
                  <a:ext uri="{FF2B5EF4-FFF2-40B4-BE49-F238E27FC236}">
                    <a16:creationId xmlns:a16="http://schemas.microsoft.com/office/drawing/2014/main" id="{F7BC138A-B893-EA50-E5E4-298EF72F1550}"/>
                  </a:ext>
                </a:extLst>
              </p:cNvPr>
              <p:cNvSpPr/>
              <p:nvPr/>
            </p:nvSpPr>
            <p:spPr bwMode="gray">
              <a:xfrm>
                <a:off x="6395180" y="36703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4" name="Graphic 77">
              <a:extLst>
                <a:ext uri="{FF2B5EF4-FFF2-40B4-BE49-F238E27FC236}">
                  <a16:creationId xmlns:a16="http://schemas.microsoft.com/office/drawing/2014/main" id="{48BC2DCC-C4F0-45EF-DD59-2D0DF62F14CC}"/>
                </a:ext>
              </a:extLst>
            </p:cNvPr>
            <p:cNvGrpSpPr/>
            <p:nvPr/>
          </p:nvGrpSpPr>
          <p:grpSpPr bwMode="gray">
            <a:xfrm>
              <a:off x="6462903" y="3632454"/>
              <a:ext cx="75723" cy="75723"/>
              <a:chOff x="6462903" y="3632454"/>
              <a:chExt cx="75723" cy="75723"/>
            </a:xfrm>
          </p:grpSpPr>
          <p:sp>
            <p:nvSpPr>
              <p:cNvPr id="2364" name="Freeform: Shape 7774">
                <a:extLst>
                  <a:ext uri="{FF2B5EF4-FFF2-40B4-BE49-F238E27FC236}">
                    <a16:creationId xmlns:a16="http://schemas.microsoft.com/office/drawing/2014/main" id="{4CAC8517-4DFD-231F-5743-4F5F175B8E91}"/>
                  </a:ext>
                </a:extLst>
              </p:cNvPr>
              <p:cNvSpPr/>
              <p:nvPr/>
            </p:nvSpPr>
            <p:spPr bwMode="gray">
              <a:xfrm>
                <a:off x="6500812"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5" name="Freeform: Shape 7775">
                <a:extLst>
                  <a:ext uri="{FF2B5EF4-FFF2-40B4-BE49-F238E27FC236}">
                    <a16:creationId xmlns:a16="http://schemas.microsoft.com/office/drawing/2014/main" id="{A6FE258F-7351-6142-C692-B70CD2993654}"/>
                  </a:ext>
                </a:extLst>
              </p:cNvPr>
              <p:cNvSpPr/>
              <p:nvPr/>
            </p:nvSpPr>
            <p:spPr bwMode="gray">
              <a:xfrm>
                <a:off x="6462903"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5" name="Graphic 77">
              <a:extLst>
                <a:ext uri="{FF2B5EF4-FFF2-40B4-BE49-F238E27FC236}">
                  <a16:creationId xmlns:a16="http://schemas.microsoft.com/office/drawing/2014/main" id="{68B92E4E-E1C3-FA00-9DAC-4976177DEF74}"/>
                </a:ext>
              </a:extLst>
            </p:cNvPr>
            <p:cNvGrpSpPr/>
            <p:nvPr/>
          </p:nvGrpSpPr>
          <p:grpSpPr bwMode="gray">
            <a:xfrm>
              <a:off x="6517957" y="3632454"/>
              <a:ext cx="75723" cy="75723"/>
              <a:chOff x="6517957" y="3632454"/>
              <a:chExt cx="75723" cy="75723"/>
            </a:xfrm>
          </p:grpSpPr>
          <p:sp>
            <p:nvSpPr>
              <p:cNvPr id="2362" name="Freeform: Shape 7772">
                <a:extLst>
                  <a:ext uri="{FF2B5EF4-FFF2-40B4-BE49-F238E27FC236}">
                    <a16:creationId xmlns:a16="http://schemas.microsoft.com/office/drawing/2014/main" id="{2B0E892F-AC58-87F3-2E1A-597D394BCD81}"/>
                  </a:ext>
                </a:extLst>
              </p:cNvPr>
              <p:cNvSpPr/>
              <p:nvPr/>
            </p:nvSpPr>
            <p:spPr bwMode="gray">
              <a:xfrm>
                <a:off x="6555771"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3" name="Freeform: Shape 7773">
                <a:extLst>
                  <a:ext uri="{FF2B5EF4-FFF2-40B4-BE49-F238E27FC236}">
                    <a16:creationId xmlns:a16="http://schemas.microsoft.com/office/drawing/2014/main" id="{0B28EA33-9F91-2AC3-D64E-B4345834E0A2}"/>
                  </a:ext>
                </a:extLst>
              </p:cNvPr>
              <p:cNvSpPr/>
              <p:nvPr/>
            </p:nvSpPr>
            <p:spPr bwMode="gray">
              <a:xfrm>
                <a:off x="6517957"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6" name="Graphic 77">
              <a:extLst>
                <a:ext uri="{FF2B5EF4-FFF2-40B4-BE49-F238E27FC236}">
                  <a16:creationId xmlns:a16="http://schemas.microsoft.com/office/drawing/2014/main" id="{6F74EA37-B865-9428-30B2-09DCCB4A0F30}"/>
                </a:ext>
              </a:extLst>
            </p:cNvPr>
            <p:cNvGrpSpPr/>
            <p:nvPr/>
          </p:nvGrpSpPr>
          <p:grpSpPr bwMode="gray">
            <a:xfrm>
              <a:off x="6524910" y="3632454"/>
              <a:ext cx="75723" cy="75723"/>
              <a:chOff x="6524910" y="3632454"/>
              <a:chExt cx="75723" cy="75723"/>
            </a:xfrm>
          </p:grpSpPr>
          <p:sp>
            <p:nvSpPr>
              <p:cNvPr id="2360" name="Freeform: Shape 7770">
                <a:extLst>
                  <a:ext uri="{FF2B5EF4-FFF2-40B4-BE49-F238E27FC236}">
                    <a16:creationId xmlns:a16="http://schemas.microsoft.com/office/drawing/2014/main" id="{75E63A07-1BCE-4673-81FC-1281D19014F9}"/>
                  </a:ext>
                </a:extLst>
              </p:cNvPr>
              <p:cNvSpPr/>
              <p:nvPr/>
            </p:nvSpPr>
            <p:spPr bwMode="gray">
              <a:xfrm>
                <a:off x="6562820"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61" name="Freeform: Shape 7771">
                <a:extLst>
                  <a:ext uri="{FF2B5EF4-FFF2-40B4-BE49-F238E27FC236}">
                    <a16:creationId xmlns:a16="http://schemas.microsoft.com/office/drawing/2014/main" id="{2F28A36A-E4AE-27FF-46E4-73F290C653AA}"/>
                  </a:ext>
                </a:extLst>
              </p:cNvPr>
              <p:cNvSpPr/>
              <p:nvPr/>
            </p:nvSpPr>
            <p:spPr bwMode="gray">
              <a:xfrm>
                <a:off x="6524910"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7" name="Graphic 77">
              <a:extLst>
                <a:ext uri="{FF2B5EF4-FFF2-40B4-BE49-F238E27FC236}">
                  <a16:creationId xmlns:a16="http://schemas.microsoft.com/office/drawing/2014/main" id="{1B51120D-02E7-6A55-BBD0-E170B666837A}"/>
                </a:ext>
              </a:extLst>
            </p:cNvPr>
            <p:cNvGrpSpPr/>
            <p:nvPr/>
          </p:nvGrpSpPr>
          <p:grpSpPr bwMode="gray">
            <a:xfrm>
              <a:off x="6603396" y="3632454"/>
              <a:ext cx="75628" cy="75723"/>
              <a:chOff x="6603396" y="3632454"/>
              <a:chExt cx="75628" cy="75723"/>
            </a:xfrm>
          </p:grpSpPr>
          <p:sp>
            <p:nvSpPr>
              <p:cNvPr id="2358" name="Freeform: Shape 7768">
                <a:extLst>
                  <a:ext uri="{FF2B5EF4-FFF2-40B4-BE49-F238E27FC236}">
                    <a16:creationId xmlns:a16="http://schemas.microsoft.com/office/drawing/2014/main" id="{1EA5E07E-6F9D-3C5E-769D-A95BA4AC72A1}"/>
                  </a:ext>
                </a:extLst>
              </p:cNvPr>
              <p:cNvSpPr/>
              <p:nvPr/>
            </p:nvSpPr>
            <p:spPr bwMode="gray">
              <a:xfrm>
                <a:off x="6641211"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59" name="Freeform: Shape 7769">
                <a:extLst>
                  <a:ext uri="{FF2B5EF4-FFF2-40B4-BE49-F238E27FC236}">
                    <a16:creationId xmlns:a16="http://schemas.microsoft.com/office/drawing/2014/main" id="{E4F4F2AB-B745-E9A8-C798-0CEC5F5FC9E6}"/>
                  </a:ext>
                </a:extLst>
              </p:cNvPr>
              <p:cNvSpPr/>
              <p:nvPr/>
            </p:nvSpPr>
            <p:spPr bwMode="gray">
              <a:xfrm>
                <a:off x="6603396" y="367036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8" name="Graphic 77">
              <a:extLst>
                <a:ext uri="{FF2B5EF4-FFF2-40B4-BE49-F238E27FC236}">
                  <a16:creationId xmlns:a16="http://schemas.microsoft.com/office/drawing/2014/main" id="{C32EFE8F-48EF-4C76-9B10-5681CD14739F}"/>
                </a:ext>
              </a:extLst>
            </p:cNvPr>
            <p:cNvGrpSpPr/>
            <p:nvPr/>
          </p:nvGrpSpPr>
          <p:grpSpPr bwMode="gray">
            <a:xfrm>
              <a:off x="6610350" y="3632454"/>
              <a:ext cx="75723" cy="75723"/>
              <a:chOff x="6610350" y="3632454"/>
              <a:chExt cx="75723" cy="75723"/>
            </a:xfrm>
          </p:grpSpPr>
          <p:sp>
            <p:nvSpPr>
              <p:cNvPr id="2356" name="Freeform: Shape 7766">
                <a:extLst>
                  <a:ext uri="{FF2B5EF4-FFF2-40B4-BE49-F238E27FC236}">
                    <a16:creationId xmlns:a16="http://schemas.microsoft.com/office/drawing/2014/main" id="{6B6BBA59-7BC5-7909-4B1C-C2A84795DB44}"/>
                  </a:ext>
                </a:extLst>
              </p:cNvPr>
              <p:cNvSpPr/>
              <p:nvPr/>
            </p:nvSpPr>
            <p:spPr bwMode="gray">
              <a:xfrm>
                <a:off x="6648259" y="36324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57" name="Freeform: Shape 7767">
                <a:extLst>
                  <a:ext uri="{FF2B5EF4-FFF2-40B4-BE49-F238E27FC236}">
                    <a16:creationId xmlns:a16="http://schemas.microsoft.com/office/drawing/2014/main" id="{0BCA4EC6-0BD1-F8DD-AA69-52ED1322634D}"/>
                  </a:ext>
                </a:extLst>
              </p:cNvPr>
              <p:cNvSpPr/>
              <p:nvPr/>
            </p:nvSpPr>
            <p:spPr bwMode="gray">
              <a:xfrm>
                <a:off x="6610350" y="36703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29" name="Graphic 77">
              <a:extLst>
                <a:ext uri="{FF2B5EF4-FFF2-40B4-BE49-F238E27FC236}">
                  <a16:creationId xmlns:a16="http://schemas.microsoft.com/office/drawing/2014/main" id="{3CA89388-956C-4531-3367-C0ABB7FB86F7}"/>
                </a:ext>
              </a:extLst>
            </p:cNvPr>
            <p:cNvGrpSpPr/>
            <p:nvPr/>
          </p:nvGrpSpPr>
          <p:grpSpPr bwMode="gray">
            <a:xfrm>
              <a:off x="7236999" y="3856577"/>
              <a:ext cx="75723" cy="75723"/>
              <a:chOff x="7236999" y="3856577"/>
              <a:chExt cx="75723" cy="75723"/>
            </a:xfrm>
          </p:grpSpPr>
          <p:sp>
            <p:nvSpPr>
              <p:cNvPr id="2354" name="Freeform: Shape 7764">
                <a:extLst>
                  <a:ext uri="{FF2B5EF4-FFF2-40B4-BE49-F238E27FC236}">
                    <a16:creationId xmlns:a16="http://schemas.microsoft.com/office/drawing/2014/main" id="{02E3F095-042E-D477-5415-7CE0927BC70D}"/>
                  </a:ext>
                </a:extLst>
              </p:cNvPr>
              <p:cNvSpPr/>
              <p:nvPr/>
            </p:nvSpPr>
            <p:spPr bwMode="gray">
              <a:xfrm>
                <a:off x="7274909"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55" name="Freeform: Shape 7765">
                <a:extLst>
                  <a:ext uri="{FF2B5EF4-FFF2-40B4-BE49-F238E27FC236}">
                    <a16:creationId xmlns:a16="http://schemas.microsoft.com/office/drawing/2014/main" id="{DBAF4C0C-233D-1ECB-761E-182F4A642146}"/>
                  </a:ext>
                </a:extLst>
              </p:cNvPr>
              <p:cNvSpPr/>
              <p:nvPr/>
            </p:nvSpPr>
            <p:spPr bwMode="gray">
              <a:xfrm>
                <a:off x="7236999"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0" name="Graphic 77">
              <a:extLst>
                <a:ext uri="{FF2B5EF4-FFF2-40B4-BE49-F238E27FC236}">
                  <a16:creationId xmlns:a16="http://schemas.microsoft.com/office/drawing/2014/main" id="{2047F86A-98A7-1DAC-D7C0-625AB227A173}"/>
                </a:ext>
              </a:extLst>
            </p:cNvPr>
            <p:cNvGrpSpPr/>
            <p:nvPr/>
          </p:nvGrpSpPr>
          <p:grpSpPr bwMode="gray">
            <a:xfrm>
              <a:off x="7246810" y="3856577"/>
              <a:ext cx="75628" cy="75723"/>
              <a:chOff x="7246810" y="3856577"/>
              <a:chExt cx="75628" cy="75723"/>
            </a:xfrm>
          </p:grpSpPr>
          <p:sp>
            <p:nvSpPr>
              <p:cNvPr id="2352" name="Freeform: Shape 7762">
                <a:extLst>
                  <a:ext uri="{FF2B5EF4-FFF2-40B4-BE49-F238E27FC236}">
                    <a16:creationId xmlns:a16="http://schemas.microsoft.com/office/drawing/2014/main" id="{942A1496-6DF7-0507-C00A-9E43B247CFB5}"/>
                  </a:ext>
                </a:extLst>
              </p:cNvPr>
              <p:cNvSpPr/>
              <p:nvPr/>
            </p:nvSpPr>
            <p:spPr bwMode="gray">
              <a:xfrm>
                <a:off x="7284624"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53" name="Freeform: Shape 7763">
                <a:extLst>
                  <a:ext uri="{FF2B5EF4-FFF2-40B4-BE49-F238E27FC236}">
                    <a16:creationId xmlns:a16="http://schemas.microsoft.com/office/drawing/2014/main" id="{21E708B7-32C8-A687-AEBF-59DF52A9D9D3}"/>
                  </a:ext>
                </a:extLst>
              </p:cNvPr>
              <p:cNvSpPr/>
              <p:nvPr/>
            </p:nvSpPr>
            <p:spPr bwMode="gray">
              <a:xfrm>
                <a:off x="7246810" y="38944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1" name="Graphic 77">
              <a:extLst>
                <a:ext uri="{FF2B5EF4-FFF2-40B4-BE49-F238E27FC236}">
                  <a16:creationId xmlns:a16="http://schemas.microsoft.com/office/drawing/2014/main" id="{D4A84006-1944-856D-D95F-13D89BD88191}"/>
                </a:ext>
              </a:extLst>
            </p:cNvPr>
            <p:cNvGrpSpPr/>
            <p:nvPr/>
          </p:nvGrpSpPr>
          <p:grpSpPr bwMode="gray">
            <a:xfrm>
              <a:off x="7305103" y="3856577"/>
              <a:ext cx="75723" cy="75723"/>
              <a:chOff x="7305103" y="3856577"/>
              <a:chExt cx="75723" cy="75723"/>
            </a:xfrm>
          </p:grpSpPr>
          <p:sp>
            <p:nvSpPr>
              <p:cNvPr id="2350" name="Freeform: Shape 7760">
                <a:extLst>
                  <a:ext uri="{FF2B5EF4-FFF2-40B4-BE49-F238E27FC236}">
                    <a16:creationId xmlns:a16="http://schemas.microsoft.com/office/drawing/2014/main" id="{399E2263-AC49-CC80-7028-5E1AC21BEECC}"/>
                  </a:ext>
                </a:extLst>
              </p:cNvPr>
              <p:cNvSpPr/>
              <p:nvPr/>
            </p:nvSpPr>
            <p:spPr bwMode="gray">
              <a:xfrm>
                <a:off x="7343013"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51" name="Freeform: Shape 7761">
                <a:extLst>
                  <a:ext uri="{FF2B5EF4-FFF2-40B4-BE49-F238E27FC236}">
                    <a16:creationId xmlns:a16="http://schemas.microsoft.com/office/drawing/2014/main" id="{D0A116C7-E4C0-7581-CBAB-ECF4B5D507EE}"/>
                  </a:ext>
                </a:extLst>
              </p:cNvPr>
              <p:cNvSpPr/>
              <p:nvPr/>
            </p:nvSpPr>
            <p:spPr bwMode="gray">
              <a:xfrm>
                <a:off x="7305103"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2" name="Graphic 77">
              <a:extLst>
                <a:ext uri="{FF2B5EF4-FFF2-40B4-BE49-F238E27FC236}">
                  <a16:creationId xmlns:a16="http://schemas.microsoft.com/office/drawing/2014/main" id="{1893EFE8-178C-C1CF-9383-D6E667CB05A0}"/>
                </a:ext>
              </a:extLst>
            </p:cNvPr>
            <p:cNvGrpSpPr/>
            <p:nvPr/>
          </p:nvGrpSpPr>
          <p:grpSpPr bwMode="gray">
            <a:xfrm>
              <a:off x="7330916" y="3856577"/>
              <a:ext cx="75628" cy="75723"/>
              <a:chOff x="7330916" y="3856577"/>
              <a:chExt cx="75628" cy="75723"/>
            </a:xfrm>
          </p:grpSpPr>
          <p:sp>
            <p:nvSpPr>
              <p:cNvPr id="2348" name="Freeform: Shape 7758">
                <a:extLst>
                  <a:ext uri="{FF2B5EF4-FFF2-40B4-BE49-F238E27FC236}">
                    <a16:creationId xmlns:a16="http://schemas.microsoft.com/office/drawing/2014/main" id="{02805C19-DBCA-4E6A-1693-585366C0563F}"/>
                  </a:ext>
                </a:extLst>
              </p:cNvPr>
              <p:cNvSpPr/>
              <p:nvPr/>
            </p:nvSpPr>
            <p:spPr bwMode="gray">
              <a:xfrm>
                <a:off x="7368730"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9" name="Freeform: Shape 7759">
                <a:extLst>
                  <a:ext uri="{FF2B5EF4-FFF2-40B4-BE49-F238E27FC236}">
                    <a16:creationId xmlns:a16="http://schemas.microsoft.com/office/drawing/2014/main" id="{59FF9D4D-AF6C-DBA3-E3AA-74B48C23EB83}"/>
                  </a:ext>
                </a:extLst>
              </p:cNvPr>
              <p:cNvSpPr/>
              <p:nvPr/>
            </p:nvSpPr>
            <p:spPr bwMode="gray">
              <a:xfrm>
                <a:off x="7330916" y="38944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3" name="Graphic 77">
              <a:extLst>
                <a:ext uri="{FF2B5EF4-FFF2-40B4-BE49-F238E27FC236}">
                  <a16:creationId xmlns:a16="http://schemas.microsoft.com/office/drawing/2014/main" id="{2F91D702-791C-289D-9651-60C13857CB09}"/>
                </a:ext>
              </a:extLst>
            </p:cNvPr>
            <p:cNvGrpSpPr/>
            <p:nvPr/>
          </p:nvGrpSpPr>
          <p:grpSpPr bwMode="gray">
            <a:xfrm>
              <a:off x="7366730" y="3856577"/>
              <a:ext cx="75723" cy="75723"/>
              <a:chOff x="7366730" y="3856577"/>
              <a:chExt cx="75723" cy="75723"/>
            </a:xfrm>
          </p:grpSpPr>
          <p:sp>
            <p:nvSpPr>
              <p:cNvPr id="2346" name="Freeform: Shape 7756">
                <a:extLst>
                  <a:ext uri="{FF2B5EF4-FFF2-40B4-BE49-F238E27FC236}">
                    <a16:creationId xmlns:a16="http://schemas.microsoft.com/office/drawing/2014/main" id="{580586DB-EB55-A8D7-BB68-DCDF97FA974B}"/>
                  </a:ext>
                </a:extLst>
              </p:cNvPr>
              <p:cNvSpPr/>
              <p:nvPr/>
            </p:nvSpPr>
            <p:spPr bwMode="gray">
              <a:xfrm>
                <a:off x="7404544"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7" name="Freeform: Shape 7757">
                <a:extLst>
                  <a:ext uri="{FF2B5EF4-FFF2-40B4-BE49-F238E27FC236}">
                    <a16:creationId xmlns:a16="http://schemas.microsoft.com/office/drawing/2014/main" id="{B6220A1A-751E-BD25-CAB4-F12007F9021C}"/>
                  </a:ext>
                </a:extLst>
              </p:cNvPr>
              <p:cNvSpPr/>
              <p:nvPr/>
            </p:nvSpPr>
            <p:spPr bwMode="gray">
              <a:xfrm>
                <a:off x="7366730"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4" name="Graphic 77">
              <a:extLst>
                <a:ext uri="{FF2B5EF4-FFF2-40B4-BE49-F238E27FC236}">
                  <a16:creationId xmlns:a16="http://schemas.microsoft.com/office/drawing/2014/main" id="{68D49736-C81E-A5A9-BCB7-556A48EB40B4}"/>
                </a:ext>
              </a:extLst>
            </p:cNvPr>
            <p:cNvGrpSpPr/>
            <p:nvPr/>
          </p:nvGrpSpPr>
          <p:grpSpPr bwMode="gray">
            <a:xfrm>
              <a:off x="7415022" y="3856577"/>
              <a:ext cx="75628" cy="75723"/>
              <a:chOff x="7415022" y="3856577"/>
              <a:chExt cx="75628" cy="75723"/>
            </a:xfrm>
          </p:grpSpPr>
          <p:sp>
            <p:nvSpPr>
              <p:cNvPr id="2344" name="Freeform: Shape 7754">
                <a:extLst>
                  <a:ext uri="{FF2B5EF4-FFF2-40B4-BE49-F238E27FC236}">
                    <a16:creationId xmlns:a16="http://schemas.microsoft.com/office/drawing/2014/main" id="{99DFF1D1-2087-75F1-3B11-9A9B95D9F8CF}"/>
                  </a:ext>
                </a:extLst>
              </p:cNvPr>
              <p:cNvSpPr/>
              <p:nvPr/>
            </p:nvSpPr>
            <p:spPr bwMode="gray">
              <a:xfrm>
                <a:off x="7452836"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5" name="Freeform: Shape 7755">
                <a:extLst>
                  <a:ext uri="{FF2B5EF4-FFF2-40B4-BE49-F238E27FC236}">
                    <a16:creationId xmlns:a16="http://schemas.microsoft.com/office/drawing/2014/main" id="{94F56701-FF0E-2ACE-DB73-8B7E4EC40011}"/>
                  </a:ext>
                </a:extLst>
              </p:cNvPr>
              <p:cNvSpPr/>
              <p:nvPr/>
            </p:nvSpPr>
            <p:spPr bwMode="gray">
              <a:xfrm>
                <a:off x="7415022" y="389448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5" name="Graphic 77">
              <a:extLst>
                <a:ext uri="{FF2B5EF4-FFF2-40B4-BE49-F238E27FC236}">
                  <a16:creationId xmlns:a16="http://schemas.microsoft.com/office/drawing/2014/main" id="{633BED77-5B07-D203-585E-0E7E1336AE60}"/>
                </a:ext>
              </a:extLst>
            </p:cNvPr>
            <p:cNvGrpSpPr/>
            <p:nvPr/>
          </p:nvGrpSpPr>
          <p:grpSpPr bwMode="gray">
            <a:xfrm>
              <a:off x="7445406" y="3856577"/>
              <a:ext cx="75628" cy="75723"/>
              <a:chOff x="7445406" y="3856577"/>
              <a:chExt cx="75628" cy="75723"/>
            </a:xfrm>
          </p:grpSpPr>
          <p:sp>
            <p:nvSpPr>
              <p:cNvPr id="2342" name="Freeform: Shape 7752">
                <a:extLst>
                  <a:ext uri="{FF2B5EF4-FFF2-40B4-BE49-F238E27FC236}">
                    <a16:creationId xmlns:a16="http://schemas.microsoft.com/office/drawing/2014/main" id="{AF70933D-DAC4-D56A-107C-AC689CDACF8E}"/>
                  </a:ext>
                </a:extLst>
              </p:cNvPr>
              <p:cNvSpPr/>
              <p:nvPr/>
            </p:nvSpPr>
            <p:spPr bwMode="gray">
              <a:xfrm>
                <a:off x="7483221"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3" name="Freeform: Shape 7753">
                <a:extLst>
                  <a:ext uri="{FF2B5EF4-FFF2-40B4-BE49-F238E27FC236}">
                    <a16:creationId xmlns:a16="http://schemas.microsoft.com/office/drawing/2014/main" id="{36635E77-EAFC-D743-4388-271456224236}"/>
                  </a:ext>
                </a:extLst>
              </p:cNvPr>
              <p:cNvSpPr/>
              <p:nvPr/>
            </p:nvSpPr>
            <p:spPr bwMode="gray">
              <a:xfrm>
                <a:off x="7445406" y="389448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6" name="Graphic 77">
              <a:extLst>
                <a:ext uri="{FF2B5EF4-FFF2-40B4-BE49-F238E27FC236}">
                  <a16:creationId xmlns:a16="http://schemas.microsoft.com/office/drawing/2014/main" id="{573B27A3-D54B-991C-8D90-9021B17C3F72}"/>
                </a:ext>
              </a:extLst>
            </p:cNvPr>
            <p:cNvGrpSpPr/>
            <p:nvPr/>
          </p:nvGrpSpPr>
          <p:grpSpPr bwMode="gray">
            <a:xfrm>
              <a:off x="7454455" y="3856577"/>
              <a:ext cx="75723" cy="75723"/>
              <a:chOff x="7454455" y="3856577"/>
              <a:chExt cx="75723" cy="75723"/>
            </a:xfrm>
          </p:grpSpPr>
          <p:sp>
            <p:nvSpPr>
              <p:cNvPr id="2340" name="Freeform: Shape 7750">
                <a:extLst>
                  <a:ext uri="{FF2B5EF4-FFF2-40B4-BE49-F238E27FC236}">
                    <a16:creationId xmlns:a16="http://schemas.microsoft.com/office/drawing/2014/main" id="{92D945D6-AAE8-BB7A-0497-FB4489852400}"/>
                  </a:ext>
                </a:extLst>
              </p:cNvPr>
              <p:cNvSpPr/>
              <p:nvPr/>
            </p:nvSpPr>
            <p:spPr bwMode="gray">
              <a:xfrm>
                <a:off x="7492365"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41" name="Freeform: Shape 7751">
                <a:extLst>
                  <a:ext uri="{FF2B5EF4-FFF2-40B4-BE49-F238E27FC236}">
                    <a16:creationId xmlns:a16="http://schemas.microsoft.com/office/drawing/2014/main" id="{9290B31F-543B-41BC-5E79-3CE770505A85}"/>
                  </a:ext>
                </a:extLst>
              </p:cNvPr>
              <p:cNvSpPr/>
              <p:nvPr/>
            </p:nvSpPr>
            <p:spPr bwMode="gray">
              <a:xfrm>
                <a:off x="7454455"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337" name="Graphic 77">
              <a:extLst>
                <a:ext uri="{FF2B5EF4-FFF2-40B4-BE49-F238E27FC236}">
                  <a16:creationId xmlns:a16="http://schemas.microsoft.com/office/drawing/2014/main" id="{6EACF092-4EEE-C324-2A7A-E8B17CB3E8CC}"/>
                </a:ext>
              </a:extLst>
            </p:cNvPr>
            <p:cNvGrpSpPr/>
            <p:nvPr/>
          </p:nvGrpSpPr>
          <p:grpSpPr bwMode="gray">
            <a:xfrm>
              <a:off x="7436548" y="3856577"/>
              <a:ext cx="75723" cy="75723"/>
              <a:chOff x="7436548" y="3856577"/>
              <a:chExt cx="75723" cy="75723"/>
            </a:xfrm>
          </p:grpSpPr>
          <p:sp>
            <p:nvSpPr>
              <p:cNvPr id="2338" name="Freeform: Shape 7748">
                <a:extLst>
                  <a:ext uri="{FF2B5EF4-FFF2-40B4-BE49-F238E27FC236}">
                    <a16:creationId xmlns:a16="http://schemas.microsoft.com/office/drawing/2014/main" id="{D6A96895-19AE-BA4E-637D-64E9BEF23342}"/>
                  </a:ext>
                </a:extLst>
              </p:cNvPr>
              <p:cNvSpPr/>
              <p:nvPr/>
            </p:nvSpPr>
            <p:spPr bwMode="gray">
              <a:xfrm>
                <a:off x="7474362" y="38565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339" name="Freeform: Shape 7749">
                <a:extLst>
                  <a:ext uri="{FF2B5EF4-FFF2-40B4-BE49-F238E27FC236}">
                    <a16:creationId xmlns:a16="http://schemas.microsoft.com/office/drawing/2014/main" id="{5B116E54-3151-CE43-4DAD-808ACE9C3A74}"/>
                  </a:ext>
                </a:extLst>
              </p:cNvPr>
              <p:cNvSpPr/>
              <p:nvPr/>
            </p:nvSpPr>
            <p:spPr bwMode="gray">
              <a:xfrm>
                <a:off x="7436548" y="38944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2550" name="Freeform: Shape 7641">
            <a:extLst>
              <a:ext uri="{FF2B5EF4-FFF2-40B4-BE49-F238E27FC236}">
                <a16:creationId xmlns:a16="http://schemas.microsoft.com/office/drawing/2014/main" id="{38B72A90-9A0D-916F-9A23-20EC9191E0D7}"/>
              </a:ext>
            </a:extLst>
          </p:cNvPr>
          <p:cNvSpPr/>
          <p:nvPr/>
        </p:nvSpPr>
        <p:spPr bwMode="gray">
          <a:xfrm>
            <a:off x="631982" y="1677714"/>
            <a:ext cx="6695796" cy="1440179"/>
          </a:xfrm>
          <a:custGeom>
            <a:avLst/>
            <a:gdLst>
              <a:gd name="connsiteX0" fmla="*/ 6041327 w 6041326"/>
              <a:gd name="connsiteY0" fmla="*/ 1440180 h 1440179"/>
              <a:gd name="connsiteX1" fmla="*/ 4664107 w 6041326"/>
              <a:gd name="connsiteY1" fmla="*/ 1440180 h 1440179"/>
              <a:gd name="connsiteX2" fmla="*/ 4664107 w 6041326"/>
              <a:gd name="connsiteY2" fmla="*/ 1203674 h 1440179"/>
              <a:gd name="connsiteX3" fmla="*/ 4093083 w 6041326"/>
              <a:gd name="connsiteY3" fmla="*/ 1203674 h 1440179"/>
              <a:gd name="connsiteX4" fmla="*/ 4093083 w 6041326"/>
              <a:gd name="connsiteY4" fmla="*/ 1120521 h 1440179"/>
              <a:gd name="connsiteX5" fmla="*/ 3884581 w 6041326"/>
              <a:gd name="connsiteY5" fmla="*/ 1120521 h 1440179"/>
              <a:gd name="connsiteX6" fmla="*/ 3884581 w 6041326"/>
              <a:gd name="connsiteY6" fmla="*/ 1040511 h 1440179"/>
              <a:gd name="connsiteX7" fmla="*/ 3686080 w 6041326"/>
              <a:gd name="connsiteY7" fmla="*/ 1040511 h 1440179"/>
              <a:gd name="connsiteX8" fmla="*/ 3686080 w 6041326"/>
              <a:gd name="connsiteY8" fmla="*/ 979361 h 1440179"/>
              <a:gd name="connsiteX9" fmla="*/ 3311557 w 6041326"/>
              <a:gd name="connsiteY9" fmla="*/ 979361 h 1440179"/>
              <a:gd name="connsiteX10" fmla="*/ 3311557 w 6041326"/>
              <a:gd name="connsiteY10" fmla="*/ 921925 h 1440179"/>
              <a:gd name="connsiteX11" fmla="*/ 3127343 w 6041326"/>
              <a:gd name="connsiteY11" fmla="*/ 921925 h 1440179"/>
              <a:gd name="connsiteX12" fmla="*/ 3127343 w 6041326"/>
              <a:gd name="connsiteY12" fmla="*/ 880110 h 1440179"/>
              <a:gd name="connsiteX13" fmla="*/ 3059811 w 6041326"/>
              <a:gd name="connsiteY13" fmla="*/ 880110 h 1440179"/>
              <a:gd name="connsiteX14" fmla="*/ 3059811 w 6041326"/>
              <a:gd name="connsiteY14" fmla="*/ 837248 h 1440179"/>
              <a:gd name="connsiteX15" fmla="*/ 2740724 w 6041326"/>
              <a:gd name="connsiteY15" fmla="*/ 837248 h 1440179"/>
              <a:gd name="connsiteX16" fmla="*/ 2740724 w 6041326"/>
              <a:gd name="connsiteY16" fmla="*/ 793813 h 1440179"/>
              <a:gd name="connsiteX17" fmla="*/ 2507552 w 6041326"/>
              <a:gd name="connsiteY17" fmla="*/ 793813 h 1440179"/>
              <a:gd name="connsiteX18" fmla="*/ 2507552 w 6041326"/>
              <a:gd name="connsiteY18" fmla="*/ 763238 h 1440179"/>
              <a:gd name="connsiteX19" fmla="*/ 2496217 w 6041326"/>
              <a:gd name="connsiteY19" fmla="*/ 763238 h 1440179"/>
              <a:gd name="connsiteX20" fmla="*/ 2496217 w 6041326"/>
              <a:gd name="connsiteY20" fmla="*/ 731330 h 1440179"/>
              <a:gd name="connsiteX21" fmla="*/ 2290191 w 6041326"/>
              <a:gd name="connsiteY21" fmla="*/ 731330 h 1440179"/>
              <a:gd name="connsiteX22" fmla="*/ 2290191 w 6041326"/>
              <a:gd name="connsiteY22" fmla="*/ 698849 h 1440179"/>
              <a:gd name="connsiteX23" fmla="*/ 2266760 w 6041326"/>
              <a:gd name="connsiteY23" fmla="*/ 698849 h 1440179"/>
              <a:gd name="connsiteX24" fmla="*/ 2266760 w 6041326"/>
              <a:gd name="connsiteY24" fmla="*/ 663893 h 1440179"/>
              <a:gd name="connsiteX25" fmla="*/ 2177034 w 6041326"/>
              <a:gd name="connsiteY25" fmla="*/ 663893 h 1440179"/>
              <a:gd name="connsiteX26" fmla="*/ 2177034 w 6041326"/>
              <a:gd name="connsiteY26" fmla="*/ 638270 h 1440179"/>
              <a:gd name="connsiteX27" fmla="*/ 2104454 w 6041326"/>
              <a:gd name="connsiteY27" fmla="*/ 638270 h 1440179"/>
              <a:gd name="connsiteX28" fmla="*/ 2104454 w 6041326"/>
              <a:gd name="connsiteY28" fmla="*/ 613029 h 1440179"/>
              <a:gd name="connsiteX29" fmla="*/ 1925669 w 6041326"/>
              <a:gd name="connsiteY29" fmla="*/ 613029 h 1440179"/>
              <a:gd name="connsiteX30" fmla="*/ 1925669 w 6041326"/>
              <a:gd name="connsiteY30" fmla="*/ 585407 h 1440179"/>
              <a:gd name="connsiteX31" fmla="*/ 1847279 w 6041326"/>
              <a:gd name="connsiteY31" fmla="*/ 585407 h 1440179"/>
              <a:gd name="connsiteX32" fmla="*/ 1847279 w 6041326"/>
              <a:gd name="connsiteY32" fmla="*/ 556832 h 1440179"/>
              <a:gd name="connsiteX33" fmla="*/ 1683734 w 6041326"/>
              <a:gd name="connsiteY33" fmla="*/ 556832 h 1440179"/>
              <a:gd name="connsiteX34" fmla="*/ 1683734 w 6041326"/>
              <a:gd name="connsiteY34" fmla="*/ 528923 h 1440179"/>
              <a:gd name="connsiteX35" fmla="*/ 1655731 w 6041326"/>
              <a:gd name="connsiteY35" fmla="*/ 528923 h 1440179"/>
              <a:gd name="connsiteX36" fmla="*/ 1655731 w 6041326"/>
              <a:gd name="connsiteY36" fmla="*/ 512445 h 1440179"/>
              <a:gd name="connsiteX37" fmla="*/ 1630204 w 6041326"/>
              <a:gd name="connsiteY37" fmla="*/ 512445 h 1440179"/>
              <a:gd name="connsiteX38" fmla="*/ 1630204 w 6041326"/>
              <a:gd name="connsiteY38" fmla="*/ 483299 h 1440179"/>
              <a:gd name="connsiteX39" fmla="*/ 1585817 w 6041326"/>
              <a:gd name="connsiteY39" fmla="*/ 483299 h 1440179"/>
              <a:gd name="connsiteX40" fmla="*/ 1585817 w 6041326"/>
              <a:gd name="connsiteY40" fmla="*/ 459391 h 1440179"/>
              <a:gd name="connsiteX41" fmla="*/ 1542383 w 6041326"/>
              <a:gd name="connsiteY41" fmla="*/ 459391 h 1440179"/>
              <a:gd name="connsiteX42" fmla="*/ 1542383 w 6041326"/>
              <a:gd name="connsiteY42" fmla="*/ 431387 h 1440179"/>
              <a:gd name="connsiteX43" fmla="*/ 1423511 w 6041326"/>
              <a:gd name="connsiteY43" fmla="*/ 431387 h 1440179"/>
              <a:gd name="connsiteX44" fmla="*/ 1423511 w 6041326"/>
              <a:gd name="connsiteY44" fmla="*/ 411575 h 1440179"/>
              <a:gd name="connsiteX45" fmla="*/ 1074611 w 6041326"/>
              <a:gd name="connsiteY45" fmla="*/ 411575 h 1440179"/>
              <a:gd name="connsiteX46" fmla="*/ 1074611 w 6041326"/>
              <a:gd name="connsiteY46" fmla="*/ 387572 h 1440179"/>
              <a:gd name="connsiteX47" fmla="*/ 1048322 w 6041326"/>
              <a:gd name="connsiteY47" fmla="*/ 387572 h 1440179"/>
              <a:gd name="connsiteX48" fmla="*/ 1048322 w 6041326"/>
              <a:gd name="connsiteY48" fmla="*/ 354140 h 1440179"/>
              <a:gd name="connsiteX49" fmla="*/ 992696 w 6041326"/>
              <a:gd name="connsiteY49" fmla="*/ 354140 h 1440179"/>
              <a:gd name="connsiteX50" fmla="*/ 992696 w 6041326"/>
              <a:gd name="connsiteY50" fmla="*/ 332232 h 1440179"/>
              <a:gd name="connsiteX51" fmla="*/ 941927 w 6041326"/>
              <a:gd name="connsiteY51" fmla="*/ 332232 h 1440179"/>
              <a:gd name="connsiteX52" fmla="*/ 941927 w 6041326"/>
              <a:gd name="connsiteY52" fmla="*/ 314897 h 1440179"/>
              <a:gd name="connsiteX53" fmla="*/ 897255 w 6041326"/>
              <a:gd name="connsiteY53" fmla="*/ 314897 h 1440179"/>
              <a:gd name="connsiteX54" fmla="*/ 897255 w 6041326"/>
              <a:gd name="connsiteY54" fmla="*/ 291656 h 1440179"/>
              <a:gd name="connsiteX55" fmla="*/ 864108 w 6041326"/>
              <a:gd name="connsiteY55" fmla="*/ 291656 h 1440179"/>
              <a:gd name="connsiteX56" fmla="*/ 864108 w 6041326"/>
              <a:gd name="connsiteY56" fmla="*/ 275082 h 1440179"/>
              <a:gd name="connsiteX57" fmla="*/ 852869 w 6041326"/>
              <a:gd name="connsiteY57" fmla="*/ 275082 h 1440179"/>
              <a:gd name="connsiteX58" fmla="*/ 852869 w 6041326"/>
              <a:gd name="connsiteY58" fmla="*/ 252222 h 1440179"/>
              <a:gd name="connsiteX59" fmla="*/ 775049 w 6041326"/>
              <a:gd name="connsiteY59" fmla="*/ 252222 h 1440179"/>
              <a:gd name="connsiteX60" fmla="*/ 775049 w 6041326"/>
              <a:gd name="connsiteY60" fmla="*/ 231458 h 1440179"/>
              <a:gd name="connsiteX61" fmla="*/ 696373 w 6041326"/>
              <a:gd name="connsiteY61" fmla="*/ 231458 h 1440179"/>
              <a:gd name="connsiteX62" fmla="*/ 696373 w 6041326"/>
              <a:gd name="connsiteY62" fmla="*/ 213931 h 1440179"/>
              <a:gd name="connsiteX63" fmla="*/ 690563 w 6041326"/>
              <a:gd name="connsiteY63" fmla="*/ 213931 h 1440179"/>
              <a:gd name="connsiteX64" fmla="*/ 690563 w 6041326"/>
              <a:gd name="connsiteY64" fmla="*/ 196596 h 1440179"/>
              <a:gd name="connsiteX65" fmla="*/ 662273 w 6041326"/>
              <a:gd name="connsiteY65" fmla="*/ 196596 h 1440179"/>
              <a:gd name="connsiteX66" fmla="*/ 662273 w 6041326"/>
              <a:gd name="connsiteY66" fmla="*/ 174403 h 1440179"/>
              <a:gd name="connsiteX67" fmla="*/ 556546 w 6041326"/>
              <a:gd name="connsiteY67" fmla="*/ 174403 h 1440179"/>
              <a:gd name="connsiteX68" fmla="*/ 556546 w 6041326"/>
              <a:gd name="connsiteY68" fmla="*/ 157734 h 1440179"/>
              <a:gd name="connsiteX69" fmla="*/ 416624 w 6041326"/>
              <a:gd name="connsiteY69" fmla="*/ 157734 h 1440179"/>
              <a:gd name="connsiteX70" fmla="*/ 416624 w 6041326"/>
              <a:gd name="connsiteY70" fmla="*/ 135255 h 1440179"/>
              <a:gd name="connsiteX71" fmla="*/ 360998 w 6041326"/>
              <a:gd name="connsiteY71" fmla="*/ 135255 h 1440179"/>
              <a:gd name="connsiteX72" fmla="*/ 360998 w 6041326"/>
              <a:gd name="connsiteY72" fmla="*/ 118205 h 1440179"/>
              <a:gd name="connsiteX73" fmla="*/ 127540 w 6041326"/>
              <a:gd name="connsiteY73" fmla="*/ 118205 h 1440179"/>
              <a:gd name="connsiteX74" fmla="*/ 127540 w 6041326"/>
              <a:gd name="connsiteY74" fmla="*/ 100584 h 1440179"/>
              <a:gd name="connsiteX75" fmla="*/ 120587 w 6041326"/>
              <a:gd name="connsiteY75" fmla="*/ 100584 h 1440179"/>
              <a:gd name="connsiteX76" fmla="*/ 120587 w 6041326"/>
              <a:gd name="connsiteY76" fmla="*/ 78677 h 1440179"/>
              <a:gd name="connsiteX77" fmla="*/ 64675 w 6041326"/>
              <a:gd name="connsiteY77" fmla="*/ 78677 h 1440179"/>
              <a:gd name="connsiteX78" fmla="*/ 64675 w 6041326"/>
              <a:gd name="connsiteY78" fmla="*/ 60770 h 1440179"/>
              <a:gd name="connsiteX79" fmla="*/ 53721 w 6041326"/>
              <a:gd name="connsiteY79" fmla="*/ 60770 h 1440179"/>
              <a:gd name="connsiteX80" fmla="*/ 53721 w 6041326"/>
              <a:gd name="connsiteY80" fmla="*/ 21527 h 1440179"/>
              <a:gd name="connsiteX81" fmla="*/ 39434 w 6041326"/>
              <a:gd name="connsiteY81" fmla="*/ 21527 h 1440179"/>
              <a:gd name="connsiteX82" fmla="*/ 39434 w 6041326"/>
              <a:gd name="connsiteY82" fmla="*/ 0 h 1440179"/>
              <a:gd name="connsiteX83" fmla="*/ 0 w 6041326"/>
              <a:gd name="connsiteY83" fmla="*/ 0 h 144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41326" h="1440179">
                <a:moveTo>
                  <a:pt x="6041327" y="1440180"/>
                </a:moveTo>
                <a:lnTo>
                  <a:pt x="4664107" y="1440180"/>
                </a:lnTo>
                <a:lnTo>
                  <a:pt x="4664107" y="1203674"/>
                </a:lnTo>
                <a:lnTo>
                  <a:pt x="4093083" y="1203674"/>
                </a:lnTo>
                <a:lnTo>
                  <a:pt x="4093083" y="1120521"/>
                </a:lnTo>
                <a:lnTo>
                  <a:pt x="3884581" y="1120521"/>
                </a:lnTo>
                <a:lnTo>
                  <a:pt x="3884581" y="1040511"/>
                </a:lnTo>
                <a:lnTo>
                  <a:pt x="3686080" y="1040511"/>
                </a:lnTo>
                <a:lnTo>
                  <a:pt x="3686080" y="979361"/>
                </a:lnTo>
                <a:lnTo>
                  <a:pt x="3311557" y="979361"/>
                </a:lnTo>
                <a:lnTo>
                  <a:pt x="3311557" y="921925"/>
                </a:lnTo>
                <a:lnTo>
                  <a:pt x="3127343" y="921925"/>
                </a:lnTo>
                <a:lnTo>
                  <a:pt x="3127343" y="880110"/>
                </a:lnTo>
                <a:lnTo>
                  <a:pt x="3059811" y="880110"/>
                </a:lnTo>
                <a:lnTo>
                  <a:pt x="3059811" y="837248"/>
                </a:lnTo>
                <a:lnTo>
                  <a:pt x="2740724" y="837248"/>
                </a:lnTo>
                <a:lnTo>
                  <a:pt x="2740724" y="793813"/>
                </a:lnTo>
                <a:lnTo>
                  <a:pt x="2507552" y="793813"/>
                </a:lnTo>
                <a:lnTo>
                  <a:pt x="2507552" y="763238"/>
                </a:lnTo>
                <a:lnTo>
                  <a:pt x="2496217" y="763238"/>
                </a:lnTo>
                <a:lnTo>
                  <a:pt x="2496217" y="731330"/>
                </a:lnTo>
                <a:lnTo>
                  <a:pt x="2290191" y="731330"/>
                </a:lnTo>
                <a:lnTo>
                  <a:pt x="2290191" y="698849"/>
                </a:lnTo>
                <a:lnTo>
                  <a:pt x="2266760" y="698849"/>
                </a:lnTo>
                <a:lnTo>
                  <a:pt x="2266760" y="663893"/>
                </a:lnTo>
                <a:lnTo>
                  <a:pt x="2177034" y="663893"/>
                </a:lnTo>
                <a:lnTo>
                  <a:pt x="2177034" y="638270"/>
                </a:lnTo>
                <a:lnTo>
                  <a:pt x="2104454" y="638270"/>
                </a:lnTo>
                <a:lnTo>
                  <a:pt x="2104454" y="613029"/>
                </a:lnTo>
                <a:lnTo>
                  <a:pt x="1925669" y="613029"/>
                </a:lnTo>
                <a:lnTo>
                  <a:pt x="1925669" y="585407"/>
                </a:lnTo>
                <a:lnTo>
                  <a:pt x="1847279" y="585407"/>
                </a:lnTo>
                <a:lnTo>
                  <a:pt x="1847279" y="556832"/>
                </a:lnTo>
                <a:lnTo>
                  <a:pt x="1683734" y="556832"/>
                </a:lnTo>
                <a:lnTo>
                  <a:pt x="1683734" y="528923"/>
                </a:lnTo>
                <a:lnTo>
                  <a:pt x="1655731" y="528923"/>
                </a:lnTo>
                <a:lnTo>
                  <a:pt x="1655731" y="512445"/>
                </a:lnTo>
                <a:lnTo>
                  <a:pt x="1630204" y="512445"/>
                </a:lnTo>
                <a:lnTo>
                  <a:pt x="1630204" y="483299"/>
                </a:lnTo>
                <a:lnTo>
                  <a:pt x="1585817" y="483299"/>
                </a:lnTo>
                <a:lnTo>
                  <a:pt x="1585817" y="459391"/>
                </a:lnTo>
                <a:lnTo>
                  <a:pt x="1542383" y="459391"/>
                </a:lnTo>
                <a:lnTo>
                  <a:pt x="1542383" y="431387"/>
                </a:lnTo>
                <a:lnTo>
                  <a:pt x="1423511" y="431387"/>
                </a:lnTo>
                <a:lnTo>
                  <a:pt x="1423511" y="411575"/>
                </a:lnTo>
                <a:lnTo>
                  <a:pt x="1074611" y="411575"/>
                </a:lnTo>
                <a:lnTo>
                  <a:pt x="1074611" y="387572"/>
                </a:lnTo>
                <a:lnTo>
                  <a:pt x="1048322" y="387572"/>
                </a:lnTo>
                <a:lnTo>
                  <a:pt x="1048322" y="354140"/>
                </a:lnTo>
                <a:lnTo>
                  <a:pt x="992696" y="354140"/>
                </a:lnTo>
                <a:lnTo>
                  <a:pt x="992696" y="332232"/>
                </a:lnTo>
                <a:lnTo>
                  <a:pt x="941927" y="332232"/>
                </a:lnTo>
                <a:lnTo>
                  <a:pt x="941927" y="314897"/>
                </a:lnTo>
                <a:lnTo>
                  <a:pt x="897255" y="314897"/>
                </a:lnTo>
                <a:lnTo>
                  <a:pt x="897255" y="291656"/>
                </a:lnTo>
                <a:lnTo>
                  <a:pt x="864108" y="291656"/>
                </a:lnTo>
                <a:lnTo>
                  <a:pt x="864108" y="275082"/>
                </a:lnTo>
                <a:lnTo>
                  <a:pt x="852869" y="275082"/>
                </a:lnTo>
                <a:lnTo>
                  <a:pt x="852869" y="252222"/>
                </a:lnTo>
                <a:lnTo>
                  <a:pt x="775049" y="252222"/>
                </a:lnTo>
                <a:lnTo>
                  <a:pt x="775049" y="231458"/>
                </a:lnTo>
                <a:lnTo>
                  <a:pt x="696373" y="231458"/>
                </a:lnTo>
                <a:lnTo>
                  <a:pt x="696373" y="213931"/>
                </a:lnTo>
                <a:lnTo>
                  <a:pt x="690563" y="213931"/>
                </a:lnTo>
                <a:lnTo>
                  <a:pt x="690563" y="196596"/>
                </a:lnTo>
                <a:lnTo>
                  <a:pt x="662273" y="196596"/>
                </a:lnTo>
                <a:lnTo>
                  <a:pt x="662273" y="174403"/>
                </a:lnTo>
                <a:lnTo>
                  <a:pt x="556546" y="174403"/>
                </a:lnTo>
                <a:lnTo>
                  <a:pt x="556546" y="157734"/>
                </a:lnTo>
                <a:lnTo>
                  <a:pt x="416624" y="157734"/>
                </a:lnTo>
                <a:lnTo>
                  <a:pt x="416624" y="135255"/>
                </a:lnTo>
                <a:lnTo>
                  <a:pt x="360998" y="135255"/>
                </a:lnTo>
                <a:lnTo>
                  <a:pt x="360998" y="118205"/>
                </a:lnTo>
                <a:lnTo>
                  <a:pt x="127540" y="118205"/>
                </a:lnTo>
                <a:lnTo>
                  <a:pt x="127540" y="100584"/>
                </a:lnTo>
                <a:lnTo>
                  <a:pt x="120587" y="100584"/>
                </a:lnTo>
                <a:lnTo>
                  <a:pt x="120587" y="78677"/>
                </a:lnTo>
                <a:lnTo>
                  <a:pt x="64675" y="78677"/>
                </a:lnTo>
                <a:lnTo>
                  <a:pt x="64675" y="60770"/>
                </a:lnTo>
                <a:lnTo>
                  <a:pt x="53721" y="60770"/>
                </a:lnTo>
                <a:lnTo>
                  <a:pt x="53721" y="21527"/>
                </a:lnTo>
                <a:lnTo>
                  <a:pt x="39434" y="21527"/>
                </a:lnTo>
                <a:lnTo>
                  <a:pt x="39434" y="0"/>
                </a:lnTo>
                <a:lnTo>
                  <a:pt x="0" y="0"/>
                </a:lnTo>
              </a:path>
            </a:pathLst>
          </a:custGeom>
          <a:noFill/>
          <a:ln w="19050" cap="flat">
            <a:solidFill>
              <a:srgbClr val="A4D6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551" name="TextBox 2550">
            <a:extLst>
              <a:ext uri="{FF2B5EF4-FFF2-40B4-BE49-F238E27FC236}">
                <a16:creationId xmlns:a16="http://schemas.microsoft.com/office/drawing/2014/main" id="{AB9F77EB-D9D5-9A5B-ACBF-F4B3970F4ED9}"/>
              </a:ext>
            </a:extLst>
          </p:cNvPr>
          <p:cNvSpPr txBox="1"/>
          <p:nvPr/>
        </p:nvSpPr>
        <p:spPr>
          <a:xfrm>
            <a:off x="8493011" y="1369301"/>
            <a:ext cx="1103836" cy="27699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mn-cs"/>
              </a:rPr>
              <a:t>Patients, 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52" name="TextBox 2551">
            <a:extLst>
              <a:ext uri="{FF2B5EF4-FFF2-40B4-BE49-F238E27FC236}">
                <a16:creationId xmlns:a16="http://schemas.microsoft.com/office/drawing/2014/main" id="{853B3326-C570-FA29-AE0E-CD32B4D71566}"/>
              </a:ext>
            </a:extLst>
          </p:cNvPr>
          <p:cNvSpPr txBox="1"/>
          <p:nvPr/>
        </p:nvSpPr>
        <p:spPr>
          <a:xfrm>
            <a:off x="10206448" y="1369301"/>
            <a:ext cx="1922395" cy="276999"/>
          </a:xfrm>
          <a:prstGeom prst="rect">
            <a:avLst/>
          </a:prstGeom>
          <a:noFill/>
        </p:spPr>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Median OS, months</a:t>
            </a:r>
          </a:p>
        </p:txBody>
      </p:sp>
      <p:grpSp>
        <p:nvGrpSpPr>
          <p:cNvPr id="2553" name="Group 2552">
            <a:extLst>
              <a:ext uri="{FF2B5EF4-FFF2-40B4-BE49-F238E27FC236}">
                <a16:creationId xmlns:a16="http://schemas.microsoft.com/office/drawing/2014/main" id="{07B5FC9F-0783-ADF8-8C25-B80D3749BEED}"/>
              </a:ext>
            </a:extLst>
          </p:cNvPr>
          <p:cNvGrpSpPr/>
          <p:nvPr/>
        </p:nvGrpSpPr>
        <p:grpSpPr>
          <a:xfrm>
            <a:off x="8194726" y="5234451"/>
            <a:ext cx="3830615" cy="482036"/>
            <a:chOff x="6593031" y="5856455"/>
            <a:chExt cx="3830615" cy="482036"/>
          </a:xfrm>
        </p:grpSpPr>
        <p:grpSp>
          <p:nvGrpSpPr>
            <p:cNvPr id="2554" name="Group 2553">
              <a:extLst>
                <a:ext uri="{FF2B5EF4-FFF2-40B4-BE49-F238E27FC236}">
                  <a16:creationId xmlns:a16="http://schemas.microsoft.com/office/drawing/2014/main" id="{FEBDE646-98CA-5D76-8420-A5BC4AD5DA81}"/>
                </a:ext>
              </a:extLst>
            </p:cNvPr>
            <p:cNvGrpSpPr/>
            <p:nvPr/>
          </p:nvGrpSpPr>
          <p:grpSpPr>
            <a:xfrm>
              <a:off x="6593031" y="5856455"/>
              <a:ext cx="3830615" cy="482036"/>
              <a:chOff x="6593031" y="5845697"/>
              <a:chExt cx="3830615" cy="482036"/>
            </a:xfrm>
          </p:grpSpPr>
          <p:sp>
            <p:nvSpPr>
              <p:cNvPr id="2564" name="TextBox 2563">
                <a:extLst>
                  <a:ext uri="{FF2B5EF4-FFF2-40B4-BE49-F238E27FC236}">
                    <a16:creationId xmlns:a16="http://schemas.microsoft.com/office/drawing/2014/main" id="{5C244C3E-0A35-5CF7-8B1C-2A2FEE385508}"/>
                  </a:ext>
                </a:extLst>
              </p:cNvPr>
              <p:cNvSpPr txBox="1"/>
              <p:nvPr/>
            </p:nvSpPr>
            <p:spPr>
              <a:xfrm>
                <a:off x="6593031" y="5850717"/>
                <a:ext cx="1060631"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rPr>
                  <a:t>Favors </a:t>
                </a:r>
                <a:br>
                  <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rPr>
                </a:br>
                <a:r>
                  <a:rPr kumimoji="0" lang="en-US" sz="1200" b="1" i="0" u="none" strike="noStrike" kern="0" cap="none" spc="0" normalizeH="0" baseline="0" noProof="0" dirty="0" err="1">
                    <a:ln>
                      <a:noFill/>
                    </a:ln>
                    <a:solidFill>
                      <a:srgbClr val="003865">
                        <a:lumMod val="75000"/>
                        <a:lumOff val="25000"/>
                      </a:srgbClr>
                    </a:solidFill>
                    <a:effectLst/>
                    <a:uLnTx/>
                    <a:uFillTx/>
                    <a:latin typeface="Calibri" panose="020F0502020204030204"/>
                    <a:ea typeface="+mn-ea"/>
                    <a:cs typeface="+mn-cs"/>
                  </a:rPr>
                  <a:t>capi+abi</a:t>
                </a:r>
                <a:endParaRPr kumimoji="0" lang="en-US" sz="1200" b="1" i="0" u="none" strike="noStrike" kern="0" cap="none" spc="0" normalizeH="0" baseline="0" noProof="0" dirty="0">
                  <a:ln>
                    <a:noFill/>
                  </a:ln>
                  <a:solidFill>
                    <a:srgbClr val="003865">
                      <a:lumMod val="75000"/>
                      <a:lumOff val="25000"/>
                    </a:srgbClr>
                  </a:solidFill>
                  <a:effectLst/>
                  <a:uLnTx/>
                  <a:uFillTx/>
                  <a:latin typeface="Calibri" panose="020F0502020204030204"/>
                  <a:ea typeface="+mn-ea"/>
                  <a:cs typeface="+mn-cs"/>
                </a:endParaRPr>
              </a:p>
            </p:txBody>
          </p:sp>
          <p:sp>
            <p:nvSpPr>
              <p:cNvPr id="2565" name="TextBox 2564">
                <a:extLst>
                  <a:ext uri="{FF2B5EF4-FFF2-40B4-BE49-F238E27FC236}">
                    <a16:creationId xmlns:a16="http://schemas.microsoft.com/office/drawing/2014/main" id="{97636076-F759-AB54-7103-6462F84ED3E0}"/>
                  </a:ext>
                </a:extLst>
              </p:cNvPr>
              <p:cNvSpPr txBox="1"/>
              <p:nvPr/>
            </p:nvSpPr>
            <p:spPr>
              <a:xfrm>
                <a:off x="7752745" y="6050734"/>
                <a:ext cx="18244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rPr>
                  <a:t>HR (95% CI)</a:t>
                </a:r>
              </a:p>
            </p:txBody>
          </p:sp>
          <p:sp>
            <p:nvSpPr>
              <p:cNvPr id="2566" name="TextBox 2565">
                <a:extLst>
                  <a:ext uri="{FF2B5EF4-FFF2-40B4-BE49-F238E27FC236}">
                    <a16:creationId xmlns:a16="http://schemas.microsoft.com/office/drawing/2014/main" id="{A5BB2E9F-479C-91BE-3046-A3AD7918E5F4}"/>
                  </a:ext>
                </a:extLst>
              </p:cNvPr>
              <p:cNvSpPr txBox="1"/>
              <p:nvPr/>
            </p:nvSpPr>
            <p:spPr>
              <a:xfrm>
                <a:off x="9549971" y="5845697"/>
                <a:ext cx="873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D0006F"/>
                    </a:solidFill>
                    <a:effectLst/>
                    <a:uLnTx/>
                    <a:uFillTx/>
                    <a:latin typeface="Calibri" panose="020F0502020204030204"/>
                    <a:ea typeface="+mn-ea"/>
                    <a:cs typeface="+mn-cs"/>
                  </a:rPr>
                  <a:t>Favors </a:t>
                </a:r>
                <a:r>
                  <a:rPr kumimoji="0" lang="en-US" sz="1200" b="1" i="0" u="none" strike="noStrike" kern="0" cap="none" spc="0" normalizeH="0" baseline="0" noProof="0" dirty="0" err="1">
                    <a:ln>
                      <a:noFill/>
                    </a:ln>
                    <a:solidFill>
                      <a:srgbClr val="D0006F"/>
                    </a:solidFill>
                    <a:effectLst/>
                    <a:uLnTx/>
                    <a:uFillTx/>
                    <a:latin typeface="Calibri" panose="020F0502020204030204"/>
                    <a:ea typeface="+mn-ea"/>
                    <a:cs typeface="+mn-cs"/>
                  </a:rPr>
                  <a:t>pbo+abi</a:t>
                </a:r>
                <a:endParaRPr kumimoji="0" lang="en-US" sz="1200" b="1" i="0" u="none" strike="noStrike" kern="0" cap="none" spc="0" normalizeH="0" baseline="0" noProof="0" dirty="0">
                  <a:ln>
                    <a:noFill/>
                  </a:ln>
                  <a:solidFill>
                    <a:srgbClr val="D0006F"/>
                  </a:solidFill>
                  <a:effectLst/>
                  <a:uLnTx/>
                  <a:uFillTx/>
                  <a:latin typeface="Calibri" panose="020F0502020204030204"/>
                  <a:ea typeface="+mn-ea"/>
                  <a:cs typeface="+mn-cs"/>
                </a:endParaRPr>
              </a:p>
            </p:txBody>
          </p:sp>
        </p:grpSp>
        <p:grpSp>
          <p:nvGrpSpPr>
            <p:cNvPr id="2555" name="Group 2554">
              <a:extLst>
                <a:ext uri="{FF2B5EF4-FFF2-40B4-BE49-F238E27FC236}">
                  <a16:creationId xmlns:a16="http://schemas.microsoft.com/office/drawing/2014/main" id="{F01CCD2C-2376-94A8-4ACD-03EAA3D7B2A4}"/>
                </a:ext>
              </a:extLst>
            </p:cNvPr>
            <p:cNvGrpSpPr/>
            <p:nvPr/>
          </p:nvGrpSpPr>
          <p:grpSpPr>
            <a:xfrm>
              <a:off x="7582437" y="5927550"/>
              <a:ext cx="2101516" cy="257932"/>
              <a:chOff x="7582437" y="5927550"/>
              <a:chExt cx="2101516" cy="257932"/>
            </a:xfrm>
          </p:grpSpPr>
          <p:cxnSp>
            <p:nvCxnSpPr>
              <p:cNvPr id="2556" name="Straight Connector 2555">
                <a:extLst>
                  <a:ext uri="{FF2B5EF4-FFF2-40B4-BE49-F238E27FC236}">
                    <a16:creationId xmlns:a16="http://schemas.microsoft.com/office/drawing/2014/main" id="{08BDE4B3-F311-0239-A8A5-6BDAC917A1BC}"/>
                  </a:ext>
                </a:extLst>
              </p:cNvPr>
              <p:cNvCxnSpPr>
                <a:cxnSpLocks/>
              </p:cNvCxnSpPr>
              <p:nvPr/>
            </p:nvCxnSpPr>
            <p:spPr>
              <a:xfrm>
                <a:off x="7806080" y="5927550"/>
                <a:ext cx="1652400" cy="0"/>
              </a:xfrm>
              <a:prstGeom prst="line">
                <a:avLst/>
              </a:prstGeom>
              <a:noFill/>
              <a:ln w="9525" cap="sq" cmpd="sng" algn="ctr">
                <a:solidFill>
                  <a:srgbClr val="000000"/>
                </a:solidFill>
                <a:prstDash val="solid"/>
              </a:ln>
              <a:effectLst/>
            </p:spPr>
          </p:cxnSp>
          <p:sp>
            <p:nvSpPr>
              <p:cNvPr id="2557" name="TextBox 2556">
                <a:extLst>
                  <a:ext uri="{FF2B5EF4-FFF2-40B4-BE49-F238E27FC236}">
                    <a16:creationId xmlns:a16="http://schemas.microsoft.com/office/drawing/2014/main" id="{534313DF-FFC5-F408-1030-12475BC202FE}"/>
                  </a:ext>
                </a:extLst>
              </p:cNvPr>
              <p:cNvSpPr txBox="1"/>
              <p:nvPr/>
            </p:nvSpPr>
            <p:spPr>
              <a:xfrm>
                <a:off x="8407186"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1.0</a:t>
                </a:r>
              </a:p>
            </p:txBody>
          </p:sp>
          <p:sp>
            <p:nvSpPr>
              <p:cNvPr id="2558" name="TextBox 2557">
                <a:extLst>
                  <a:ext uri="{FF2B5EF4-FFF2-40B4-BE49-F238E27FC236}">
                    <a16:creationId xmlns:a16="http://schemas.microsoft.com/office/drawing/2014/main" id="{7D5C35D4-770B-47E3-AA53-D4C1B2C53D3F}"/>
                  </a:ext>
                </a:extLst>
              </p:cNvPr>
              <p:cNvSpPr txBox="1"/>
              <p:nvPr/>
            </p:nvSpPr>
            <p:spPr>
              <a:xfrm>
                <a:off x="9236278"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2.0</a:t>
                </a:r>
              </a:p>
            </p:txBody>
          </p:sp>
          <p:sp>
            <p:nvSpPr>
              <p:cNvPr id="2559" name="TextBox 2558">
                <a:extLst>
                  <a:ext uri="{FF2B5EF4-FFF2-40B4-BE49-F238E27FC236}">
                    <a16:creationId xmlns:a16="http://schemas.microsoft.com/office/drawing/2014/main" id="{96BB7452-FF73-37FA-205E-48050FBDE5D2}"/>
                  </a:ext>
                </a:extLst>
              </p:cNvPr>
              <p:cNvSpPr txBox="1"/>
              <p:nvPr/>
            </p:nvSpPr>
            <p:spPr>
              <a:xfrm>
                <a:off x="7582437" y="5932911"/>
                <a:ext cx="447675" cy="252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000000"/>
                    </a:solidFill>
                    <a:effectLst/>
                    <a:uLnTx/>
                    <a:uFillTx/>
                    <a:latin typeface="Calibri" panose="020F0502020204030204"/>
                    <a:ea typeface="+mn-ea"/>
                    <a:cs typeface="+mn-cs"/>
                  </a:rPr>
                  <a:t>0.5</a:t>
                </a:r>
              </a:p>
            </p:txBody>
          </p:sp>
          <p:grpSp>
            <p:nvGrpSpPr>
              <p:cNvPr id="2560" name="Group 2559">
                <a:extLst>
                  <a:ext uri="{FF2B5EF4-FFF2-40B4-BE49-F238E27FC236}">
                    <a16:creationId xmlns:a16="http://schemas.microsoft.com/office/drawing/2014/main" id="{52017B6B-D1D4-53C1-4748-80F02800E3EC}"/>
                  </a:ext>
                </a:extLst>
              </p:cNvPr>
              <p:cNvGrpSpPr/>
              <p:nvPr/>
            </p:nvGrpSpPr>
            <p:grpSpPr>
              <a:xfrm>
                <a:off x="7805497" y="5927550"/>
                <a:ext cx="1653165" cy="34485"/>
                <a:chOff x="7799955" y="5927550"/>
                <a:chExt cx="1653165" cy="34485"/>
              </a:xfrm>
            </p:grpSpPr>
            <p:cxnSp>
              <p:nvCxnSpPr>
                <p:cNvPr id="2561" name="Straight Connector 2560">
                  <a:extLst>
                    <a:ext uri="{FF2B5EF4-FFF2-40B4-BE49-F238E27FC236}">
                      <a16:creationId xmlns:a16="http://schemas.microsoft.com/office/drawing/2014/main" id="{6A4D7B7C-F51D-5B7F-6B7B-7C4454C68C0E}"/>
                    </a:ext>
                  </a:extLst>
                </p:cNvPr>
                <p:cNvCxnSpPr>
                  <a:cxnSpLocks/>
                </p:cNvCxnSpPr>
                <p:nvPr/>
              </p:nvCxnSpPr>
              <p:spPr>
                <a:xfrm>
                  <a:off x="7799955" y="5927550"/>
                  <a:ext cx="0" cy="34485"/>
                </a:xfrm>
                <a:prstGeom prst="line">
                  <a:avLst/>
                </a:prstGeom>
                <a:noFill/>
                <a:ln w="9525" cap="flat" cmpd="sng" algn="ctr">
                  <a:solidFill>
                    <a:srgbClr val="000000"/>
                  </a:solidFill>
                  <a:prstDash val="solid"/>
                </a:ln>
                <a:effectLst/>
              </p:spPr>
            </p:cxnSp>
            <p:cxnSp>
              <p:nvCxnSpPr>
                <p:cNvPr id="2562" name="Straight Connector 2561">
                  <a:extLst>
                    <a:ext uri="{FF2B5EF4-FFF2-40B4-BE49-F238E27FC236}">
                      <a16:creationId xmlns:a16="http://schemas.microsoft.com/office/drawing/2014/main" id="{071584C5-8093-2BB5-A0F6-2FE7E8BF2E3F}"/>
                    </a:ext>
                  </a:extLst>
                </p:cNvPr>
                <p:cNvCxnSpPr>
                  <a:cxnSpLocks/>
                </p:cNvCxnSpPr>
                <p:nvPr/>
              </p:nvCxnSpPr>
              <p:spPr>
                <a:xfrm>
                  <a:off x="9453120" y="5927550"/>
                  <a:ext cx="0" cy="34485"/>
                </a:xfrm>
                <a:prstGeom prst="line">
                  <a:avLst/>
                </a:prstGeom>
                <a:noFill/>
                <a:ln w="9525" cap="flat" cmpd="sng" algn="ctr">
                  <a:solidFill>
                    <a:srgbClr val="000000"/>
                  </a:solidFill>
                  <a:prstDash val="solid"/>
                </a:ln>
                <a:effectLst/>
              </p:spPr>
            </p:cxnSp>
            <p:cxnSp>
              <p:nvCxnSpPr>
                <p:cNvPr id="2563" name="Straight Connector 2562">
                  <a:extLst>
                    <a:ext uri="{FF2B5EF4-FFF2-40B4-BE49-F238E27FC236}">
                      <a16:creationId xmlns:a16="http://schemas.microsoft.com/office/drawing/2014/main" id="{10C7CCF5-9F68-5F6C-5288-917707110E8D}"/>
                    </a:ext>
                  </a:extLst>
                </p:cNvPr>
                <p:cNvCxnSpPr>
                  <a:cxnSpLocks/>
                </p:cNvCxnSpPr>
                <p:nvPr/>
              </p:nvCxnSpPr>
              <p:spPr>
                <a:xfrm>
                  <a:off x="8630499" y="5927550"/>
                  <a:ext cx="0" cy="34485"/>
                </a:xfrm>
                <a:prstGeom prst="line">
                  <a:avLst/>
                </a:prstGeom>
                <a:noFill/>
                <a:ln w="9525" cap="flat" cmpd="sng" algn="ctr">
                  <a:solidFill>
                    <a:srgbClr val="000000"/>
                  </a:solidFill>
                  <a:prstDash val="solid"/>
                </a:ln>
                <a:effectLst/>
              </p:spPr>
            </p:cxnSp>
          </p:grpSp>
        </p:grpSp>
      </p:grpSp>
      <p:grpSp>
        <p:nvGrpSpPr>
          <p:cNvPr id="2567" name="Group 2566">
            <a:extLst>
              <a:ext uri="{FF2B5EF4-FFF2-40B4-BE49-F238E27FC236}">
                <a16:creationId xmlns:a16="http://schemas.microsoft.com/office/drawing/2014/main" id="{60D6621A-5274-516D-3DDD-27B6170303A5}"/>
              </a:ext>
            </a:extLst>
          </p:cNvPr>
          <p:cNvGrpSpPr/>
          <p:nvPr/>
        </p:nvGrpSpPr>
        <p:grpSpPr>
          <a:xfrm>
            <a:off x="766336" y="4361708"/>
            <a:ext cx="2360965" cy="461665"/>
            <a:chOff x="1283828" y="4155747"/>
            <a:chExt cx="2068926" cy="461665"/>
          </a:xfrm>
        </p:grpSpPr>
        <p:sp>
          <p:nvSpPr>
            <p:cNvPr id="2568" name="TextBox 2567">
              <a:extLst>
                <a:ext uri="{FF2B5EF4-FFF2-40B4-BE49-F238E27FC236}">
                  <a16:creationId xmlns:a16="http://schemas.microsoft.com/office/drawing/2014/main" id="{7464AA49-0ECC-70E8-EA28-3976A227DE82}"/>
                </a:ext>
              </a:extLst>
            </p:cNvPr>
            <p:cNvSpPr txBox="1"/>
            <p:nvPr/>
          </p:nvSpPr>
          <p:spPr>
            <a:xfrm>
              <a:off x="1672427" y="4155747"/>
              <a:ext cx="168032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Calibri" panose="020F0502020204030204"/>
                  <a:ea typeface="+mn-ea"/>
                  <a:cs typeface="+mn-cs"/>
                </a:rPr>
                <a:t>Capivasertib+abiraterone</a:t>
              </a:r>
              <a:endPar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err="1">
                  <a:ln>
                    <a:noFill/>
                  </a:ln>
                  <a:solidFill>
                    <a:srgbClr val="000000"/>
                  </a:solidFill>
                  <a:effectLst/>
                  <a:uLnTx/>
                  <a:uFillTx/>
                  <a:latin typeface="Calibri" panose="020F0502020204030204"/>
                  <a:ea typeface="+mn-ea"/>
                  <a:cs typeface="+mn-cs"/>
                </a:rPr>
                <a:t>Placebo+abiraterone</a:t>
              </a:r>
              <a:endParaRPr kumimoji="0" lang="en-US" sz="12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nvGrpSpPr>
            <p:cNvPr id="2569" name="Group 2568">
              <a:extLst>
                <a:ext uri="{FF2B5EF4-FFF2-40B4-BE49-F238E27FC236}">
                  <a16:creationId xmlns:a16="http://schemas.microsoft.com/office/drawing/2014/main" id="{CDEC75A4-A14A-BCA9-B13A-50C638D8BE79}"/>
                </a:ext>
              </a:extLst>
            </p:cNvPr>
            <p:cNvGrpSpPr/>
            <p:nvPr/>
          </p:nvGrpSpPr>
          <p:grpSpPr>
            <a:xfrm>
              <a:off x="1289304" y="4278446"/>
              <a:ext cx="334470" cy="72000"/>
              <a:chOff x="2459420" y="3626363"/>
              <a:chExt cx="313728" cy="72000"/>
            </a:xfrm>
          </p:grpSpPr>
          <p:cxnSp>
            <p:nvCxnSpPr>
              <p:cNvPr id="2573" name="Straight Connector 2572">
                <a:extLst>
                  <a:ext uri="{FF2B5EF4-FFF2-40B4-BE49-F238E27FC236}">
                    <a16:creationId xmlns:a16="http://schemas.microsoft.com/office/drawing/2014/main" id="{6761B745-6C4F-F3A1-A64C-E0CB4091B5F9}"/>
                  </a:ext>
                </a:extLst>
              </p:cNvPr>
              <p:cNvCxnSpPr>
                <a:cxnSpLocks/>
              </p:cNvCxnSpPr>
              <p:nvPr/>
            </p:nvCxnSpPr>
            <p:spPr>
              <a:xfrm>
                <a:off x="2459420" y="3662363"/>
                <a:ext cx="313728" cy="0"/>
              </a:xfrm>
              <a:prstGeom prst="line">
                <a:avLst/>
              </a:prstGeom>
              <a:noFill/>
              <a:ln w="19050" cap="flat" cmpd="sng" algn="ctr">
                <a:solidFill>
                  <a:srgbClr val="003865">
                    <a:lumMod val="75000"/>
                    <a:lumOff val="25000"/>
                  </a:srgbClr>
                </a:solidFill>
                <a:prstDash val="solid"/>
              </a:ln>
              <a:effectLst/>
            </p:spPr>
          </p:cxnSp>
          <p:cxnSp>
            <p:nvCxnSpPr>
              <p:cNvPr id="2574" name="Straight Connector 2573">
                <a:extLst>
                  <a:ext uri="{FF2B5EF4-FFF2-40B4-BE49-F238E27FC236}">
                    <a16:creationId xmlns:a16="http://schemas.microsoft.com/office/drawing/2014/main" id="{332F5180-9BF6-FE20-94FF-A152D51502E3}"/>
                  </a:ext>
                </a:extLst>
              </p:cNvPr>
              <p:cNvCxnSpPr>
                <a:cxnSpLocks/>
              </p:cNvCxnSpPr>
              <p:nvPr/>
            </p:nvCxnSpPr>
            <p:spPr>
              <a:xfrm rot="16200000" flipH="1">
                <a:off x="2580284" y="3662363"/>
                <a:ext cx="72000" cy="0"/>
              </a:xfrm>
              <a:prstGeom prst="line">
                <a:avLst/>
              </a:prstGeom>
              <a:noFill/>
              <a:ln w="19050" cap="flat" cmpd="sng" algn="ctr">
                <a:solidFill>
                  <a:srgbClr val="003865">
                    <a:lumMod val="75000"/>
                    <a:lumOff val="25000"/>
                  </a:srgbClr>
                </a:solidFill>
                <a:prstDash val="solid"/>
              </a:ln>
              <a:effectLst/>
            </p:spPr>
          </p:cxnSp>
        </p:grpSp>
        <p:grpSp>
          <p:nvGrpSpPr>
            <p:cNvPr id="2570" name="Group 2569">
              <a:extLst>
                <a:ext uri="{FF2B5EF4-FFF2-40B4-BE49-F238E27FC236}">
                  <a16:creationId xmlns:a16="http://schemas.microsoft.com/office/drawing/2014/main" id="{B1B85EBE-F72A-C4E1-F02C-A695BF7737B5}"/>
                </a:ext>
              </a:extLst>
            </p:cNvPr>
            <p:cNvGrpSpPr/>
            <p:nvPr/>
          </p:nvGrpSpPr>
          <p:grpSpPr>
            <a:xfrm>
              <a:off x="1283828" y="4464183"/>
              <a:ext cx="345421" cy="72000"/>
              <a:chOff x="2454284" y="3812100"/>
              <a:chExt cx="324000" cy="72000"/>
            </a:xfrm>
          </p:grpSpPr>
          <p:cxnSp>
            <p:nvCxnSpPr>
              <p:cNvPr id="2571" name="Straight Connector 2570">
                <a:extLst>
                  <a:ext uri="{FF2B5EF4-FFF2-40B4-BE49-F238E27FC236}">
                    <a16:creationId xmlns:a16="http://schemas.microsoft.com/office/drawing/2014/main" id="{8DBFFE77-3D4D-7360-430E-B26413F3B831}"/>
                  </a:ext>
                </a:extLst>
              </p:cNvPr>
              <p:cNvCxnSpPr>
                <a:cxnSpLocks/>
              </p:cNvCxnSpPr>
              <p:nvPr/>
            </p:nvCxnSpPr>
            <p:spPr>
              <a:xfrm>
                <a:off x="2454284" y="3848100"/>
                <a:ext cx="324000" cy="0"/>
              </a:xfrm>
              <a:prstGeom prst="line">
                <a:avLst/>
              </a:prstGeom>
              <a:noFill/>
              <a:ln w="19050" cap="flat" cmpd="sng" algn="ctr">
                <a:solidFill>
                  <a:srgbClr val="D0006F"/>
                </a:solidFill>
                <a:prstDash val="solid"/>
              </a:ln>
              <a:effectLst/>
            </p:spPr>
          </p:cxnSp>
          <p:cxnSp>
            <p:nvCxnSpPr>
              <p:cNvPr id="2572" name="Straight Connector 2571">
                <a:extLst>
                  <a:ext uri="{FF2B5EF4-FFF2-40B4-BE49-F238E27FC236}">
                    <a16:creationId xmlns:a16="http://schemas.microsoft.com/office/drawing/2014/main" id="{837A5B99-3148-FB25-4B87-A8A1914463DA}"/>
                  </a:ext>
                </a:extLst>
              </p:cNvPr>
              <p:cNvCxnSpPr>
                <a:cxnSpLocks/>
              </p:cNvCxnSpPr>
              <p:nvPr/>
            </p:nvCxnSpPr>
            <p:spPr>
              <a:xfrm rot="16200000" flipH="1">
                <a:off x="2580284" y="3848100"/>
                <a:ext cx="72000" cy="0"/>
              </a:xfrm>
              <a:prstGeom prst="line">
                <a:avLst/>
              </a:prstGeom>
              <a:noFill/>
              <a:ln w="19050" cap="flat" cmpd="sng" algn="ctr">
                <a:solidFill>
                  <a:srgbClr val="D0006F"/>
                </a:solidFill>
                <a:prstDash val="solid"/>
              </a:ln>
              <a:effectLst/>
            </p:spPr>
          </p:cxnSp>
        </p:grpSp>
      </p:grpSp>
      <p:sp>
        <p:nvSpPr>
          <p:cNvPr id="2575" name="TextBox 2574">
            <a:extLst>
              <a:ext uri="{FF2B5EF4-FFF2-40B4-BE49-F238E27FC236}">
                <a16:creationId xmlns:a16="http://schemas.microsoft.com/office/drawing/2014/main" id="{1F51AF8E-E51C-1845-63A1-919F9D3BBF95}"/>
              </a:ext>
            </a:extLst>
          </p:cNvPr>
          <p:cNvSpPr txBox="1"/>
          <p:nvPr/>
        </p:nvSpPr>
        <p:spPr>
          <a:xfrm>
            <a:off x="385848" y="5891565"/>
            <a:ext cx="11481263" cy="369332"/>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abi, abiraterone; capi, capivasertib; CI, confidence interval; HR, hazard ratio; pbo, placebo; OS, overall survival; PTEN, phosphatase and tensin homolog</a:t>
            </a:r>
            <a:b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Fizazi K </a:t>
            </a:r>
            <a:r>
              <a:rPr kumimoji="0" lang="en-US" sz="900" b="0" i="1" u="none" strike="noStrike" kern="1200" cap="none" spc="0" normalizeH="0" baseline="0" noProof="0" dirty="0">
                <a:ln>
                  <a:noFill/>
                </a:ln>
                <a:solidFill>
                  <a:prstClr val="black"/>
                </a:solidFill>
                <a:effectLst/>
                <a:uLnTx/>
                <a:uFillTx/>
                <a:latin typeface="Calibri" panose="020F0502020204030204"/>
                <a:ea typeface="+mn-ea"/>
                <a:cs typeface="+mn-cs"/>
              </a:rPr>
              <a:t>et al. Ann Oncol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2026;37:53–68</a:t>
            </a:r>
          </a:p>
        </p:txBody>
      </p:sp>
      <p:sp>
        <p:nvSpPr>
          <p:cNvPr id="2576" name="TextBox 2575">
            <a:extLst>
              <a:ext uri="{FF2B5EF4-FFF2-40B4-BE49-F238E27FC236}">
                <a16:creationId xmlns:a16="http://schemas.microsoft.com/office/drawing/2014/main" id="{434CD1F2-8B39-2C41-7431-8BA6531FCD9F}"/>
              </a:ext>
            </a:extLst>
          </p:cNvPr>
          <p:cNvSpPr txBox="1"/>
          <p:nvPr/>
        </p:nvSpPr>
        <p:spPr>
          <a:xfrm>
            <a:off x="5522606" y="2342986"/>
            <a:ext cx="214223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PTEN cutoff: ≥90%</a:t>
            </a:r>
          </a:p>
        </p:txBody>
      </p:sp>
      <p:grpSp>
        <p:nvGrpSpPr>
          <p:cNvPr id="2577" name="Group 2576">
            <a:extLst>
              <a:ext uri="{FF2B5EF4-FFF2-40B4-BE49-F238E27FC236}">
                <a16:creationId xmlns:a16="http://schemas.microsoft.com/office/drawing/2014/main" id="{3A455BA8-C086-3217-A455-087A7C09CD54}"/>
              </a:ext>
            </a:extLst>
          </p:cNvPr>
          <p:cNvGrpSpPr/>
          <p:nvPr/>
        </p:nvGrpSpPr>
        <p:grpSpPr bwMode="gray">
          <a:xfrm>
            <a:off x="615594" y="1636440"/>
            <a:ext cx="6868556" cy="1425760"/>
            <a:chOff x="3462337" y="2824162"/>
            <a:chExt cx="5266658" cy="1211675"/>
          </a:xfrm>
        </p:grpSpPr>
        <p:grpSp>
          <p:nvGrpSpPr>
            <p:cNvPr id="2578" name="Graphic 16">
              <a:extLst>
                <a:ext uri="{FF2B5EF4-FFF2-40B4-BE49-F238E27FC236}">
                  <a16:creationId xmlns:a16="http://schemas.microsoft.com/office/drawing/2014/main" id="{7B7F4CBC-6F00-BDC6-0019-D9CC25C80436}"/>
                </a:ext>
              </a:extLst>
            </p:cNvPr>
            <p:cNvGrpSpPr/>
            <p:nvPr/>
          </p:nvGrpSpPr>
          <p:grpSpPr bwMode="gray">
            <a:xfrm>
              <a:off x="6780275" y="3820096"/>
              <a:ext cx="75628" cy="75723"/>
              <a:chOff x="6780275" y="3820096"/>
              <a:chExt cx="75628" cy="75723"/>
            </a:xfrm>
          </p:grpSpPr>
          <p:sp>
            <p:nvSpPr>
              <p:cNvPr id="3320" name="Freeform: Shape 4752">
                <a:extLst>
                  <a:ext uri="{FF2B5EF4-FFF2-40B4-BE49-F238E27FC236}">
                    <a16:creationId xmlns:a16="http://schemas.microsoft.com/office/drawing/2014/main" id="{D23CAEB6-A3F7-D6FA-8E16-92EEAB4671EF}"/>
                  </a:ext>
                </a:extLst>
              </p:cNvPr>
              <p:cNvSpPr/>
              <p:nvPr/>
            </p:nvSpPr>
            <p:spPr bwMode="gray">
              <a:xfrm>
                <a:off x="6818089"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21" name="Freeform: Shape 4753">
                <a:extLst>
                  <a:ext uri="{FF2B5EF4-FFF2-40B4-BE49-F238E27FC236}">
                    <a16:creationId xmlns:a16="http://schemas.microsoft.com/office/drawing/2014/main" id="{8D8E7913-B172-5A76-E0BC-70AA8F1456A2}"/>
                  </a:ext>
                </a:extLst>
              </p:cNvPr>
              <p:cNvSpPr/>
              <p:nvPr/>
            </p:nvSpPr>
            <p:spPr bwMode="gray">
              <a:xfrm>
                <a:off x="6780275"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79" name="Graphic 16">
              <a:extLst>
                <a:ext uri="{FF2B5EF4-FFF2-40B4-BE49-F238E27FC236}">
                  <a16:creationId xmlns:a16="http://schemas.microsoft.com/office/drawing/2014/main" id="{011F9FE5-3FD5-6225-D3B5-E2A083D5ADB1}"/>
                </a:ext>
              </a:extLst>
            </p:cNvPr>
            <p:cNvGrpSpPr/>
            <p:nvPr/>
          </p:nvGrpSpPr>
          <p:grpSpPr bwMode="gray">
            <a:xfrm>
              <a:off x="6794277" y="3820096"/>
              <a:ext cx="75628" cy="75723"/>
              <a:chOff x="6794277" y="3820096"/>
              <a:chExt cx="75628" cy="75723"/>
            </a:xfrm>
          </p:grpSpPr>
          <p:sp>
            <p:nvSpPr>
              <p:cNvPr id="3318" name="Freeform: Shape 4750">
                <a:extLst>
                  <a:ext uri="{FF2B5EF4-FFF2-40B4-BE49-F238E27FC236}">
                    <a16:creationId xmlns:a16="http://schemas.microsoft.com/office/drawing/2014/main" id="{F19509AA-D6A0-82D1-878C-564CC288F8B4}"/>
                  </a:ext>
                </a:extLst>
              </p:cNvPr>
              <p:cNvSpPr/>
              <p:nvPr/>
            </p:nvSpPr>
            <p:spPr bwMode="gray">
              <a:xfrm>
                <a:off x="683209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19" name="Freeform: Shape 4751">
                <a:extLst>
                  <a:ext uri="{FF2B5EF4-FFF2-40B4-BE49-F238E27FC236}">
                    <a16:creationId xmlns:a16="http://schemas.microsoft.com/office/drawing/2014/main" id="{59C92BBE-5BD3-0F99-76BD-59727A363EC4}"/>
                  </a:ext>
                </a:extLst>
              </p:cNvPr>
              <p:cNvSpPr/>
              <p:nvPr/>
            </p:nvSpPr>
            <p:spPr bwMode="gray">
              <a:xfrm>
                <a:off x="6794277" y="385800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0" name="Graphic 16">
              <a:extLst>
                <a:ext uri="{FF2B5EF4-FFF2-40B4-BE49-F238E27FC236}">
                  <a16:creationId xmlns:a16="http://schemas.microsoft.com/office/drawing/2014/main" id="{DAB81C7C-FF81-3307-431E-0E14AE2C6B5F}"/>
                </a:ext>
              </a:extLst>
            </p:cNvPr>
            <p:cNvGrpSpPr/>
            <p:nvPr/>
          </p:nvGrpSpPr>
          <p:grpSpPr bwMode="gray">
            <a:xfrm>
              <a:off x="3462337" y="2824162"/>
              <a:ext cx="5266658" cy="1211675"/>
              <a:chOff x="3462337" y="2824162"/>
              <a:chExt cx="5266658" cy="1211675"/>
            </a:xfrm>
            <a:noFill/>
          </p:grpSpPr>
          <p:grpSp>
            <p:nvGrpSpPr>
              <p:cNvPr id="2581" name="Graphic 16">
                <a:extLst>
                  <a:ext uri="{FF2B5EF4-FFF2-40B4-BE49-F238E27FC236}">
                    <a16:creationId xmlns:a16="http://schemas.microsoft.com/office/drawing/2014/main" id="{D1CCB215-3DBB-E928-5178-0C9062AF7B81}"/>
                  </a:ext>
                </a:extLst>
              </p:cNvPr>
              <p:cNvGrpSpPr/>
              <p:nvPr/>
            </p:nvGrpSpPr>
            <p:grpSpPr bwMode="gray">
              <a:xfrm>
                <a:off x="3462337" y="2824162"/>
                <a:ext cx="5266658" cy="1211675"/>
                <a:chOff x="3462337" y="2824162"/>
                <a:chExt cx="5266658" cy="1211675"/>
              </a:xfrm>
            </p:grpSpPr>
            <p:grpSp>
              <p:nvGrpSpPr>
                <p:cNvPr id="2583" name="Graphic 16">
                  <a:extLst>
                    <a:ext uri="{FF2B5EF4-FFF2-40B4-BE49-F238E27FC236}">
                      <a16:creationId xmlns:a16="http://schemas.microsoft.com/office/drawing/2014/main" id="{4E10D8CF-6080-C0B1-276D-3E65A2912979}"/>
                    </a:ext>
                  </a:extLst>
                </p:cNvPr>
                <p:cNvGrpSpPr/>
                <p:nvPr/>
              </p:nvGrpSpPr>
              <p:grpSpPr bwMode="gray">
                <a:xfrm>
                  <a:off x="8480583" y="3960113"/>
                  <a:ext cx="75723" cy="75723"/>
                  <a:chOff x="8480583" y="3960113"/>
                  <a:chExt cx="75723" cy="75723"/>
                </a:xfrm>
              </p:grpSpPr>
              <p:sp>
                <p:nvSpPr>
                  <p:cNvPr id="3316" name="Freeform: Shape 4748">
                    <a:extLst>
                      <a:ext uri="{FF2B5EF4-FFF2-40B4-BE49-F238E27FC236}">
                        <a16:creationId xmlns:a16="http://schemas.microsoft.com/office/drawing/2014/main" id="{4C34C651-5564-3354-CB95-CD07BBE5C8D2}"/>
                      </a:ext>
                    </a:extLst>
                  </p:cNvPr>
                  <p:cNvSpPr/>
                  <p:nvPr/>
                </p:nvSpPr>
                <p:spPr bwMode="gray">
                  <a:xfrm>
                    <a:off x="851849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17" name="Freeform: Shape 4749">
                    <a:extLst>
                      <a:ext uri="{FF2B5EF4-FFF2-40B4-BE49-F238E27FC236}">
                        <a16:creationId xmlns:a16="http://schemas.microsoft.com/office/drawing/2014/main" id="{69ACA760-42BF-D850-EC55-822CED81C66D}"/>
                      </a:ext>
                    </a:extLst>
                  </p:cNvPr>
                  <p:cNvSpPr/>
                  <p:nvPr/>
                </p:nvSpPr>
                <p:spPr bwMode="gray">
                  <a:xfrm>
                    <a:off x="8480583"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4" name="Graphic 16">
                  <a:extLst>
                    <a:ext uri="{FF2B5EF4-FFF2-40B4-BE49-F238E27FC236}">
                      <a16:creationId xmlns:a16="http://schemas.microsoft.com/office/drawing/2014/main" id="{A12A18A0-CD20-29B6-25C8-C6D135689EE9}"/>
                    </a:ext>
                  </a:extLst>
                </p:cNvPr>
                <p:cNvGrpSpPr/>
                <p:nvPr/>
              </p:nvGrpSpPr>
              <p:grpSpPr bwMode="gray">
                <a:xfrm>
                  <a:off x="8610409" y="3960113"/>
                  <a:ext cx="75628" cy="75723"/>
                  <a:chOff x="8610409" y="3960113"/>
                  <a:chExt cx="75628" cy="75723"/>
                </a:xfrm>
              </p:grpSpPr>
              <p:sp>
                <p:nvSpPr>
                  <p:cNvPr id="3314" name="Freeform: Shape 4746">
                    <a:extLst>
                      <a:ext uri="{FF2B5EF4-FFF2-40B4-BE49-F238E27FC236}">
                        <a16:creationId xmlns:a16="http://schemas.microsoft.com/office/drawing/2014/main" id="{5ABC4811-4F31-4681-F546-7923EB8FB27F}"/>
                      </a:ext>
                    </a:extLst>
                  </p:cNvPr>
                  <p:cNvSpPr/>
                  <p:nvPr/>
                </p:nvSpPr>
                <p:spPr bwMode="gray">
                  <a:xfrm>
                    <a:off x="864822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15" name="Freeform: Shape 4747">
                    <a:extLst>
                      <a:ext uri="{FF2B5EF4-FFF2-40B4-BE49-F238E27FC236}">
                        <a16:creationId xmlns:a16="http://schemas.microsoft.com/office/drawing/2014/main" id="{E0CE2862-4F9A-6C29-7D34-17D263E0AC02}"/>
                      </a:ext>
                    </a:extLst>
                  </p:cNvPr>
                  <p:cNvSpPr/>
                  <p:nvPr/>
                </p:nvSpPr>
                <p:spPr bwMode="gray">
                  <a:xfrm>
                    <a:off x="8610409"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5" name="Graphic 16">
                  <a:extLst>
                    <a:ext uri="{FF2B5EF4-FFF2-40B4-BE49-F238E27FC236}">
                      <a16:creationId xmlns:a16="http://schemas.microsoft.com/office/drawing/2014/main" id="{5170C297-ADFB-0333-48AF-F638B3AADEA7}"/>
                    </a:ext>
                  </a:extLst>
                </p:cNvPr>
                <p:cNvGrpSpPr/>
                <p:nvPr/>
              </p:nvGrpSpPr>
              <p:grpSpPr bwMode="gray">
                <a:xfrm>
                  <a:off x="8644127" y="3960113"/>
                  <a:ext cx="75628" cy="75723"/>
                  <a:chOff x="8644127" y="3960113"/>
                  <a:chExt cx="75628" cy="75723"/>
                </a:xfrm>
              </p:grpSpPr>
              <p:sp>
                <p:nvSpPr>
                  <p:cNvPr id="3312" name="Freeform: Shape 4744">
                    <a:extLst>
                      <a:ext uri="{FF2B5EF4-FFF2-40B4-BE49-F238E27FC236}">
                        <a16:creationId xmlns:a16="http://schemas.microsoft.com/office/drawing/2014/main" id="{C7D7D9DE-3501-EF5B-847A-C751BBD68728}"/>
                      </a:ext>
                    </a:extLst>
                  </p:cNvPr>
                  <p:cNvSpPr/>
                  <p:nvPr/>
                </p:nvSpPr>
                <p:spPr bwMode="gray">
                  <a:xfrm>
                    <a:off x="86819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13" name="Freeform: Shape 4745">
                    <a:extLst>
                      <a:ext uri="{FF2B5EF4-FFF2-40B4-BE49-F238E27FC236}">
                        <a16:creationId xmlns:a16="http://schemas.microsoft.com/office/drawing/2014/main" id="{225915F4-5BDE-F0A2-851A-A4941A5924A5}"/>
                      </a:ext>
                    </a:extLst>
                  </p:cNvPr>
                  <p:cNvSpPr/>
                  <p:nvPr/>
                </p:nvSpPr>
                <p:spPr bwMode="gray">
                  <a:xfrm>
                    <a:off x="8644127"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6" name="Graphic 16">
                  <a:extLst>
                    <a:ext uri="{FF2B5EF4-FFF2-40B4-BE49-F238E27FC236}">
                      <a16:creationId xmlns:a16="http://schemas.microsoft.com/office/drawing/2014/main" id="{387F66C9-CF2D-9498-D3EA-6340AF283980}"/>
                    </a:ext>
                  </a:extLst>
                </p:cNvPr>
                <p:cNvGrpSpPr/>
                <p:nvPr/>
              </p:nvGrpSpPr>
              <p:grpSpPr bwMode="gray">
                <a:xfrm>
                  <a:off x="8634888" y="3960113"/>
                  <a:ext cx="75628" cy="75723"/>
                  <a:chOff x="8634888" y="3960113"/>
                  <a:chExt cx="75628" cy="75723"/>
                </a:xfrm>
              </p:grpSpPr>
              <p:sp>
                <p:nvSpPr>
                  <p:cNvPr id="3310" name="Freeform: Shape 4742">
                    <a:extLst>
                      <a:ext uri="{FF2B5EF4-FFF2-40B4-BE49-F238E27FC236}">
                        <a16:creationId xmlns:a16="http://schemas.microsoft.com/office/drawing/2014/main" id="{E3728940-9112-6C78-0041-4044F9BAB314}"/>
                      </a:ext>
                    </a:extLst>
                  </p:cNvPr>
                  <p:cNvSpPr/>
                  <p:nvPr/>
                </p:nvSpPr>
                <p:spPr bwMode="gray">
                  <a:xfrm>
                    <a:off x="867270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11" name="Freeform: Shape 4743">
                    <a:extLst>
                      <a:ext uri="{FF2B5EF4-FFF2-40B4-BE49-F238E27FC236}">
                        <a16:creationId xmlns:a16="http://schemas.microsoft.com/office/drawing/2014/main" id="{425D3272-80B1-6801-1159-2C127B32A295}"/>
                      </a:ext>
                    </a:extLst>
                  </p:cNvPr>
                  <p:cNvSpPr/>
                  <p:nvPr/>
                </p:nvSpPr>
                <p:spPr bwMode="gray">
                  <a:xfrm>
                    <a:off x="8634888" y="399802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7" name="Graphic 16">
                  <a:extLst>
                    <a:ext uri="{FF2B5EF4-FFF2-40B4-BE49-F238E27FC236}">
                      <a16:creationId xmlns:a16="http://schemas.microsoft.com/office/drawing/2014/main" id="{70F7C970-82E4-B42E-525B-620055F203AC}"/>
                    </a:ext>
                  </a:extLst>
                </p:cNvPr>
                <p:cNvGrpSpPr/>
                <p:nvPr/>
              </p:nvGrpSpPr>
              <p:grpSpPr bwMode="gray">
                <a:xfrm>
                  <a:off x="8653271" y="3960113"/>
                  <a:ext cx="75723" cy="75723"/>
                  <a:chOff x="8653271" y="3960113"/>
                  <a:chExt cx="75723" cy="75723"/>
                </a:xfrm>
              </p:grpSpPr>
              <p:sp>
                <p:nvSpPr>
                  <p:cNvPr id="3308" name="Freeform: Shape 4740">
                    <a:extLst>
                      <a:ext uri="{FF2B5EF4-FFF2-40B4-BE49-F238E27FC236}">
                        <a16:creationId xmlns:a16="http://schemas.microsoft.com/office/drawing/2014/main" id="{FDA98DA8-F1CB-37CA-069B-CC35C82FE13A}"/>
                      </a:ext>
                    </a:extLst>
                  </p:cNvPr>
                  <p:cNvSpPr/>
                  <p:nvPr/>
                </p:nvSpPr>
                <p:spPr bwMode="gray">
                  <a:xfrm>
                    <a:off x="869118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09" name="Freeform: Shape 4741">
                    <a:extLst>
                      <a:ext uri="{FF2B5EF4-FFF2-40B4-BE49-F238E27FC236}">
                        <a16:creationId xmlns:a16="http://schemas.microsoft.com/office/drawing/2014/main" id="{5F629387-D1EA-57AB-A9C4-41657E936E11}"/>
                      </a:ext>
                    </a:extLst>
                  </p:cNvPr>
                  <p:cNvSpPr/>
                  <p:nvPr/>
                </p:nvSpPr>
                <p:spPr bwMode="gray">
                  <a:xfrm>
                    <a:off x="8653271"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8" name="Graphic 16">
                  <a:extLst>
                    <a:ext uri="{FF2B5EF4-FFF2-40B4-BE49-F238E27FC236}">
                      <a16:creationId xmlns:a16="http://schemas.microsoft.com/office/drawing/2014/main" id="{4A747847-CB28-1D01-6F34-D897FEBB4399}"/>
                    </a:ext>
                  </a:extLst>
                </p:cNvPr>
                <p:cNvGrpSpPr/>
                <p:nvPr/>
              </p:nvGrpSpPr>
              <p:grpSpPr bwMode="gray">
                <a:xfrm>
                  <a:off x="7647241" y="3960113"/>
                  <a:ext cx="75723" cy="75723"/>
                  <a:chOff x="7647241" y="3960113"/>
                  <a:chExt cx="75723" cy="75723"/>
                </a:xfrm>
              </p:grpSpPr>
              <p:sp>
                <p:nvSpPr>
                  <p:cNvPr id="3306" name="Freeform: Shape 4738">
                    <a:extLst>
                      <a:ext uri="{FF2B5EF4-FFF2-40B4-BE49-F238E27FC236}">
                        <a16:creationId xmlns:a16="http://schemas.microsoft.com/office/drawing/2014/main" id="{CEFFFAA0-7CB9-76AE-8FF0-6E7EE7906A7A}"/>
                      </a:ext>
                    </a:extLst>
                  </p:cNvPr>
                  <p:cNvSpPr/>
                  <p:nvPr/>
                </p:nvSpPr>
                <p:spPr bwMode="gray">
                  <a:xfrm>
                    <a:off x="76851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07" name="Freeform: Shape 4739">
                    <a:extLst>
                      <a:ext uri="{FF2B5EF4-FFF2-40B4-BE49-F238E27FC236}">
                        <a16:creationId xmlns:a16="http://schemas.microsoft.com/office/drawing/2014/main" id="{BF2F6683-A5FC-A3AC-355B-AB1808E83855}"/>
                      </a:ext>
                    </a:extLst>
                  </p:cNvPr>
                  <p:cNvSpPr/>
                  <p:nvPr/>
                </p:nvSpPr>
                <p:spPr bwMode="gray">
                  <a:xfrm>
                    <a:off x="76472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89" name="Graphic 16">
                  <a:extLst>
                    <a:ext uri="{FF2B5EF4-FFF2-40B4-BE49-F238E27FC236}">
                      <a16:creationId xmlns:a16="http://schemas.microsoft.com/office/drawing/2014/main" id="{55C77466-2C0F-FF58-1E72-090F66A47868}"/>
                    </a:ext>
                  </a:extLst>
                </p:cNvPr>
                <p:cNvGrpSpPr/>
                <p:nvPr/>
              </p:nvGrpSpPr>
              <p:grpSpPr bwMode="gray">
                <a:xfrm>
                  <a:off x="7638001" y="3960113"/>
                  <a:ext cx="75723" cy="75723"/>
                  <a:chOff x="7638001" y="3960113"/>
                  <a:chExt cx="75723" cy="75723"/>
                </a:xfrm>
              </p:grpSpPr>
              <p:sp>
                <p:nvSpPr>
                  <p:cNvPr id="3304" name="Freeform: Shape 4736">
                    <a:extLst>
                      <a:ext uri="{FF2B5EF4-FFF2-40B4-BE49-F238E27FC236}">
                        <a16:creationId xmlns:a16="http://schemas.microsoft.com/office/drawing/2014/main" id="{949229F4-421D-74DA-68D8-47FB63FD750F}"/>
                      </a:ext>
                    </a:extLst>
                  </p:cNvPr>
                  <p:cNvSpPr/>
                  <p:nvPr/>
                </p:nvSpPr>
                <p:spPr bwMode="gray">
                  <a:xfrm>
                    <a:off x="767591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05" name="Freeform: Shape 4737">
                    <a:extLst>
                      <a:ext uri="{FF2B5EF4-FFF2-40B4-BE49-F238E27FC236}">
                        <a16:creationId xmlns:a16="http://schemas.microsoft.com/office/drawing/2014/main" id="{25B3D8A7-9D67-D72D-8EE6-E9E0E0868998}"/>
                      </a:ext>
                    </a:extLst>
                  </p:cNvPr>
                  <p:cNvSpPr/>
                  <p:nvPr/>
                </p:nvSpPr>
                <p:spPr bwMode="gray">
                  <a:xfrm>
                    <a:off x="76380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0" name="Graphic 16">
                  <a:extLst>
                    <a:ext uri="{FF2B5EF4-FFF2-40B4-BE49-F238E27FC236}">
                      <a16:creationId xmlns:a16="http://schemas.microsoft.com/office/drawing/2014/main" id="{E34858BF-D786-C19C-9C76-FE9C6FCDEDA2}"/>
                    </a:ext>
                  </a:extLst>
                </p:cNvPr>
                <p:cNvGrpSpPr/>
                <p:nvPr/>
              </p:nvGrpSpPr>
              <p:grpSpPr bwMode="gray">
                <a:xfrm>
                  <a:off x="7656480" y="3960113"/>
                  <a:ext cx="75723" cy="75723"/>
                  <a:chOff x="7656480" y="3960113"/>
                  <a:chExt cx="75723" cy="75723"/>
                </a:xfrm>
              </p:grpSpPr>
              <p:sp>
                <p:nvSpPr>
                  <p:cNvPr id="3302" name="Freeform: Shape 4734">
                    <a:extLst>
                      <a:ext uri="{FF2B5EF4-FFF2-40B4-BE49-F238E27FC236}">
                        <a16:creationId xmlns:a16="http://schemas.microsoft.com/office/drawing/2014/main" id="{4E464FF1-F21D-AE63-406F-02BD1F75C573}"/>
                      </a:ext>
                    </a:extLst>
                  </p:cNvPr>
                  <p:cNvSpPr/>
                  <p:nvPr/>
                </p:nvSpPr>
                <p:spPr bwMode="gray">
                  <a:xfrm>
                    <a:off x="76942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03" name="Freeform: Shape 4735">
                    <a:extLst>
                      <a:ext uri="{FF2B5EF4-FFF2-40B4-BE49-F238E27FC236}">
                        <a16:creationId xmlns:a16="http://schemas.microsoft.com/office/drawing/2014/main" id="{FD6CD304-E353-A388-8F34-91FE72262E17}"/>
                      </a:ext>
                    </a:extLst>
                  </p:cNvPr>
                  <p:cNvSpPr/>
                  <p:nvPr/>
                </p:nvSpPr>
                <p:spPr bwMode="gray">
                  <a:xfrm>
                    <a:off x="765648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1" name="Graphic 16">
                  <a:extLst>
                    <a:ext uri="{FF2B5EF4-FFF2-40B4-BE49-F238E27FC236}">
                      <a16:creationId xmlns:a16="http://schemas.microsoft.com/office/drawing/2014/main" id="{26DC6405-1A87-E099-42C1-CB6B081B9D48}"/>
                    </a:ext>
                  </a:extLst>
                </p:cNvPr>
                <p:cNvGrpSpPr/>
                <p:nvPr/>
              </p:nvGrpSpPr>
              <p:grpSpPr bwMode="gray">
                <a:xfrm>
                  <a:off x="7723726" y="3960113"/>
                  <a:ext cx="75628" cy="75723"/>
                  <a:chOff x="7723726" y="3960113"/>
                  <a:chExt cx="75628" cy="75723"/>
                </a:xfrm>
              </p:grpSpPr>
              <p:sp>
                <p:nvSpPr>
                  <p:cNvPr id="3300" name="Freeform: Shape 4732">
                    <a:extLst>
                      <a:ext uri="{FF2B5EF4-FFF2-40B4-BE49-F238E27FC236}">
                        <a16:creationId xmlns:a16="http://schemas.microsoft.com/office/drawing/2014/main" id="{2D308493-A25E-CEF2-6EEC-E52437DEBC65}"/>
                      </a:ext>
                    </a:extLst>
                  </p:cNvPr>
                  <p:cNvSpPr/>
                  <p:nvPr/>
                </p:nvSpPr>
                <p:spPr bwMode="gray">
                  <a:xfrm>
                    <a:off x="77615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301" name="Freeform: Shape 4733">
                    <a:extLst>
                      <a:ext uri="{FF2B5EF4-FFF2-40B4-BE49-F238E27FC236}">
                        <a16:creationId xmlns:a16="http://schemas.microsoft.com/office/drawing/2014/main" id="{A5077D5C-ADAB-7900-AAC2-A14DC08599A3}"/>
                      </a:ext>
                    </a:extLst>
                  </p:cNvPr>
                  <p:cNvSpPr/>
                  <p:nvPr/>
                </p:nvSpPr>
                <p:spPr bwMode="gray">
                  <a:xfrm>
                    <a:off x="7723726"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2" name="Graphic 16">
                  <a:extLst>
                    <a:ext uri="{FF2B5EF4-FFF2-40B4-BE49-F238E27FC236}">
                      <a16:creationId xmlns:a16="http://schemas.microsoft.com/office/drawing/2014/main" id="{5D3C6271-9482-B398-FF9F-EA31652D4218}"/>
                    </a:ext>
                  </a:extLst>
                </p:cNvPr>
                <p:cNvGrpSpPr/>
                <p:nvPr/>
              </p:nvGrpSpPr>
              <p:grpSpPr bwMode="gray">
                <a:xfrm>
                  <a:off x="7714487" y="3960113"/>
                  <a:ext cx="75628" cy="75723"/>
                  <a:chOff x="7714487" y="3960113"/>
                  <a:chExt cx="75628" cy="75723"/>
                </a:xfrm>
              </p:grpSpPr>
              <p:sp>
                <p:nvSpPr>
                  <p:cNvPr id="3298" name="Freeform: Shape 4730">
                    <a:extLst>
                      <a:ext uri="{FF2B5EF4-FFF2-40B4-BE49-F238E27FC236}">
                        <a16:creationId xmlns:a16="http://schemas.microsoft.com/office/drawing/2014/main" id="{F0AA674C-28D4-0165-5DAA-CA7425752AFC}"/>
                      </a:ext>
                    </a:extLst>
                  </p:cNvPr>
                  <p:cNvSpPr/>
                  <p:nvPr/>
                </p:nvSpPr>
                <p:spPr bwMode="gray">
                  <a:xfrm>
                    <a:off x="775230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99" name="Freeform: Shape 4731">
                    <a:extLst>
                      <a:ext uri="{FF2B5EF4-FFF2-40B4-BE49-F238E27FC236}">
                        <a16:creationId xmlns:a16="http://schemas.microsoft.com/office/drawing/2014/main" id="{DD8C27EA-39E9-286A-F0E0-6F2CB55C1386}"/>
                      </a:ext>
                    </a:extLst>
                  </p:cNvPr>
                  <p:cNvSpPr/>
                  <p:nvPr/>
                </p:nvSpPr>
                <p:spPr bwMode="gray">
                  <a:xfrm>
                    <a:off x="7714487"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3" name="Graphic 16">
                  <a:extLst>
                    <a:ext uri="{FF2B5EF4-FFF2-40B4-BE49-F238E27FC236}">
                      <a16:creationId xmlns:a16="http://schemas.microsoft.com/office/drawing/2014/main" id="{6EF4AEEF-DB81-7E1C-FDF5-ED2C480E03D0}"/>
                    </a:ext>
                  </a:extLst>
                </p:cNvPr>
                <p:cNvGrpSpPr/>
                <p:nvPr/>
              </p:nvGrpSpPr>
              <p:grpSpPr bwMode="gray">
                <a:xfrm>
                  <a:off x="7732870" y="3960113"/>
                  <a:ext cx="75723" cy="75723"/>
                  <a:chOff x="7732870" y="3960113"/>
                  <a:chExt cx="75723" cy="75723"/>
                </a:xfrm>
              </p:grpSpPr>
              <p:sp>
                <p:nvSpPr>
                  <p:cNvPr id="3296" name="Freeform: Shape 4728">
                    <a:extLst>
                      <a:ext uri="{FF2B5EF4-FFF2-40B4-BE49-F238E27FC236}">
                        <a16:creationId xmlns:a16="http://schemas.microsoft.com/office/drawing/2014/main" id="{6D68FD8A-4B1B-F644-0C52-FCD813F5D4F2}"/>
                      </a:ext>
                    </a:extLst>
                  </p:cNvPr>
                  <p:cNvSpPr/>
                  <p:nvPr/>
                </p:nvSpPr>
                <p:spPr bwMode="gray">
                  <a:xfrm>
                    <a:off x="777078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97" name="Freeform: Shape 4729">
                    <a:extLst>
                      <a:ext uri="{FF2B5EF4-FFF2-40B4-BE49-F238E27FC236}">
                        <a16:creationId xmlns:a16="http://schemas.microsoft.com/office/drawing/2014/main" id="{4F5DEE5F-2BE9-ACF1-8C55-0A9217E87EFD}"/>
                      </a:ext>
                    </a:extLst>
                  </p:cNvPr>
                  <p:cNvSpPr/>
                  <p:nvPr/>
                </p:nvSpPr>
                <p:spPr bwMode="gray">
                  <a:xfrm>
                    <a:off x="7732870"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4" name="Graphic 16">
                  <a:extLst>
                    <a:ext uri="{FF2B5EF4-FFF2-40B4-BE49-F238E27FC236}">
                      <a16:creationId xmlns:a16="http://schemas.microsoft.com/office/drawing/2014/main" id="{3B577FF8-DFCF-5068-0DD9-B7F5F963C647}"/>
                    </a:ext>
                  </a:extLst>
                </p:cNvPr>
                <p:cNvGrpSpPr/>
                <p:nvPr/>
              </p:nvGrpSpPr>
              <p:grpSpPr bwMode="gray">
                <a:xfrm>
                  <a:off x="7761541" y="3960113"/>
                  <a:ext cx="75723" cy="75723"/>
                  <a:chOff x="7761541" y="3960113"/>
                  <a:chExt cx="75723" cy="75723"/>
                </a:xfrm>
              </p:grpSpPr>
              <p:sp>
                <p:nvSpPr>
                  <p:cNvPr id="3294" name="Freeform: Shape 4726">
                    <a:extLst>
                      <a:ext uri="{FF2B5EF4-FFF2-40B4-BE49-F238E27FC236}">
                        <a16:creationId xmlns:a16="http://schemas.microsoft.com/office/drawing/2014/main" id="{6435C8B1-9047-C4C6-2E10-B0241F3E09D3}"/>
                      </a:ext>
                    </a:extLst>
                  </p:cNvPr>
                  <p:cNvSpPr/>
                  <p:nvPr/>
                </p:nvSpPr>
                <p:spPr bwMode="gray">
                  <a:xfrm>
                    <a:off x="7799355"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95" name="Freeform: Shape 4727">
                    <a:extLst>
                      <a:ext uri="{FF2B5EF4-FFF2-40B4-BE49-F238E27FC236}">
                        <a16:creationId xmlns:a16="http://schemas.microsoft.com/office/drawing/2014/main" id="{89EE7AA4-37B4-BA40-D4CD-097C750D82ED}"/>
                      </a:ext>
                    </a:extLst>
                  </p:cNvPr>
                  <p:cNvSpPr/>
                  <p:nvPr/>
                </p:nvSpPr>
                <p:spPr bwMode="gray">
                  <a:xfrm>
                    <a:off x="776154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5" name="Graphic 16">
                  <a:extLst>
                    <a:ext uri="{FF2B5EF4-FFF2-40B4-BE49-F238E27FC236}">
                      <a16:creationId xmlns:a16="http://schemas.microsoft.com/office/drawing/2014/main" id="{AE70BA39-0F45-664E-F4E2-088CCF74B662}"/>
                    </a:ext>
                  </a:extLst>
                </p:cNvPr>
                <p:cNvGrpSpPr/>
                <p:nvPr/>
              </p:nvGrpSpPr>
              <p:grpSpPr bwMode="gray">
                <a:xfrm>
                  <a:off x="7752301" y="3960113"/>
                  <a:ext cx="75723" cy="75723"/>
                  <a:chOff x="7752301" y="3960113"/>
                  <a:chExt cx="75723" cy="75723"/>
                </a:xfrm>
              </p:grpSpPr>
              <p:sp>
                <p:nvSpPr>
                  <p:cNvPr id="3292" name="Freeform: Shape 4724">
                    <a:extLst>
                      <a:ext uri="{FF2B5EF4-FFF2-40B4-BE49-F238E27FC236}">
                        <a16:creationId xmlns:a16="http://schemas.microsoft.com/office/drawing/2014/main" id="{98278A8C-5250-4AE3-4AB2-AC31B5D41A59}"/>
                      </a:ext>
                    </a:extLst>
                  </p:cNvPr>
                  <p:cNvSpPr/>
                  <p:nvPr/>
                </p:nvSpPr>
                <p:spPr bwMode="gray">
                  <a:xfrm>
                    <a:off x="77901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93" name="Freeform: Shape 4725">
                    <a:extLst>
                      <a:ext uri="{FF2B5EF4-FFF2-40B4-BE49-F238E27FC236}">
                        <a16:creationId xmlns:a16="http://schemas.microsoft.com/office/drawing/2014/main" id="{4DFCADA4-C8E7-1000-049D-2F2FE6F5F885}"/>
                      </a:ext>
                    </a:extLst>
                  </p:cNvPr>
                  <p:cNvSpPr/>
                  <p:nvPr/>
                </p:nvSpPr>
                <p:spPr bwMode="gray">
                  <a:xfrm>
                    <a:off x="7752301"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6" name="Graphic 16">
                  <a:extLst>
                    <a:ext uri="{FF2B5EF4-FFF2-40B4-BE49-F238E27FC236}">
                      <a16:creationId xmlns:a16="http://schemas.microsoft.com/office/drawing/2014/main" id="{1169DD48-911C-8D6D-6EAC-644D4D4CA236}"/>
                    </a:ext>
                  </a:extLst>
                </p:cNvPr>
                <p:cNvGrpSpPr/>
                <p:nvPr/>
              </p:nvGrpSpPr>
              <p:grpSpPr bwMode="gray">
                <a:xfrm>
                  <a:off x="7770780" y="3960113"/>
                  <a:ext cx="75628" cy="75723"/>
                  <a:chOff x="7770780" y="3960113"/>
                  <a:chExt cx="75628" cy="75723"/>
                </a:xfrm>
              </p:grpSpPr>
              <p:sp>
                <p:nvSpPr>
                  <p:cNvPr id="3290" name="Freeform: Shape 4722">
                    <a:extLst>
                      <a:ext uri="{FF2B5EF4-FFF2-40B4-BE49-F238E27FC236}">
                        <a16:creationId xmlns:a16="http://schemas.microsoft.com/office/drawing/2014/main" id="{9378ECC1-95AC-E78F-C14C-0D1112542890}"/>
                      </a:ext>
                    </a:extLst>
                  </p:cNvPr>
                  <p:cNvSpPr/>
                  <p:nvPr/>
                </p:nvSpPr>
                <p:spPr bwMode="gray">
                  <a:xfrm>
                    <a:off x="780859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91" name="Freeform: Shape 4723">
                    <a:extLst>
                      <a:ext uri="{FF2B5EF4-FFF2-40B4-BE49-F238E27FC236}">
                        <a16:creationId xmlns:a16="http://schemas.microsoft.com/office/drawing/2014/main" id="{5803BE43-A953-71E7-0BBC-E481E92EAAF8}"/>
                      </a:ext>
                    </a:extLst>
                  </p:cNvPr>
                  <p:cNvSpPr/>
                  <p:nvPr/>
                </p:nvSpPr>
                <p:spPr bwMode="gray">
                  <a:xfrm>
                    <a:off x="777078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7" name="Graphic 16">
                  <a:extLst>
                    <a:ext uri="{FF2B5EF4-FFF2-40B4-BE49-F238E27FC236}">
                      <a16:creationId xmlns:a16="http://schemas.microsoft.com/office/drawing/2014/main" id="{0EB1CA8A-43DE-F43C-EA44-56F3F7882E70}"/>
                    </a:ext>
                  </a:extLst>
                </p:cNvPr>
                <p:cNvGrpSpPr/>
                <p:nvPr/>
              </p:nvGrpSpPr>
              <p:grpSpPr bwMode="gray">
                <a:xfrm>
                  <a:off x="7891747" y="3960113"/>
                  <a:ext cx="75723" cy="75723"/>
                  <a:chOff x="7891747" y="3960113"/>
                  <a:chExt cx="75723" cy="75723"/>
                </a:xfrm>
              </p:grpSpPr>
              <p:sp>
                <p:nvSpPr>
                  <p:cNvPr id="3288" name="Freeform: Shape 4720">
                    <a:extLst>
                      <a:ext uri="{FF2B5EF4-FFF2-40B4-BE49-F238E27FC236}">
                        <a16:creationId xmlns:a16="http://schemas.microsoft.com/office/drawing/2014/main" id="{E4060551-1CB0-F674-5D72-74946D655D53}"/>
                      </a:ext>
                    </a:extLst>
                  </p:cNvPr>
                  <p:cNvSpPr/>
                  <p:nvPr/>
                </p:nvSpPr>
                <p:spPr bwMode="gray">
                  <a:xfrm>
                    <a:off x="792956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89" name="Freeform: Shape 4721">
                    <a:extLst>
                      <a:ext uri="{FF2B5EF4-FFF2-40B4-BE49-F238E27FC236}">
                        <a16:creationId xmlns:a16="http://schemas.microsoft.com/office/drawing/2014/main" id="{F28ED3C5-7BBA-E195-5E01-E81E843F165E}"/>
                      </a:ext>
                    </a:extLst>
                  </p:cNvPr>
                  <p:cNvSpPr/>
                  <p:nvPr/>
                </p:nvSpPr>
                <p:spPr bwMode="gray">
                  <a:xfrm>
                    <a:off x="789174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8" name="Graphic 16">
                  <a:extLst>
                    <a:ext uri="{FF2B5EF4-FFF2-40B4-BE49-F238E27FC236}">
                      <a16:creationId xmlns:a16="http://schemas.microsoft.com/office/drawing/2014/main" id="{F7E17FE4-D43D-47CA-FF0D-8D98AC17AFBE}"/>
                    </a:ext>
                  </a:extLst>
                </p:cNvPr>
                <p:cNvGrpSpPr/>
                <p:nvPr/>
              </p:nvGrpSpPr>
              <p:grpSpPr bwMode="gray">
                <a:xfrm>
                  <a:off x="7853933" y="3960113"/>
                  <a:ext cx="75628" cy="75723"/>
                  <a:chOff x="7853933" y="3960113"/>
                  <a:chExt cx="75628" cy="75723"/>
                </a:xfrm>
              </p:grpSpPr>
              <p:sp>
                <p:nvSpPr>
                  <p:cNvPr id="3286" name="Freeform: Shape 4718">
                    <a:extLst>
                      <a:ext uri="{FF2B5EF4-FFF2-40B4-BE49-F238E27FC236}">
                        <a16:creationId xmlns:a16="http://schemas.microsoft.com/office/drawing/2014/main" id="{DD985804-A38D-DB5A-B9FF-ACE405E1A43F}"/>
                      </a:ext>
                    </a:extLst>
                  </p:cNvPr>
                  <p:cNvSpPr/>
                  <p:nvPr/>
                </p:nvSpPr>
                <p:spPr bwMode="gray">
                  <a:xfrm>
                    <a:off x="789174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87" name="Freeform: Shape 4719">
                    <a:extLst>
                      <a:ext uri="{FF2B5EF4-FFF2-40B4-BE49-F238E27FC236}">
                        <a16:creationId xmlns:a16="http://schemas.microsoft.com/office/drawing/2014/main" id="{BD6CC0F2-2C6B-2A8E-D9C2-61E4D6C27E72}"/>
                      </a:ext>
                    </a:extLst>
                  </p:cNvPr>
                  <p:cNvSpPr/>
                  <p:nvPr/>
                </p:nvSpPr>
                <p:spPr bwMode="gray">
                  <a:xfrm>
                    <a:off x="7853933"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599" name="Graphic 16">
                  <a:extLst>
                    <a:ext uri="{FF2B5EF4-FFF2-40B4-BE49-F238E27FC236}">
                      <a16:creationId xmlns:a16="http://schemas.microsoft.com/office/drawing/2014/main" id="{2C525687-9EC8-C24D-6265-0FF1AFF2893D}"/>
                    </a:ext>
                  </a:extLst>
                </p:cNvPr>
                <p:cNvGrpSpPr/>
                <p:nvPr/>
              </p:nvGrpSpPr>
              <p:grpSpPr bwMode="gray">
                <a:xfrm>
                  <a:off x="7873459" y="3960113"/>
                  <a:ext cx="75628" cy="75723"/>
                  <a:chOff x="7873459" y="3960113"/>
                  <a:chExt cx="75628" cy="75723"/>
                </a:xfrm>
              </p:grpSpPr>
              <p:sp>
                <p:nvSpPr>
                  <p:cNvPr id="3284" name="Freeform: Shape 4716">
                    <a:extLst>
                      <a:ext uri="{FF2B5EF4-FFF2-40B4-BE49-F238E27FC236}">
                        <a16:creationId xmlns:a16="http://schemas.microsoft.com/office/drawing/2014/main" id="{2BA13EEB-8713-43BB-630F-04AE913A3653}"/>
                      </a:ext>
                    </a:extLst>
                  </p:cNvPr>
                  <p:cNvSpPr/>
                  <p:nvPr/>
                </p:nvSpPr>
                <p:spPr bwMode="gray">
                  <a:xfrm>
                    <a:off x="791127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85" name="Freeform: Shape 4717">
                    <a:extLst>
                      <a:ext uri="{FF2B5EF4-FFF2-40B4-BE49-F238E27FC236}">
                        <a16:creationId xmlns:a16="http://schemas.microsoft.com/office/drawing/2014/main" id="{7059CEF2-0957-413D-E598-8CB06F2DA63B}"/>
                      </a:ext>
                    </a:extLst>
                  </p:cNvPr>
                  <p:cNvSpPr/>
                  <p:nvPr/>
                </p:nvSpPr>
                <p:spPr bwMode="gray">
                  <a:xfrm>
                    <a:off x="7873459"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0" name="Graphic 16">
                  <a:extLst>
                    <a:ext uri="{FF2B5EF4-FFF2-40B4-BE49-F238E27FC236}">
                      <a16:creationId xmlns:a16="http://schemas.microsoft.com/office/drawing/2014/main" id="{7E2A2F36-6D33-7AAB-4C34-899BDE51EB60}"/>
                    </a:ext>
                  </a:extLst>
                </p:cNvPr>
                <p:cNvGrpSpPr/>
                <p:nvPr/>
              </p:nvGrpSpPr>
              <p:grpSpPr bwMode="gray">
                <a:xfrm>
                  <a:off x="8087772" y="3960113"/>
                  <a:ext cx="75628" cy="75723"/>
                  <a:chOff x="8087772" y="3960113"/>
                  <a:chExt cx="75628" cy="75723"/>
                </a:xfrm>
              </p:grpSpPr>
              <p:sp>
                <p:nvSpPr>
                  <p:cNvPr id="3282" name="Freeform: Shape 4714">
                    <a:extLst>
                      <a:ext uri="{FF2B5EF4-FFF2-40B4-BE49-F238E27FC236}">
                        <a16:creationId xmlns:a16="http://schemas.microsoft.com/office/drawing/2014/main" id="{0319A40B-C948-1E54-D029-75EEECDA67F3}"/>
                      </a:ext>
                    </a:extLst>
                  </p:cNvPr>
                  <p:cNvSpPr/>
                  <p:nvPr/>
                </p:nvSpPr>
                <p:spPr bwMode="gray">
                  <a:xfrm>
                    <a:off x="812558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83" name="Freeform: Shape 4715">
                    <a:extLst>
                      <a:ext uri="{FF2B5EF4-FFF2-40B4-BE49-F238E27FC236}">
                        <a16:creationId xmlns:a16="http://schemas.microsoft.com/office/drawing/2014/main" id="{77F9B80A-8473-B097-FF3B-A5B3A23DC53E}"/>
                      </a:ext>
                    </a:extLst>
                  </p:cNvPr>
                  <p:cNvSpPr/>
                  <p:nvPr/>
                </p:nvSpPr>
                <p:spPr bwMode="gray">
                  <a:xfrm>
                    <a:off x="8087772"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1" name="Graphic 16">
                  <a:extLst>
                    <a:ext uri="{FF2B5EF4-FFF2-40B4-BE49-F238E27FC236}">
                      <a16:creationId xmlns:a16="http://schemas.microsoft.com/office/drawing/2014/main" id="{9141F061-12D2-60CD-8FB3-797CD0024274}"/>
                    </a:ext>
                  </a:extLst>
                </p:cNvPr>
                <p:cNvGrpSpPr/>
                <p:nvPr/>
              </p:nvGrpSpPr>
              <p:grpSpPr bwMode="gray">
                <a:xfrm>
                  <a:off x="8049862" y="3960113"/>
                  <a:ext cx="75723" cy="75723"/>
                  <a:chOff x="8049862" y="3960113"/>
                  <a:chExt cx="75723" cy="75723"/>
                </a:xfrm>
              </p:grpSpPr>
              <p:sp>
                <p:nvSpPr>
                  <p:cNvPr id="3280" name="Freeform: Shape 4712">
                    <a:extLst>
                      <a:ext uri="{FF2B5EF4-FFF2-40B4-BE49-F238E27FC236}">
                        <a16:creationId xmlns:a16="http://schemas.microsoft.com/office/drawing/2014/main" id="{77E99825-063B-F3B6-E7F0-D00E5D547632}"/>
                      </a:ext>
                    </a:extLst>
                  </p:cNvPr>
                  <p:cNvSpPr/>
                  <p:nvPr/>
                </p:nvSpPr>
                <p:spPr bwMode="gray">
                  <a:xfrm>
                    <a:off x="808777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81" name="Freeform: Shape 4713">
                    <a:extLst>
                      <a:ext uri="{FF2B5EF4-FFF2-40B4-BE49-F238E27FC236}">
                        <a16:creationId xmlns:a16="http://schemas.microsoft.com/office/drawing/2014/main" id="{075C9D5C-E2E0-DF1B-FEA2-A2CE808664B5}"/>
                      </a:ext>
                    </a:extLst>
                  </p:cNvPr>
                  <p:cNvSpPr/>
                  <p:nvPr/>
                </p:nvSpPr>
                <p:spPr bwMode="gray">
                  <a:xfrm>
                    <a:off x="804986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2" name="Graphic 16">
                  <a:extLst>
                    <a:ext uri="{FF2B5EF4-FFF2-40B4-BE49-F238E27FC236}">
                      <a16:creationId xmlns:a16="http://schemas.microsoft.com/office/drawing/2014/main" id="{EB6DF19D-EFE0-7DBE-5B86-239A4EC98B1D}"/>
                    </a:ext>
                  </a:extLst>
                </p:cNvPr>
                <p:cNvGrpSpPr/>
                <p:nvPr/>
              </p:nvGrpSpPr>
              <p:grpSpPr bwMode="gray">
                <a:xfrm>
                  <a:off x="7996046" y="3960113"/>
                  <a:ext cx="75628" cy="75723"/>
                  <a:chOff x="7996046" y="3960113"/>
                  <a:chExt cx="75628" cy="75723"/>
                </a:xfrm>
              </p:grpSpPr>
              <p:sp>
                <p:nvSpPr>
                  <p:cNvPr id="3278" name="Freeform: Shape 4710">
                    <a:extLst>
                      <a:ext uri="{FF2B5EF4-FFF2-40B4-BE49-F238E27FC236}">
                        <a16:creationId xmlns:a16="http://schemas.microsoft.com/office/drawing/2014/main" id="{A915A7D3-8824-3AED-F4A2-7CD4494C05D9}"/>
                      </a:ext>
                    </a:extLst>
                  </p:cNvPr>
                  <p:cNvSpPr/>
                  <p:nvPr/>
                </p:nvSpPr>
                <p:spPr bwMode="gray">
                  <a:xfrm>
                    <a:off x="803386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79" name="Freeform: Shape 4711">
                    <a:extLst>
                      <a:ext uri="{FF2B5EF4-FFF2-40B4-BE49-F238E27FC236}">
                        <a16:creationId xmlns:a16="http://schemas.microsoft.com/office/drawing/2014/main" id="{027C43A3-18F1-569B-D68B-10E389002A9B}"/>
                      </a:ext>
                    </a:extLst>
                  </p:cNvPr>
                  <p:cNvSpPr/>
                  <p:nvPr/>
                </p:nvSpPr>
                <p:spPr bwMode="gray">
                  <a:xfrm>
                    <a:off x="7996046" y="399792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3" name="Graphic 16">
                  <a:extLst>
                    <a:ext uri="{FF2B5EF4-FFF2-40B4-BE49-F238E27FC236}">
                      <a16:creationId xmlns:a16="http://schemas.microsoft.com/office/drawing/2014/main" id="{9B74574C-5271-CF55-6AEB-4902F44C065A}"/>
                    </a:ext>
                  </a:extLst>
                </p:cNvPr>
                <p:cNvGrpSpPr/>
                <p:nvPr/>
              </p:nvGrpSpPr>
              <p:grpSpPr bwMode="gray">
                <a:xfrm>
                  <a:off x="7942230" y="3960113"/>
                  <a:ext cx="75628" cy="75723"/>
                  <a:chOff x="7942230" y="3960113"/>
                  <a:chExt cx="75628" cy="75723"/>
                </a:xfrm>
              </p:grpSpPr>
              <p:sp>
                <p:nvSpPr>
                  <p:cNvPr id="3276" name="Freeform: Shape 4708">
                    <a:extLst>
                      <a:ext uri="{FF2B5EF4-FFF2-40B4-BE49-F238E27FC236}">
                        <a16:creationId xmlns:a16="http://schemas.microsoft.com/office/drawing/2014/main" id="{75CC95E6-0280-39A7-3A4C-8448745B9930}"/>
                      </a:ext>
                    </a:extLst>
                  </p:cNvPr>
                  <p:cNvSpPr/>
                  <p:nvPr/>
                </p:nvSpPr>
                <p:spPr bwMode="gray">
                  <a:xfrm>
                    <a:off x="7980044"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77" name="Freeform: Shape 4709">
                    <a:extLst>
                      <a:ext uri="{FF2B5EF4-FFF2-40B4-BE49-F238E27FC236}">
                        <a16:creationId xmlns:a16="http://schemas.microsoft.com/office/drawing/2014/main" id="{85E722E2-6D6A-FA6B-FC33-E806BF9C490C}"/>
                      </a:ext>
                    </a:extLst>
                  </p:cNvPr>
                  <p:cNvSpPr/>
                  <p:nvPr/>
                </p:nvSpPr>
                <p:spPr bwMode="gray">
                  <a:xfrm>
                    <a:off x="7942230" y="3997927"/>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4" name="Graphic 16">
                  <a:extLst>
                    <a:ext uri="{FF2B5EF4-FFF2-40B4-BE49-F238E27FC236}">
                      <a16:creationId xmlns:a16="http://schemas.microsoft.com/office/drawing/2014/main" id="{6E0ECCC3-9854-6A00-2E44-753EC4698995}"/>
                    </a:ext>
                  </a:extLst>
                </p:cNvPr>
                <p:cNvGrpSpPr/>
                <p:nvPr/>
              </p:nvGrpSpPr>
              <p:grpSpPr bwMode="gray">
                <a:xfrm>
                  <a:off x="8240934" y="3960113"/>
                  <a:ext cx="75723" cy="75723"/>
                  <a:chOff x="8240934" y="3960113"/>
                  <a:chExt cx="75723" cy="75723"/>
                </a:xfrm>
              </p:grpSpPr>
              <p:sp>
                <p:nvSpPr>
                  <p:cNvPr id="3274" name="Freeform: Shape 4706">
                    <a:extLst>
                      <a:ext uri="{FF2B5EF4-FFF2-40B4-BE49-F238E27FC236}">
                        <a16:creationId xmlns:a16="http://schemas.microsoft.com/office/drawing/2014/main" id="{CA4F1FB2-DB32-6EC2-F1BA-88C7C98025E4}"/>
                      </a:ext>
                    </a:extLst>
                  </p:cNvPr>
                  <p:cNvSpPr/>
                  <p:nvPr/>
                </p:nvSpPr>
                <p:spPr bwMode="gray">
                  <a:xfrm>
                    <a:off x="8278843"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75" name="Freeform: Shape 4707">
                    <a:extLst>
                      <a:ext uri="{FF2B5EF4-FFF2-40B4-BE49-F238E27FC236}">
                        <a16:creationId xmlns:a16="http://schemas.microsoft.com/office/drawing/2014/main" id="{B016C69A-0ED9-9CAC-8B64-1986D731915B}"/>
                      </a:ext>
                    </a:extLst>
                  </p:cNvPr>
                  <p:cNvSpPr/>
                  <p:nvPr/>
                </p:nvSpPr>
                <p:spPr bwMode="gray">
                  <a:xfrm>
                    <a:off x="8240934"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5" name="Graphic 16">
                  <a:extLst>
                    <a:ext uri="{FF2B5EF4-FFF2-40B4-BE49-F238E27FC236}">
                      <a16:creationId xmlns:a16="http://schemas.microsoft.com/office/drawing/2014/main" id="{496C67F9-CADB-3E9E-4125-1C134629CAD6}"/>
                    </a:ext>
                  </a:extLst>
                </p:cNvPr>
                <p:cNvGrpSpPr/>
                <p:nvPr/>
              </p:nvGrpSpPr>
              <p:grpSpPr bwMode="gray">
                <a:xfrm>
                  <a:off x="8253316" y="3960113"/>
                  <a:ext cx="75723" cy="75723"/>
                  <a:chOff x="8253316" y="3960113"/>
                  <a:chExt cx="75723" cy="75723"/>
                </a:xfrm>
              </p:grpSpPr>
              <p:sp>
                <p:nvSpPr>
                  <p:cNvPr id="3272" name="Freeform: Shape 4704">
                    <a:extLst>
                      <a:ext uri="{FF2B5EF4-FFF2-40B4-BE49-F238E27FC236}">
                        <a16:creationId xmlns:a16="http://schemas.microsoft.com/office/drawing/2014/main" id="{F4802731-1F2C-3CF7-DD98-AAD906D69F68}"/>
                      </a:ext>
                    </a:extLst>
                  </p:cNvPr>
                  <p:cNvSpPr/>
                  <p:nvPr/>
                </p:nvSpPr>
                <p:spPr bwMode="gray">
                  <a:xfrm>
                    <a:off x="82912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73" name="Freeform: Shape 4705">
                    <a:extLst>
                      <a:ext uri="{FF2B5EF4-FFF2-40B4-BE49-F238E27FC236}">
                        <a16:creationId xmlns:a16="http://schemas.microsoft.com/office/drawing/2014/main" id="{50F66077-61D6-4182-6085-DBA1596F4DDE}"/>
                      </a:ext>
                    </a:extLst>
                  </p:cNvPr>
                  <p:cNvSpPr/>
                  <p:nvPr/>
                </p:nvSpPr>
                <p:spPr bwMode="gray">
                  <a:xfrm>
                    <a:off x="8253316"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6" name="Graphic 16">
                  <a:extLst>
                    <a:ext uri="{FF2B5EF4-FFF2-40B4-BE49-F238E27FC236}">
                      <a16:creationId xmlns:a16="http://schemas.microsoft.com/office/drawing/2014/main" id="{57452441-28AF-F197-1680-AB40AA7B18E4}"/>
                    </a:ext>
                  </a:extLst>
                </p:cNvPr>
                <p:cNvGrpSpPr/>
                <p:nvPr/>
              </p:nvGrpSpPr>
              <p:grpSpPr bwMode="gray">
                <a:xfrm>
                  <a:off x="8215502" y="3960113"/>
                  <a:ext cx="75723" cy="75723"/>
                  <a:chOff x="8215502" y="3960113"/>
                  <a:chExt cx="75723" cy="75723"/>
                </a:xfrm>
              </p:grpSpPr>
              <p:sp>
                <p:nvSpPr>
                  <p:cNvPr id="3270" name="Freeform: Shape 4702">
                    <a:extLst>
                      <a:ext uri="{FF2B5EF4-FFF2-40B4-BE49-F238E27FC236}">
                        <a16:creationId xmlns:a16="http://schemas.microsoft.com/office/drawing/2014/main" id="{415FFC34-7E5A-4C27-4643-2C85E1D9A87D}"/>
                      </a:ext>
                    </a:extLst>
                  </p:cNvPr>
                  <p:cNvSpPr/>
                  <p:nvPr/>
                </p:nvSpPr>
                <p:spPr bwMode="gray">
                  <a:xfrm>
                    <a:off x="825331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71" name="Freeform: Shape 4703">
                    <a:extLst>
                      <a:ext uri="{FF2B5EF4-FFF2-40B4-BE49-F238E27FC236}">
                        <a16:creationId xmlns:a16="http://schemas.microsoft.com/office/drawing/2014/main" id="{C1D88487-AD96-2A96-8E32-C09B47EC32E7}"/>
                      </a:ext>
                    </a:extLst>
                  </p:cNvPr>
                  <p:cNvSpPr/>
                  <p:nvPr/>
                </p:nvSpPr>
                <p:spPr bwMode="gray">
                  <a:xfrm>
                    <a:off x="821550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7" name="Graphic 16">
                  <a:extLst>
                    <a:ext uri="{FF2B5EF4-FFF2-40B4-BE49-F238E27FC236}">
                      <a16:creationId xmlns:a16="http://schemas.microsoft.com/office/drawing/2014/main" id="{65ED65C5-4D1B-73B5-5CC9-A8A1FE816775}"/>
                    </a:ext>
                  </a:extLst>
                </p:cNvPr>
                <p:cNvGrpSpPr/>
                <p:nvPr/>
              </p:nvGrpSpPr>
              <p:grpSpPr bwMode="gray">
                <a:xfrm>
                  <a:off x="8146827" y="3960113"/>
                  <a:ext cx="75723" cy="75723"/>
                  <a:chOff x="8146827" y="3960113"/>
                  <a:chExt cx="75723" cy="75723"/>
                </a:xfrm>
              </p:grpSpPr>
              <p:sp>
                <p:nvSpPr>
                  <p:cNvPr id="3268" name="Freeform: Shape 4700">
                    <a:extLst>
                      <a:ext uri="{FF2B5EF4-FFF2-40B4-BE49-F238E27FC236}">
                        <a16:creationId xmlns:a16="http://schemas.microsoft.com/office/drawing/2014/main" id="{47076F0D-172B-0C38-BFF7-47DF06E23A41}"/>
                      </a:ext>
                    </a:extLst>
                  </p:cNvPr>
                  <p:cNvSpPr/>
                  <p:nvPr/>
                </p:nvSpPr>
                <p:spPr bwMode="gray">
                  <a:xfrm>
                    <a:off x="818473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69" name="Freeform: Shape 4701">
                    <a:extLst>
                      <a:ext uri="{FF2B5EF4-FFF2-40B4-BE49-F238E27FC236}">
                        <a16:creationId xmlns:a16="http://schemas.microsoft.com/office/drawing/2014/main" id="{1FD428F0-B2F0-52B1-91BE-5911F8634183}"/>
                      </a:ext>
                    </a:extLst>
                  </p:cNvPr>
                  <p:cNvSpPr/>
                  <p:nvPr/>
                </p:nvSpPr>
                <p:spPr bwMode="gray">
                  <a:xfrm>
                    <a:off x="8146827"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8" name="Graphic 16">
                  <a:extLst>
                    <a:ext uri="{FF2B5EF4-FFF2-40B4-BE49-F238E27FC236}">
                      <a16:creationId xmlns:a16="http://schemas.microsoft.com/office/drawing/2014/main" id="{48EBDD28-A0DE-272C-F250-2C3E3F393671}"/>
                    </a:ext>
                  </a:extLst>
                </p:cNvPr>
                <p:cNvGrpSpPr/>
                <p:nvPr/>
              </p:nvGrpSpPr>
              <p:grpSpPr bwMode="gray">
                <a:xfrm>
                  <a:off x="7920322" y="3960113"/>
                  <a:ext cx="75723" cy="75723"/>
                  <a:chOff x="7920322" y="3960113"/>
                  <a:chExt cx="75723" cy="75723"/>
                </a:xfrm>
              </p:grpSpPr>
              <p:sp>
                <p:nvSpPr>
                  <p:cNvPr id="3266" name="Freeform: Shape 4698">
                    <a:extLst>
                      <a:ext uri="{FF2B5EF4-FFF2-40B4-BE49-F238E27FC236}">
                        <a16:creationId xmlns:a16="http://schemas.microsoft.com/office/drawing/2014/main" id="{FEF92C85-388C-761D-055E-8CB8C35BA340}"/>
                      </a:ext>
                    </a:extLst>
                  </p:cNvPr>
                  <p:cNvSpPr/>
                  <p:nvPr/>
                </p:nvSpPr>
                <p:spPr bwMode="gray">
                  <a:xfrm>
                    <a:off x="795813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67" name="Freeform: Shape 4699">
                    <a:extLst>
                      <a:ext uri="{FF2B5EF4-FFF2-40B4-BE49-F238E27FC236}">
                        <a16:creationId xmlns:a16="http://schemas.microsoft.com/office/drawing/2014/main" id="{CBB2A122-2C22-4900-E96F-B05D260C0EA6}"/>
                      </a:ext>
                    </a:extLst>
                  </p:cNvPr>
                  <p:cNvSpPr/>
                  <p:nvPr/>
                </p:nvSpPr>
                <p:spPr bwMode="gray">
                  <a:xfrm>
                    <a:off x="7920322" y="399792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09" name="Graphic 16">
                  <a:extLst>
                    <a:ext uri="{FF2B5EF4-FFF2-40B4-BE49-F238E27FC236}">
                      <a16:creationId xmlns:a16="http://schemas.microsoft.com/office/drawing/2014/main" id="{9294ADEA-7F3A-BF47-1074-C0D46F6E6F50}"/>
                    </a:ext>
                  </a:extLst>
                </p:cNvPr>
                <p:cNvGrpSpPr/>
                <p:nvPr/>
              </p:nvGrpSpPr>
              <p:grpSpPr bwMode="gray">
                <a:xfrm>
                  <a:off x="7685817" y="3960113"/>
                  <a:ext cx="75723" cy="75723"/>
                  <a:chOff x="7685817" y="3960113"/>
                  <a:chExt cx="75723" cy="75723"/>
                </a:xfrm>
              </p:grpSpPr>
              <p:sp>
                <p:nvSpPr>
                  <p:cNvPr id="3264" name="Freeform: Shape 4696">
                    <a:extLst>
                      <a:ext uri="{FF2B5EF4-FFF2-40B4-BE49-F238E27FC236}">
                        <a16:creationId xmlns:a16="http://schemas.microsoft.com/office/drawing/2014/main" id="{8BEA4CF8-137C-0D6E-0E48-FF3753344348}"/>
                      </a:ext>
                    </a:extLst>
                  </p:cNvPr>
                  <p:cNvSpPr/>
                  <p:nvPr/>
                </p:nvSpPr>
                <p:spPr bwMode="gray">
                  <a:xfrm>
                    <a:off x="772372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65" name="Freeform: Shape 4697">
                    <a:extLst>
                      <a:ext uri="{FF2B5EF4-FFF2-40B4-BE49-F238E27FC236}">
                        <a16:creationId xmlns:a16="http://schemas.microsoft.com/office/drawing/2014/main" id="{63285C68-99BE-6ECB-0DA5-1976AA8BD63A}"/>
                      </a:ext>
                    </a:extLst>
                  </p:cNvPr>
                  <p:cNvSpPr/>
                  <p:nvPr/>
                </p:nvSpPr>
                <p:spPr bwMode="gray">
                  <a:xfrm>
                    <a:off x="7685817"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0" name="Graphic 16">
                  <a:extLst>
                    <a:ext uri="{FF2B5EF4-FFF2-40B4-BE49-F238E27FC236}">
                      <a16:creationId xmlns:a16="http://schemas.microsoft.com/office/drawing/2014/main" id="{DA8F9DAE-ACB4-0438-5FDD-6E3EC5AF3A7B}"/>
                    </a:ext>
                  </a:extLst>
                </p:cNvPr>
                <p:cNvGrpSpPr/>
                <p:nvPr/>
              </p:nvGrpSpPr>
              <p:grpSpPr bwMode="gray">
                <a:xfrm>
                  <a:off x="7676578" y="3960113"/>
                  <a:ext cx="75723" cy="75723"/>
                  <a:chOff x="7676578" y="3960113"/>
                  <a:chExt cx="75723" cy="75723"/>
                </a:xfrm>
              </p:grpSpPr>
              <p:sp>
                <p:nvSpPr>
                  <p:cNvPr id="3262" name="Freeform: Shape 4694">
                    <a:extLst>
                      <a:ext uri="{FF2B5EF4-FFF2-40B4-BE49-F238E27FC236}">
                        <a16:creationId xmlns:a16="http://schemas.microsoft.com/office/drawing/2014/main" id="{1D1F2F31-12E4-3653-AA15-149D98973F40}"/>
                      </a:ext>
                    </a:extLst>
                  </p:cNvPr>
                  <p:cNvSpPr/>
                  <p:nvPr/>
                </p:nvSpPr>
                <p:spPr bwMode="gray">
                  <a:xfrm>
                    <a:off x="7714487"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63" name="Freeform: Shape 4695">
                    <a:extLst>
                      <a:ext uri="{FF2B5EF4-FFF2-40B4-BE49-F238E27FC236}">
                        <a16:creationId xmlns:a16="http://schemas.microsoft.com/office/drawing/2014/main" id="{0E927A0F-6B2C-B684-4CB6-492CFBEBD0E0}"/>
                      </a:ext>
                    </a:extLst>
                  </p:cNvPr>
                  <p:cNvSpPr/>
                  <p:nvPr/>
                </p:nvSpPr>
                <p:spPr bwMode="gray">
                  <a:xfrm>
                    <a:off x="7676578"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1" name="Graphic 16">
                  <a:extLst>
                    <a:ext uri="{FF2B5EF4-FFF2-40B4-BE49-F238E27FC236}">
                      <a16:creationId xmlns:a16="http://schemas.microsoft.com/office/drawing/2014/main" id="{F527A3CB-585C-80E0-6D13-B62C46BB832D}"/>
                    </a:ext>
                  </a:extLst>
                </p:cNvPr>
                <p:cNvGrpSpPr/>
                <p:nvPr/>
              </p:nvGrpSpPr>
              <p:grpSpPr bwMode="gray">
                <a:xfrm>
                  <a:off x="7695056" y="3960113"/>
                  <a:ext cx="75723" cy="75723"/>
                  <a:chOff x="7695056" y="3960113"/>
                  <a:chExt cx="75723" cy="75723"/>
                </a:xfrm>
              </p:grpSpPr>
              <p:sp>
                <p:nvSpPr>
                  <p:cNvPr id="3260" name="Freeform: Shape 4692">
                    <a:extLst>
                      <a:ext uri="{FF2B5EF4-FFF2-40B4-BE49-F238E27FC236}">
                        <a16:creationId xmlns:a16="http://schemas.microsoft.com/office/drawing/2014/main" id="{F8488503-C758-D2FB-821E-5E9DDFC0212C}"/>
                      </a:ext>
                    </a:extLst>
                  </p:cNvPr>
                  <p:cNvSpPr/>
                  <p:nvPr/>
                </p:nvSpPr>
                <p:spPr bwMode="gray">
                  <a:xfrm>
                    <a:off x="773287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61" name="Freeform: Shape 4693">
                    <a:extLst>
                      <a:ext uri="{FF2B5EF4-FFF2-40B4-BE49-F238E27FC236}">
                        <a16:creationId xmlns:a16="http://schemas.microsoft.com/office/drawing/2014/main" id="{3A6E6830-6FAE-1E5D-75AD-01F6CDEF37AE}"/>
                      </a:ext>
                    </a:extLst>
                  </p:cNvPr>
                  <p:cNvSpPr/>
                  <p:nvPr/>
                </p:nvSpPr>
                <p:spPr bwMode="gray">
                  <a:xfrm>
                    <a:off x="7695056"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2" name="Graphic 16">
                  <a:extLst>
                    <a:ext uri="{FF2B5EF4-FFF2-40B4-BE49-F238E27FC236}">
                      <a16:creationId xmlns:a16="http://schemas.microsoft.com/office/drawing/2014/main" id="{7E5743B9-6249-0877-6A82-0CD9372EF8C9}"/>
                    </a:ext>
                  </a:extLst>
                </p:cNvPr>
                <p:cNvGrpSpPr/>
                <p:nvPr/>
              </p:nvGrpSpPr>
              <p:grpSpPr bwMode="gray">
                <a:xfrm>
                  <a:off x="8409526" y="3960113"/>
                  <a:ext cx="75628" cy="75723"/>
                  <a:chOff x="8409526" y="3960113"/>
                  <a:chExt cx="75628" cy="75723"/>
                </a:xfrm>
              </p:grpSpPr>
              <p:sp>
                <p:nvSpPr>
                  <p:cNvPr id="3258" name="Freeform: Shape 4690">
                    <a:extLst>
                      <a:ext uri="{FF2B5EF4-FFF2-40B4-BE49-F238E27FC236}">
                        <a16:creationId xmlns:a16="http://schemas.microsoft.com/office/drawing/2014/main" id="{BEA0A1EC-2816-CF26-DEA7-A66A60A3AA10}"/>
                      </a:ext>
                    </a:extLst>
                  </p:cNvPr>
                  <p:cNvSpPr/>
                  <p:nvPr/>
                </p:nvSpPr>
                <p:spPr bwMode="gray">
                  <a:xfrm>
                    <a:off x="8447341"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59" name="Freeform: Shape 4691">
                    <a:extLst>
                      <a:ext uri="{FF2B5EF4-FFF2-40B4-BE49-F238E27FC236}">
                        <a16:creationId xmlns:a16="http://schemas.microsoft.com/office/drawing/2014/main" id="{3902BE03-E4AA-1CED-F621-DD2767641322}"/>
                      </a:ext>
                    </a:extLst>
                  </p:cNvPr>
                  <p:cNvSpPr/>
                  <p:nvPr/>
                </p:nvSpPr>
                <p:spPr bwMode="gray">
                  <a:xfrm>
                    <a:off x="8409526"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3" name="Graphic 16">
                  <a:extLst>
                    <a:ext uri="{FF2B5EF4-FFF2-40B4-BE49-F238E27FC236}">
                      <a16:creationId xmlns:a16="http://schemas.microsoft.com/office/drawing/2014/main" id="{13A6F0FF-C1C8-EC79-2D6E-7349CBB19A55}"/>
                    </a:ext>
                  </a:extLst>
                </p:cNvPr>
                <p:cNvGrpSpPr/>
                <p:nvPr/>
              </p:nvGrpSpPr>
              <p:grpSpPr bwMode="gray">
                <a:xfrm>
                  <a:off x="8381142" y="3960113"/>
                  <a:ext cx="75723" cy="75723"/>
                  <a:chOff x="8381142" y="3960113"/>
                  <a:chExt cx="75723" cy="75723"/>
                </a:xfrm>
              </p:grpSpPr>
              <p:sp>
                <p:nvSpPr>
                  <p:cNvPr id="3256" name="Freeform: Shape 4688">
                    <a:extLst>
                      <a:ext uri="{FF2B5EF4-FFF2-40B4-BE49-F238E27FC236}">
                        <a16:creationId xmlns:a16="http://schemas.microsoft.com/office/drawing/2014/main" id="{8BA4E14E-8A2B-09ED-1CD2-E3D2E85E2565}"/>
                      </a:ext>
                    </a:extLst>
                  </p:cNvPr>
                  <p:cNvSpPr/>
                  <p:nvPr/>
                </p:nvSpPr>
                <p:spPr bwMode="gray">
                  <a:xfrm>
                    <a:off x="8418956"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57" name="Freeform: Shape 4689">
                    <a:extLst>
                      <a:ext uri="{FF2B5EF4-FFF2-40B4-BE49-F238E27FC236}">
                        <a16:creationId xmlns:a16="http://schemas.microsoft.com/office/drawing/2014/main" id="{D73CA79B-4DD1-DD20-F30C-05DB119718B9}"/>
                      </a:ext>
                    </a:extLst>
                  </p:cNvPr>
                  <p:cNvSpPr/>
                  <p:nvPr/>
                </p:nvSpPr>
                <p:spPr bwMode="gray">
                  <a:xfrm>
                    <a:off x="8381142"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4" name="Graphic 16">
                  <a:extLst>
                    <a:ext uri="{FF2B5EF4-FFF2-40B4-BE49-F238E27FC236}">
                      <a16:creationId xmlns:a16="http://schemas.microsoft.com/office/drawing/2014/main" id="{12692724-84CC-232B-6EDB-AD1ED85E443F}"/>
                    </a:ext>
                  </a:extLst>
                </p:cNvPr>
                <p:cNvGrpSpPr/>
                <p:nvPr/>
              </p:nvGrpSpPr>
              <p:grpSpPr bwMode="gray">
                <a:xfrm>
                  <a:off x="8343328" y="3960113"/>
                  <a:ext cx="75628" cy="75723"/>
                  <a:chOff x="8343328" y="3960113"/>
                  <a:chExt cx="75628" cy="75723"/>
                </a:xfrm>
              </p:grpSpPr>
              <p:sp>
                <p:nvSpPr>
                  <p:cNvPr id="3254" name="Freeform: Shape 4686">
                    <a:extLst>
                      <a:ext uri="{FF2B5EF4-FFF2-40B4-BE49-F238E27FC236}">
                        <a16:creationId xmlns:a16="http://schemas.microsoft.com/office/drawing/2014/main" id="{9520AB68-6E43-0323-D616-D87761E64207}"/>
                      </a:ext>
                    </a:extLst>
                  </p:cNvPr>
                  <p:cNvSpPr/>
                  <p:nvPr/>
                </p:nvSpPr>
                <p:spPr bwMode="gray">
                  <a:xfrm>
                    <a:off x="8381142"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55" name="Freeform: Shape 4687">
                    <a:extLst>
                      <a:ext uri="{FF2B5EF4-FFF2-40B4-BE49-F238E27FC236}">
                        <a16:creationId xmlns:a16="http://schemas.microsoft.com/office/drawing/2014/main" id="{F16BF1A9-D38E-F9AA-428B-FF2BA02ADB9B}"/>
                      </a:ext>
                    </a:extLst>
                  </p:cNvPr>
                  <p:cNvSpPr/>
                  <p:nvPr/>
                </p:nvSpPr>
                <p:spPr bwMode="gray">
                  <a:xfrm>
                    <a:off x="8343328" y="399802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5" name="Graphic 16">
                  <a:extLst>
                    <a:ext uri="{FF2B5EF4-FFF2-40B4-BE49-F238E27FC236}">
                      <a16:creationId xmlns:a16="http://schemas.microsoft.com/office/drawing/2014/main" id="{ACC6FB17-40DA-5F7A-6067-891314051949}"/>
                    </a:ext>
                  </a:extLst>
                </p:cNvPr>
                <p:cNvGrpSpPr/>
                <p:nvPr/>
              </p:nvGrpSpPr>
              <p:grpSpPr bwMode="gray">
                <a:xfrm>
                  <a:off x="8305418" y="3960113"/>
                  <a:ext cx="75723" cy="75723"/>
                  <a:chOff x="8305418" y="3960113"/>
                  <a:chExt cx="75723" cy="75723"/>
                </a:xfrm>
              </p:grpSpPr>
              <p:sp>
                <p:nvSpPr>
                  <p:cNvPr id="3252" name="Freeform: Shape 4684">
                    <a:extLst>
                      <a:ext uri="{FF2B5EF4-FFF2-40B4-BE49-F238E27FC236}">
                        <a16:creationId xmlns:a16="http://schemas.microsoft.com/office/drawing/2014/main" id="{FE0952A7-2723-07AB-6B48-AB53BC65235D}"/>
                      </a:ext>
                    </a:extLst>
                  </p:cNvPr>
                  <p:cNvSpPr/>
                  <p:nvPr/>
                </p:nvSpPr>
                <p:spPr bwMode="gray">
                  <a:xfrm>
                    <a:off x="8343328"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53" name="Freeform: Shape 4685">
                    <a:extLst>
                      <a:ext uri="{FF2B5EF4-FFF2-40B4-BE49-F238E27FC236}">
                        <a16:creationId xmlns:a16="http://schemas.microsoft.com/office/drawing/2014/main" id="{CDC42482-2FA7-E8CB-B976-710065F5568C}"/>
                      </a:ext>
                    </a:extLst>
                  </p:cNvPr>
                  <p:cNvSpPr/>
                  <p:nvPr/>
                </p:nvSpPr>
                <p:spPr bwMode="gray">
                  <a:xfrm>
                    <a:off x="8305418" y="3998023"/>
                    <a:ext cx="75723" cy="9525"/>
                  </a:xfrm>
                  <a:custGeom>
                    <a:avLst/>
                    <a:gdLst>
                      <a:gd name="connsiteX0" fmla="*/ 75723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3"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6" name="Graphic 16">
                  <a:extLst>
                    <a:ext uri="{FF2B5EF4-FFF2-40B4-BE49-F238E27FC236}">
                      <a16:creationId xmlns:a16="http://schemas.microsoft.com/office/drawing/2014/main" id="{E7179A2C-9BBD-E2F7-38BE-B0FB939A57F6}"/>
                    </a:ext>
                  </a:extLst>
                </p:cNvPr>
                <p:cNvGrpSpPr/>
                <p:nvPr/>
              </p:nvGrpSpPr>
              <p:grpSpPr bwMode="gray">
                <a:xfrm>
                  <a:off x="7605140" y="3960113"/>
                  <a:ext cx="75723" cy="75723"/>
                  <a:chOff x="7605140" y="3960113"/>
                  <a:chExt cx="75723" cy="75723"/>
                </a:xfrm>
              </p:grpSpPr>
              <p:sp>
                <p:nvSpPr>
                  <p:cNvPr id="3250" name="Freeform: Shape 4682">
                    <a:extLst>
                      <a:ext uri="{FF2B5EF4-FFF2-40B4-BE49-F238E27FC236}">
                        <a16:creationId xmlns:a16="http://schemas.microsoft.com/office/drawing/2014/main" id="{BD955E3D-EABD-2BD2-AE0B-BA26894E3BC2}"/>
                      </a:ext>
                    </a:extLst>
                  </p:cNvPr>
                  <p:cNvSpPr/>
                  <p:nvPr/>
                </p:nvSpPr>
                <p:spPr bwMode="gray">
                  <a:xfrm>
                    <a:off x="7643050" y="396011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51" name="Freeform: Shape 4683">
                    <a:extLst>
                      <a:ext uri="{FF2B5EF4-FFF2-40B4-BE49-F238E27FC236}">
                        <a16:creationId xmlns:a16="http://schemas.microsoft.com/office/drawing/2014/main" id="{F61AE1E6-E4F6-2198-8E31-BCB5295150BC}"/>
                      </a:ext>
                    </a:extLst>
                  </p:cNvPr>
                  <p:cNvSpPr/>
                  <p:nvPr/>
                </p:nvSpPr>
                <p:spPr bwMode="gray">
                  <a:xfrm>
                    <a:off x="7605140" y="399802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7" name="Graphic 16">
                  <a:extLst>
                    <a:ext uri="{FF2B5EF4-FFF2-40B4-BE49-F238E27FC236}">
                      <a16:creationId xmlns:a16="http://schemas.microsoft.com/office/drawing/2014/main" id="{DCB1F849-CEA8-BE05-7CF0-4DF39570B6D8}"/>
                    </a:ext>
                  </a:extLst>
                </p:cNvPr>
                <p:cNvGrpSpPr/>
                <p:nvPr/>
              </p:nvGrpSpPr>
              <p:grpSpPr bwMode="gray">
                <a:xfrm>
                  <a:off x="7383493" y="3924871"/>
                  <a:ext cx="75723" cy="75723"/>
                  <a:chOff x="7383493" y="3924871"/>
                  <a:chExt cx="75723" cy="75723"/>
                </a:xfrm>
              </p:grpSpPr>
              <p:sp>
                <p:nvSpPr>
                  <p:cNvPr id="3248" name="Freeform: Shape 4680">
                    <a:extLst>
                      <a:ext uri="{FF2B5EF4-FFF2-40B4-BE49-F238E27FC236}">
                        <a16:creationId xmlns:a16="http://schemas.microsoft.com/office/drawing/2014/main" id="{A8A65D85-FA29-2CEC-4B97-E4A604E81E95}"/>
                      </a:ext>
                    </a:extLst>
                  </p:cNvPr>
                  <p:cNvSpPr/>
                  <p:nvPr/>
                </p:nvSpPr>
                <p:spPr bwMode="gray">
                  <a:xfrm>
                    <a:off x="7421308"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9" name="Freeform: Shape 4681">
                    <a:extLst>
                      <a:ext uri="{FF2B5EF4-FFF2-40B4-BE49-F238E27FC236}">
                        <a16:creationId xmlns:a16="http://schemas.microsoft.com/office/drawing/2014/main" id="{442FF86E-A41C-8416-6BE6-DD2125F82BC7}"/>
                      </a:ext>
                    </a:extLst>
                  </p:cNvPr>
                  <p:cNvSpPr/>
                  <p:nvPr/>
                </p:nvSpPr>
                <p:spPr bwMode="gray">
                  <a:xfrm>
                    <a:off x="7383493"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8" name="Graphic 16">
                  <a:extLst>
                    <a:ext uri="{FF2B5EF4-FFF2-40B4-BE49-F238E27FC236}">
                      <a16:creationId xmlns:a16="http://schemas.microsoft.com/office/drawing/2014/main" id="{78CC10F6-81D4-2FD3-B5C4-5B88A3AB8E4A}"/>
                    </a:ext>
                  </a:extLst>
                </p:cNvPr>
                <p:cNvGrpSpPr/>
                <p:nvPr/>
              </p:nvGrpSpPr>
              <p:grpSpPr bwMode="gray">
                <a:xfrm>
                  <a:off x="7193946" y="3895819"/>
                  <a:ext cx="75723" cy="75723"/>
                  <a:chOff x="7193946" y="3895819"/>
                  <a:chExt cx="75723" cy="75723"/>
                </a:xfrm>
              </p:grpSpPr>
              <p:sp>
                <p:nvSpPr>
                  <p:cNvPr id="3246" name="Freeform: Shape 4678">
                    <a:extLst>
                      <a:ext uri="{FF2B5EF4-FFF2-40B4-BE49-F238E27FC236}">
                        <a16:creationId xmlns:a16="http://schemas.microsoft.com/office/drawing/2014/main" id="{4197B47B-36AA-A03A-D653-2F3336848767}"/>
                      </a:ext>
                    </a:extLst>
                  </p:cNvPr>
                  <p:cNvSpPr/>
                  <p:nvPr/>
                </p:nvSpPr>
                <p:spPr bwMode="gray">
                  <a:xfrm>
                    <a:off x="723176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7" name="Freeform: Shape 4679">
                    <a:extLst>
                      <a:ext uri="{FF2B5EF4-FFF2-40B4-BE49-F238E27FC236}">
                        <a16:creationId xmlns:a16="http://schemas.microsoft.com/office/drawing/2014/main" id="{9154E868-E3AD-4F91-19EB-1B214CE0690E}"/>
                      </a:ext>
                    </a:extLst>
                  </p:cNvPr>
                  <p:cNvSpPr/>
                  <p:nvPr/>
                </p:nvSpPr>
                <p:spPr bwMode="gray">
                  <a:xfrm>
                    <a:off x="719394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19" name="Graphic 16">
                  <a:extLst>
                    <a:ext uri="{FF2B5EF4-FFF2-40B4-BE49-F238E27FC236}">
                      <a16:creationId xmlns:a16="http://schemas.microsoft.com/office/drawing/2014/main" id="{ED5DB4A0-95DB-9C58-A2D2-D415D0CD5025}"/>
                    </a:ext>
                  </a:extLst>
                </p:cNvPr>
                <p:cNvGrpSpPr/>
                <p:nvPr/>
              </p:nvGrpSpPr>
              <p:grpSpPr bwMode="gray">
                <a:xfrm>
                  <a:off x="7148512" y="3878770"/>
                  <a:ext cx="75723" cy="75723"/>
                  <a:chOff x="7148512" y="3878770"/>
                  <a:chExt cx="75723" cy="75723"/>
                </a:xfrm>
              </p:grpSpPr>
              <p:sp>
                <p:nvSpPr>
                  <p:cNvPr id="3244" name="Freeform: Shape 4676">
                    <a:extLst>
                      <a:ext uri="{FF2B5EF4-FFF2-40B4-BE49-F238E27FC236}">
                        <a16:creationId xmlns:a16="http://schemas.microsoft.com/office/drawing/2014/main" id="{341109CA-DEA0-26A6-D36E-AAD96AFA3894}"/>
                      </a:ext>
                    </a:extLst>
                  </p:cNvPr>
                  <p:cNvSpPr/>
                  <p:nvPr/>
                </p:nvSpPr>
                <p:spPr bwMode="gray">
                  <a:xfrm>
                    <a:off x="7186421" y="387877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5" name="Freeform: Shape 4677">
                    <a:extLst>
                      <a:ext uri="{FF2B5EF4-FFF2-40B4-BE49-F238E27FC236}">
                        <a16:creationId xmlns:a16="http://schemas.microsoft.com/office/drawing/2014/main" id="{1E9429FB-1923-7221-2803-CA254C515DEC}"/>
                      </a:ext>
                    </a:extLst>
                  </p:cNvPr>
                  <p:cNvSpPr/>
                  <p:nvPr/>
                </p:nvSpPr>
                <p:spPr bwMode="gray">
                  <a:xfrm>
                    <a:off x="7148512" y="391667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0" name="Graphic 16">
                  <a:extLst>
                    <a:ext uri="{FF2B5EF4-FFF2-40B4-BE49-F238E27FC236}">
                      <a16:creationId xmlns:a16="http://schemas.microsoft.com/office/drawing/2014/main" id="{C9B9810C-13F1-336E-490A-1EB350291858}"/>
                    </a:ext>
                  </a:extLst>
                </p:cNvPr>
                <p:cNvGrpSpPr/>
                <p:nvPr/>
              </p:nvGrpSpPr>
              <p:grpSpPr bwMode="gray">
                <a:xfrm>
                  <a:off x="7050118" y="3851623"/>
                  <a:ext cx="75723" cy="75723"/>
                  <a:chOff x="7050118" y="3851623"/>
                  <a:chExt cx="75723" cy="75723"/>
                </a:xfrm>
              </p:grpSpPr>
              <p:sp>
                <p:nvSpPr>
                  <p:cNvPr id="3242" name="Freeform: Shape 4674">
                    <a:extLst>
                      <a:ext uri="{FF2B5EF4-FFF2-40B4-BE49-F238E27FC236}">
                        <a16:creationId xmlns:a16="http://schemas.microsoft.com/office/drawing/2014/main" id="{B3198816-B639-D36C-3A39-BF9DECDDF637}"/>
                      </a:ext>
                    </a:extLst>
                  </p:cNvPr>
                  <p:cNvSpPr/>
                  <p:nvPr/>
                </p:nvSpPr>
                <p:spPr bwMode="gray">
                  <a:xfrm>
                    <a:off x="7088028"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3" name="Freeform: Shape 4675">
                    <a:extLst>
                      <a:ext uri="{FF2B5EF4-FFF2-40B4-BE49-F238E27FC236}">
                        <a16:creationId xmlns:a16="http://schemas.microsoft.com/office/drawing/2014/main" id="{684B2368-B793-10BD-D2F5-6DF61D32DD3E}"/>
                      </a:ext>
                    </a:extLst>
                  </p:cNvPr>
                  <p:cNvSpPr/>
                  <p:nvPr/>
                </p:nvSpPr>
                <p:spPr bwMode="gray">
                  <a:xfrm>
                    <a:off x="7050118"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1" name="Graphic 16">
                  <a:extLst>
                    <a:ext uri="{FF2B5EF4-FFF2-40B4-BE49-F238E27FC236}">
                      <a16:creationId xmlns:a16="http://schemas.microsoft.com/office/drawing/2014/main" id="{49C3417E-A93B-267E-1FD9-26EB1FC31775}"/>
                    </a:ext>
                  </a:extLst>
                </p:cNvPr>
                <p:cNvGrpSpPr/>
                <p:nvPr/>
              </p:nvGrpSpPr>
              <p:grpSpPr bwMode="gray">
                <a:xfrm>
                  <a:off x="6843616" y="3820096"/>
                  <a:ext cx="84486" cy="87439"/>
                  <a:chOff x="6843616" y="3820096"/>
                  <a:chExt cx="84486" cy="87439"/>
                </a:xfrm>
              </p:grpSpPr>
              <p:sp>
                <p:nvSpPr>
                  <p:cNvPr id="3236" name="Freeform: Shape 4668">
                    <a:extLst>
                      <a:ext uri="{FF2B5EF4-FFF2-40B4-BE49-F238E27FC236}">
                        <a16:creationId xmlns:a16="http://schemas.microsoft.com/office/drawing/2014/main" id="{BB763B53-4B68-B0F5-20AB-262CC9704A22}"/>
                      </a:ext>
                    </a:extLst>
                  </p:cNvPr>
                  <p:cNvSpPr/>
                  <p:nvPr/>
                </p:nvSpPr>
                <p:spPr bwMode="gray">
                  <a:xfrm>
                    <a:off x="689019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7" name="Freeform: Shape 4669">
                    <a:extLst>
                      <a:ext uri="{FF2B5EF4-FFF2-40B4-BE49-F238E27FC236}">
                        <a16:creationId xmlns:a16="http://schemas.microsoft.com/office/drawing/2014/main" id="{67C311F6-5231-E812-0CB3-7F9356B18FFD}"/>
                      </a:ext>
                    </a:extLst>
                  </p:cNvPr>
                  <p:cNvSpPr/>
                  <p:nvPr/>
                </p:nvSpPr>
                <p:spPr bwMode="gray">
                  <a:xfrm>
                    <a:off x="685237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8" name="Freeform: Shape 4670">
                    <a:extLst>
                      <a:ext uri="{FF2B5EF4-FFF2-40B4-BE49-F238E27FC236}">
                        <a16:creationId xmlns:a16="http://schemas.microsoft.com/office/drawing/2014/main" id="{5EB0255C-79D7-538B-F2C3-AC1DE59FD023}"/>
                      </a:ext>
                    </a:extLst>
                  </p:cNvPr>
                  <p:cNvSpPr/>
                  <p:nvPr/>
                </p:nvSpPr>
                <p:spPr bwMode="gray">
                  <a:xfrm>
                    <a:off x="688143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9" name="Freeform: Shape 4671">
                    <a:extLst>
                      <a:ext uri="{FF2B5EF4-FFF2-40B4-BE49-F238E27FC236}">
                        <a16:creationId xmlns:a16="http://schemas.microsoft.com/office/drawing/2014/main" id="{050194DE-D355-03FF-98EA-328B0225986A}"/>
                      </a:ext>
                    </a:extLst>
                  </p:cNvPr>
                  <p:cNvSpPr/>
                  <p:nvPr/>
                </p:nvSpPr>
                <p:spPr bwMode="gray">
                  <a:xfrm>
                    <a:off x="6843616" y="385800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0" name="Freeform: Shape 4672">
                    <a:extLst>
                      <a:ext uri="{FF2B5EF4-FFF2-40B4-BE49-F238E27FC236}">
                        <a16:creationId xmlns:a16="http://schemas.microsoft.com/office/drawing/2014/main" id="{D123F039-59DC-E0BA-A97C-613177BCAEB4}"/>
                      </a:ext>
                    </a:extLst>
                  </p:cNvPr>
                  <p:cNvSpPr/>
                  <p:nvPr/>
                </p:nvSpPr>
                <p:spPr bwMode="gray">
                  <a:xfrm>
                    <a:off x="6890194" y="383190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41" name="Freeform: Shape 4673">
                    <a:extLst>
                      <a:ext uri="{FF2B5EF4-FFF2-40B4-BE49-F238E27FC236}">
                        <a16:creationId xmlns:a16="http://schemas.microsoft.com/office/drawing/2014/main" id="{7CD940EB-6BAD-B3E6-D1CF-EE80953C88F5}"/>
                      </a:ext>
                    </a:extLst>
                  </p:cNvPr>
                  <p:cNvSpPr/>
                  <p:nvPr/>
                </p:nvSpPr>
                <p:spPr bwMode="gray">
                  <a:xfrm>
                    <a:off x="6852379" y="38697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2" name="Graphic 16">
                  <a:extLst>
                    <a:ext uri="{FF2B5EF4-FFF2-40B4-BE49-F238E27FC236}">
                      <a16:creationId xmlns:a16="http://schemas.microsoft.com/office/drawing/2014/main" id="{067A7597-960F-6CF2-7374-FBF9B9FADE16}"/>
                    </a:ext>
                  </a:extLst>
                </p:cNvPr>
                <p:cNvGrpSpPr/>
                <p:nvPr/>
              </p:nvGrpSpPr>
              <p:grpSpPr bwMode="gray">
                <a:xfrm>
                  <a:off x="7018781" y="3828287"/>
                  <a:ext cx="75723" cy="75723"/>
                  <a:chOff x="7018781" y="3828287"/>
                  <a:chExt cx="75723" cy="75723"/>
                </a:xfrm>
              </p:grpSpPr>
              <p:sp>
                <p:nvSpPr>
                  <p:cNvPr id="3234" name="Freeform: Shape 4666">
                    <a:extLst>
                      <a:ext uri="{FF2B5EF4-FFF2-40B4-BE49-F238E27FC236}">
                        <a16:creationId xmlns:a16="http://schemas.microsoft.com/office/drawing/2014/main" id="{BDB72DC9-B046-52FD-C897-158E028F5691}"/>
                      </a:ext>
                    </a:extLst>
                  </p:cNvPr>
                  <p:cNvSpPr/>
                  <p:nvPr/>
                </p:nvSpPr>
                <p:spPr bwMode="gray">
                  <a:xfrm>
                    <a:off x="7056691"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5" name="Freeform: Shape 4667">
                    <a:extLst>
                      <a:ext uri="{FF2B5EF4-FFF2-40B4-BE49-F238E27FC236}">
                        <a16:creationId xmlns:a16="http://schemas.microsoft.com/office/drawing/2014/main" id="{39886498-0A50-6FA8-DE7C-1F1D338EBDBC}"/>
                      </a:ext>
                    </a:extLst>
                  </p:cNvPr>
                  <p:cNvSpPr/>
                  <p:nvPr/>
                </p:nvSpPr>
                <p:spPr bwMode="gray">
                  <a:xfrm>
                    <a:off x="701878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3" name="Graphic 16">
                  <a:extLst>
                    <a:ext uri="{FF2B5EF4-FFF2-40B4-BE49-F238E27FC236}">
                      <a16:creationId xmlns:a16="http://schemas.microsoft.com/office/drawing/2014/main" id="{70256D82-A4FC-7E35-71FA-0FBD0E418BEA}"/>
                    </a:ext>
                  </a:extLst>
                </p:cNvPr>
                <p:cNvGrpSpPr/>
                <p:nvPr/>
              </p:nvGrpSpPr>
              <p:grpSpPr bwMode="gray">
                <a:xfrm>
                  <a:off x="6881431" y="3828287"/>
                  <a:ext cx="75723" cy="75723"/>
                  <a:chOff x="6881431" y="3828287"/>
                  <a:chExt cx="75723" cy="75723"/>
                </a:xfrm>
              </p:grpSpPr>
              <p:sp>
                <p:nvSpPr>
                  <p:cNvPr id="3232" name="Freeform: Shape 4664">
                    <a:extLst>
                      <a:ext uri="{FF2B5EF4-FFF2-40B4-BE49-F238E27FC236}">
                        <a16:creationId xmlns:a16="http://schemas.microsoft.com/office/drawing/2014/main" id="{34CB0E82-2115-C09B-B44A-69CE6B519BDB}"/>
                      </a:ext>
                    </a:extLst>
                  </p:cNvPr>
                  <p:cNvSpPr/>
                  <p:nvPr/>
                </p:nvSpPr>
                <p:spPr bwMode="gray">
                  <a:xfrm>
                    <a:off x="6919245"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3" name="Freeform: Shape 4665">
                    <a:extLst>
                      <a:ext uri="{FF2B5EF4-FFF2-40B4-BE49-F238E27FC236}">
                        <a16:creationId xmlns:a16="http://schemas.microsoft.com/office/drawing/2014/main" id="{259C0D61-3C20-C69D-0A80-38F7BF91E727}"/>
                      </a:ext>
                    </a:extLst>
                  </p:cNvPr>
                  <p:cNvSpPr/>
                  <p:nvPr/>
                </p:nvSpPr>
                <p:spPr bwMode="gray">
                  <a:xfrm>
                    <a:off x="6881431"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4" name="Graphic 16">
                  <a:extLst>
                    <a:ext uri="{FF2B5EF4-FFF2-40B4-BE49-F238E27FC236}">
                      <a16:creationId xmlns:a16="http://schemas.microsoft.com/office/drawing/2014/main" id="{839B43A2-6DD8-CB10-9EB1-DC069647620B}"/>
                    </a:ext>
                  </a:extLst>
                </p:cNvPr>
                <p:cNvGrpSpPr/>
                <p:nvPr/>
              </p:nvGrpSpPr>
              <p:grpSpPr bwMode="gray">
                <a:xfrm>
                  <a:off x="6901052" y="3828287"/>
                  <a:ext cx="75723" cy="75723"/>
                  <a:chOff x="6901052" y="3828287"/>
                  <a:chExt cx="75723" cy="75723"/>
                </a:xfrm>
              </p:grpSpPr>
              <p:sp>
                <p:nvSpPr>
                  <p:cNvPr id="3230" name="Freeform: Shape 4662">
                    <a:extLst>
                      <a:ext uri="{FF2B5EF4-FFF2-40B4-BE49-F238E27FC236}">
                        <a16:creationId xmlns:a16="http://schemas.microsoft.com/office/drawing/2014/main" id="{BAAF655B-DF26-B3B6-9B84-CC63015D70D6}"/>
                      </a:ext>
                    </a:extLst>
                  </p:cNvPr>
                  <p:cNvSpPr/>
                  <p:nvPr/>
                </p:nvSpPr>
                <p:spPr bwMode="gray">
                  <a:xfrm>
                    <a:off x="693886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31" name="Freeform: Shape 4663">
                    <a:extLst>
                      <a:ext uri="{FF2B5EF4-FFF2-40B4-BE49-F238E27FC236}">
                        <a16:creationId xmlns:a16="http://schemas.microsoft.com/office/drawing/2014/main" id="{7C2E3E59-968F-7183-0C80-0205E833B32C}"/>
                      </a:ext>
                    </a:extLst>
                  </p:cNvPr>
                  <p:cNvSpPr/>
                  <p:nvPr/>
                </p:nvSpPr>
                <p:spPr bwMode="gray">
                  <a:xfrm>
                    <a:off x="6901052"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5" name="Graphic 16">
                  <a:extLst>
                    <a:ext uri="{FF2B5EF4-FFF2-40B4-BE49-F238E27FC236}">
                      <a16:creationId xmlns:a16="http://schemas.microsoft.com/office/drawing/2014/main" id="{02A8F13A-A986-9E81-F55C-473094C6BAA6}"/>
                    </a:ext>
                  </a:extLst>
                </p:cNvPr>
                <p:cNvGrpSpPr/>
                <p:nvPr/>
              </p:nvGrpSpPr>
              <p:grpSpPr bwMode="gray">
                <a:xfrm>
                  <a:off x="6920674" y="3828287"/>
                  <a:ext cx="75723" cy="75723"/>
                  <a:chOff x="6920674" y="3828287"/>
                  <a:chExt cx="75723" cy="75723"/>
                </a:xfrm>
              </p:grpSpPr>
              <p:sp>
                <p:nvSpPr>
                  <p:cNvPr id="3228" name="Freeform: Shape 4660">
                    <a:extLst>
                      <a:ext uri="{FF2B5EF4-FFF2-40B4-BE49-F238E27FC236}">
                        <a16:creationId xmlns:a16="http://schemas.microsoft.com/office/drawing/2014/main" id="{598E1C44-FB05-2B8D-5AC5-561D4F99EF06}"/>
                      </a:ext>
                    </a:extLst>
                  </p:cNvPr>
                  <p:cNvSpPr/>
                  <p:nvPr/>
                </p:nvSpPr>
                <p:spPr bwMode="gray">
                  <a:xfrm>
                    <a:off x="695848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29" name="Freeform: Shape 4661">
                    <a:extLst>
                      <a:ext uri="{FF2B5EF4-FFF2-40B4-BE49-F238E27FC236}">
                        <a16:creationId xmlns:a16="http://schemas.microsoft.com/office/drawing/2014/main" id="{BAC33908-3259-4CAA-8380-709F7929700E}"/>
                      </a:ext>
                    </a:extLst>
                  </p:cNvPr>
                  <p:cNvSpPr/>
                  <p:nvPr/>
                </p:nvSpPr>
                <p:spPr bwMode="gray">
                  <a:xfrm>
                    <a:off x="6920674"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6" name="Graphic 16">
                  <a:extLst>
                    <a:ext uri="{FF2B5EF4-FFF2-40B4-BE49-F238E27FC236}">
                      <a16:creationId xmlns:a16="http://schemas.microsoft.com/office/drawing/2014/main" id="{27DA2AE5-F7AE-B214-6D04-A222A487E51A}"/>
                    </a:ext>
                  </a:extLst>
                </p:cNvPr>
                <p:cNvGrpSpPr/>
                <p:nvPr/>
              </p:nvGrpSpPr>
              <p:grpSpPr bwMode="gray">
                <a:xfrm>
                  <a:off x="6940295" y="3828287"/>
                  <a:ext cx="75723" cy="75723"/>
                  <a:chOff x="6940295" y="3828287"/>
                  <a:chExt cx="75723" cy="75723"/>
                </a:xfrm>
              </p:grpSpPr>
              <p:sp>
                <p:nvSpPr>
                  <p:cNvPr id="3226" name="Freeform: Shape 4658">
                    <a:extLst>
                      <a:ext uri="{FF2B5EF4-FFF2-40B4-BE49-F238E27FC236}">
                        <a16:creationId xmlns:a16="http://schemas.microsoft.com/office/drawing/2014/main" id="{87412DE7-418F-60F6-D4A6-2B6066B82245}"/>
                      </a:ext>
                    </a:extLst>
                  </p:cNvPr>
                  <p:cNvSpPr/>
                  <p:nvPr/>
                </p:nvSpPr>
                <p:spPr bwMode="gray">
                  <a:xfrm>
                    <a:off x="697810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27" name="Freeform: Shape 4659">
                    <a:extLst>
                      <a:ext uri="{FF2B5EF4-FFF2-40B4-BE49-F238E27FC236}">
                        <a16:creationId xmlns:a16="http://schemas.microsoft.com/office/drawing/2014/main" id="{F4FA21E8-9483-A264-3EFB-92B90131B765}"/>
                      </a:ext>
                    </a:extLst>
                  </p:cNvPr>
                  <p:cNvSpPr/>
                  <p:nvPr/>
                </p:nvSpPr>
                <p:spPr bwMode="gray">
                  <a:xfrm>
                    <a:off x="6940295"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7" name="Graphic 16">
                  <a:extLst>
                    <a:ext uri="{FF2B5EF4-FFF2-40B4-BE49-F238E27FC236}">
                      <a16:creationId xmlns:a16="http://schemas.microsoft.com/office/drawing/2014/main" id="{97544BFF-9B33-23FE-5207-239F15A2FC79}"/>
                    </a:ext>
                  </a:extLst>
                </p:cNvPr>
                <p:cNvGrpSpPr/>
                <p:nvPr/>
              </p:nvGrpSpPr>
              <p:grpSpPr bwMode="gray">
                <a:xfrm>
                  <a:off x="6959917" y="3828287"/>
                  <a:ext cx="75723" cy="75723"/>
                  <a:chOff x="6959917" y="3828287"/>
                  <a:chExt cx="75723" cy="75723"/>
                </a:xfrm>
              </p:grpSpPr>
              <p:sp>
                <p:nvSpPr>
                  <p:cNvPr id="3224" name="Freeform: Shape 4656">
                    <a:extLst>
                      <a:ext uri="{FF2B5EF4-FFF2-40B4-BE49-F238E27FC236}">
                        <a16:creationId xmlns:a16="http://schemas.microsoft.com/office/drawing/2014/main" id="{E6809BD9-248D-C785-E3DE-6269CA36732E}"/>
                      </a:ext>
                    </a:extLst>
                  </p:cNvPr>
                  <p:cNvSpPr/>
                  <p:nvPr/>
                </p:nvSpPr>
                <p:spPr bwMode="gray">
                  <a:xfrm>
                    <a:off x="6997826"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25" name="Freeform: Shape 4657">
                    <a:extLst>
                      <a:ext uri="{FF2B5EF4-FFF2-40B4-BE49-F238E27FC236}">
                        <a16:creationId xmlns:a16="http://schemas.microsoft.com/office/drawing/2014/main" id="{4FE32A20-3599-D877-F928-CC469B2FBFE9}"/>
                      </a:ext>
                    </a:extLst>
                  </p:cNvPr>
                  <p:cNvSpPr/>
                  <p:nvPr/>
                </p:nvSpPr>
                <p:spPr bwMode="gray">
                  <a:xfrm>
                    <a:off x="6959917"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8" name="Graphic 16">
                  <a:extLst>
                    <a:ext uri="{FF2B5EF4-FFF2-40B4-BE49-F238E27FC236}">
                      <a16:creationId xmlns:a16="http://schemas.microsoft.com/office/drawing/2014/main" id="{347FD71E-3CEA-DE20-C64D-DD91860A3CE9}"/>
                    </a:ext>
                  </a:extLst>
                </p:cNvPr>
                <p:cNvGrpSpPr/>
                <p:nvPr/>
              </p:nvGrpSpPr>
              <p:grpSpPr bwMode="gray">
                <a:xfrm>
                  <a:off x="6979538" y="3828287"/>
                  <a:ext cx="75723" cy="75723"/>
                  <a:chOff x="6979538" y="3828287"/>
                  <a:chExt cx="75723" cy="75723"/>
                </a:xfrm>
              </p:grpSpPr>
              <p:sp>
                <p:nvSpPr>
                  <p:cNvPr id="3222" name="Freeform: Shape 4654">
                    <a:extLst>
                      <a:ext uri="{FF2B5EF4-FFF2-40B4-BE49-F238E27FC236}">
                        <a16:creationId xmlns:a16="http://schemas.microsoft.com/office/drawing/2014/main" id="{8FB7DEF6-9515-6F94-1F7E-88A748872CA8}"/>
                      </a:ext>
                    </a:extLst>
                  </p:cNvPr>
                  <p:cNvSpPr/>
                  <p:nvPr/>
                </p:nvSpPr>
                <p:spPr bwMode="gray">
                  <a:xfrm>
                    <a:off x="7017448"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23" name="Freeform: Shape 4655">
                    <a:extLst>
                      <a:ext uri="{FF2B5EF4-FFF2-40B4-BE49-F238E27FC236}">
                        <a16:creationId xmlns:a16="http://schemas.microsoft.com/office/drawing/2014/main" id="{4B258777-00D6-8F94-A68E-2DEE019AE012}"/>
                      </a:ext>
                    </a:extLst>
                  </p:cNvPr>
                  <p:cNvSpPr/>
                  <p:nvPr/>
                </p:nvSpPr>
                <p:spPr bwMode="gray">
                  <a:xfrm>
                    <a:off x="6979538"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29" name="Graphic 16">
                  <a:extLst>
                    <a:ext uri="{FF2B5EF4-FFF2-40B4-BE49-F238E27FC236}">
                      <a16:creationId xmlns:a16="http://schemas.microsoft.com/office/drawing/2014/main" id="{DCE319DC-7EE1-6D60-3626-84733F01EE2F}"/>
                    </a:ext>
                  </a:extLst>
                </p:cNvPr>
                <p:cNvGrpSpPr/>
                <p:nvPr/>
              </p:nvGrpSpPr>
              <p:grpSpPr bwMode="gray">
                <a:xfrm>
                  <a:off x="6999160" y="3828287"/>
                  <a:ext cx="75723" cy="75723"/>
                  <a:chOff x="6999160" y="3828287"/>
                  <a:chExt cx="75723" cy="75723"/>
                </a:xfrm>
              </p:grpSpPr>
              <p:sp>
                <p:nvSpPr>
                  <p:cNvPr id="3220" name="Freeform: Shape 4652">
                    <a:extLst>
                      <a:ext uri="{FF2B5EF4-FFF2-40B4-BE49-F238E27FC236}">
                        <a16:creationId xmlns:a16="http://schemas.microsoft.com/office/drawing/2014/main" id="{C14CDAEA-CA5B-B0F3-0C22-9B041DE71B77}"/>
                      </a:ext>
                    </a:extLst>
                  </p:cNvPr>
                  <p:cNvSpPr/>
                  <p:nvPr/>
                </p:nvSpPr>
                <p:spPr bwMode="gray">
                  <a:xfrm>
                    <a:off x="7037069" y="382828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21" name="Freeform: Shape 4653">
                    <a:extLst>
                      <a:ext uri="{FF2B5EF4-FFF2-40B4-BE49-F238E27FC236}">
                        <a16:creationId xmlns:a16="http://schemas.microsoft.com/office/drawing/2014/main" id="{47FF5036-305C-9175-8576-9DB2B48C1C05}"/>
                      </a:ext>
                    </a:extLst>
                  </p:cNvPr>
                  <p:cNvSpPr/>
                  <p:nvPr/>
                </p:nvSpPr>
                <p:spPr bwMode="gray">
                  <a:xfrm>
                    <a:off x="6999160" y="386610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0" name="Graphic 16">
                  <a:extLst>
                    <a:ext uri="{FF2B5EF4-FFF2-40B4-BE49-F238E27FC236}">
                      <a16:creationId xmlns:a16="http://schemas.microsoft.com/office/drawing/2014/main" id="{920C235B-3C59-637D-FEE7-31E3432B6D7B}"/>
                    </a:ext>
                  </a:extLst>
                </p:cNvPr>
                <p:cNvGrpSpPr/>
                <p:nvPr/>
              </p:nvGrpSpPr>
              <p:grpSpPr bwMode="gray">
                <a:xfrm>
                  <a:off x="6763702" y="3820096"/>
                  <a:ext cx="80581" cy="75723"/>
                  <a:chOff x="6763702" y="3820096"/>
                  <a:chExt cx="80581" cy="75723"/>
                </a:xfrm>
              </p:grpSpPr>
              <p:sp>
                <p:nvSpPr>
                  <p:cNvPr id="3216" name="Freeform: Shape 4648">
                    <a:extLst>
                      <a:ext uri="{FF2B5EF4-FFF2-40B4-BE49-F238E27FC236}">
                        <a16:creationId xmlns:a16="http://schemas.microsoft.com/office/drawing/2014/main" id="{A56B72EA-A17D-71B6-0C6A-E800ED1B646F}"/>
                      </a:ext>
                    </a:extLst>
                  </p:cNvPr>
                  <p:cNvSpPr/>
                  <p:nvPr/>
                </p:nvSpPr>
                <p:spPr bwMode="gray">
                  <a:xfrm>
                    <a:off x="6806374"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7" name="Freeform: Shape 4649">
                    <a:extLst>
                      <a:ext uri="{FF2B5EF4-FFF2-40B4-BE49-F238E27FC236}">
                        <a16:creationId xmlns:a16="http://schemas.microsoft.com/office/drawing/2014/main" id="{F64F0143-E9A7-7D57-34FD-596FAB6673A8}"/>
                      </a:ext>
                    </a:extLst>
                  </p:cNvPr>
                  <p:cNvSpPr/>
                  <p:nvPr/>
                </p:nvSpPr>
                <p:spPr bwMode="gray">
                  <a:xfrm>
                    <a:off x="6768559"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8" name="Freeform: Shape 4650">
                    <a:extLst>
                      <a:ext uri="{FF2B5EF4-FFF2-40B4-BE49-F238E27FC236}">
                        <a16:creationId xmlns:a16="http://schemas.microsoft.com/office/drawing/2014/main" id="{CC589B0A-0793-F7F0-DA56-64F32DE6996A}"/>
                      </a:ext>
                    </a:extLst>
                  </p:cNvPr>
                  <p:cNvSpPr/>
                  <p:nvPr/>
                </p:nvSpPr>
                <p:spPr bwMode="gray">
                  <a:xfrm>
                    <a:off x="6801611" y="38200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9" name="Freeform: Shape 4651">
                    <a:extLst>
                      <a:ext uri="{FF2B5EF4-FFF2-40B4-BE49-F238E27FC236}">
                        <a16:creationId xmlns:a16="http://schemas.microsoft.com/office/drawing/2014/main" id="{4D08963E-CC71-6327-6263-ADFD869CC19F}"/>
                      </a:ext>
                    </a:extLst>
                  </p:cNvPr>
                  <p:cNvSpPr/>
                  <p:nvPr/>
                </p:nvSpPr>
                <p:spPr bwMode="gray">
                  <a:xfrm>
                    <a:off x="6763702" y="385800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1" name="Graphic 16">
                  <a:extLst>
                    <a:ext uri="{FF2B5EF4-FFF2-40B4-BE49-F238E27FC236}">
                      <a16:creationId xmlns:a16="http://schemas.microsoft.com/office/drawing/2014/main" id="{E6361ADD-CBF9-DE5A-AE7F-99A0AA4F5C18}"/>
                    </a:ext>
                  </a:extLst>
                </p:cNvPr>
                <p:cNvGrpSpPr/>
                <p:nvPr/>
              </p:nvGrpSpPr>
              <p:grpSpPr bwMode="gray">
                <a:xfrm>
                  <a:off x="6563296" y="3771994"/>
                  <a:ext cx="75723" cy="75723"/>
                  <a:chOff x="6563296" y="3771994"/>
                  <a:chExt cx="75723" cy="75723"/>
                </a:xfrm>
              </p:grpSpPr>
              <p:sp>
                <p:nvSpPr>
                  <p:cNvPr id="3214" name="Freeform: Shape 4646">
                    <a:extLst>
                      <a:ext uri="{FF2B5EF4-FFF2-40B4-BE49-F238E27FC236}">
                        <a16:creationId xmlns:a16="http://schemas.microsoft.com/office/drawing/2014/main" id="{2365A179-9897-3F50-6F75-D8668CA61F96}"/>
                      </a:ext>
                    </a:extLst>
                  </p:cNvPr>
                  <p:cNvSpPr/>
                  <p:nvPr/>
                </p:nvSpPr>
                <p:spPr bwMode="gray">
                  <a:xfrm>
                    <a:off x="6601110" y="377199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5" name="Freeform: Shape 4647">
                    <a:extLst>
                      <a:ext uri="{FF2B5EF4-FFF2-40B4-BE49-F238E27FC236}">
                        <a16:creationId xmlns:a16="http://schemas.microsoft.com/office/drawing/2014/main" id="{400D242D-1DCD-B439-24BE-6D81AA385102}"/>
                      </a:ext>
                    </a:extLst>
                  </p:cNvPr>
                  <p:cNvSpPr/>
                  <p:nvPr/>
                </p:nvSpPr>
                <p:spPr bwMode="gray">
                  <a:xfrm>
                    <a:off x="6563296" y="380980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2" name="Graphic 16">
                  <a:extLst>
                    <a:ext uri="{FF2B5EF4-FFF2-40B4-BE49-F238E27FC236}">
                      <a16:creationId xmlns:a16="http://schemas.microsoft.com/office/drawing/2014/main" id="{2FFB9C6E-DDE5-2258-372E-EED115E150B3}"/>
                    </a:ext>
                  </a:extLst>
                </p:cNvPr>
                <p:cNvGrpSpPr/>
                <p:nvPr/>
              </p:nvGrpSpPr>
              <p:grpSpPr bwMode="gray">
                <a:xfrm>
                  <a:off x="6563296" y="3750277"/>
                  <a:ext cx="75723" cy="75723"/>
                  <a:chOff x="6563296" y="3750277"/>
                  <a:chExt cx="75723" cy="75723"/>
                </a:xfrm>
              </p:grpSpPr>
              <p:sp>
                <p:nvSpPr>
                  <p:cNvPr id="3212" name="Freeform: Shape 4644">
                    <a:extLst>
                      <a:ext uri="{FF2B5EF4-FFF2-40B4-BE49-F238E27FC236}">
                        <a16:creationId xmlns:a16="http://schemas.microsoft.com/office/drawing/2014/main" id="{7DF5CFC4-C617-ECA5-C342-50AA583FE889}"/>
                      </a:ext>
                    </a:extLst>
                  </p:cNvPr>
                  <p:cNvSpPr/>
                  <p:nvPr/>
                </p:nvSpPr>
                <p:spPr bwMode="gray">
                  <a:xfrm>
                    <a:off x="6601110" y="37502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3" name="Freeform: Shape 4645">
                    <a:extLst>
                      <a:ext uri="{FF2B5EF4-FFF2-40B4-BE49-F238E27FC236}">
                        <a16:creationId xmlns:a16="http://schemas.microsoft.com/office/drawing/2014/main" id="{00C094C1-6DBC-D72A-3460-C61408E32F4C}"/>
                      </a:ext>
                    </a:extLst>
                  </p:cNvPr>
                  <p:cNvSpPr/>
                  <p:nvPr/>
                </p:nvSpPr>
                <p:spPr bwMode="gray">
                  <a:xfrm>
                    <a:off x="6563296" y="378818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3" name="Graphic 16">
                  <a:extLst>
                    <a:ext uri="{FF2B5EF4-FFF2-40B4-BE49-F238E27FC236}">
                      <a16:creationId xmlns:a16="http://schemas.microsoft.com/office/drawing/2014/main" id="{961F1362-668D-04F6-69C6-7D20D6AE8EBC}"/>
                    </a:ext>
                  </a:extLst>
                </p:cNvPr>
                <p:cNvGrpSpPr/>
                <p:nvPr/>
              </p:nvGrpSpPr>
              <p:grpSpPr bwMode="gray">
                <a:xfrm>
                  <a:off x="6514528" y="3708272"/>
                  <a:ext cx="75628" cy="75723"/>
                  <a:chOff x="6514528" y="3708272"/>
                  <a:chExt cx="75628" cy="75723"/>
                </a:xfrm>
              </p:grpSpPr>
              <p:sp>
                <p:nvSpPr>
                  <p:cNvPr id="3210" name="Freeform: Shape 4642">
                    <a:extLst>
                      <a:ext uri="{FF2B5EF4-FFF2-40B4-BE49-F238E27FC236}">
                        <a16:creationId xmlns:a16="http://schemas.microsoft.com/office/drawing/2014/main" id="{3563C81C-323B-E562-B099-37DA2CCE3DA5}"/>
                      </a:ext>
                    </a:extLst>
                  </p:cNvPr>
                  <p:cNvSpPr/>
                  <p:nvPr/>
                </p:nvSpPr>
                <p:spPr bwMode="gray">
                  <a:xfrm>
                    <a:off x="6552342"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11" name="Freeform: Shape 4643">
                    <a:extLst>
                      <a:ext uri="{FF2B5EF4-FFF2-40B4-BE49-F238E27FC236}">
                        <a16:creationId xmlns:a16="http://schemas.microsoft.com/office/drawing/2014/main" id="{18F22E84-F140-12E0-DA59-09A68CEF90BC}"/>
                      </a:ext>
                    </a:extLst>
                  </p:cNvPr>
                  <p:cNvSpPr/>
                  <p:nvPr/>
                </p:nvSpPr>
                <p:spPr bwMode="gray">
                  <a:xfrm>
                    <a:off x="6514528"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4" name="Graphic 16">
                  <a:extLst>
                    <a:ext uri="{FF2B5EF4-FFF2-40B4-BE49-F238E27FC236}">
                      <a16:creationId xmlns:a16="http://schemas.microsoft.com/office/drawing/2014/main" id="{AEE4BD02-3567-4082-A221-412480D1B968}"/>
                    </a:ext>
                  </a:extLst>
                </p:cNvPr>
                <p:cNvGrpSpPr/>
                <p:nvPr/>
              </p:nvGrpSpPr>
              <p:grpSpPr bwMode="gray">
                <a:xfrm>
                  <a:off x="6347554" y="3708272"/>
                  <a:ext cx="75628" cy="75723"/>
                  <a:chOff x="6347554" y="3708272"/>
                  <a:chExt cx="75628" cy="75723"/>
                </a:xfrm>
              </p:grpSpPr>
              <p:sp>
                <p:nvSpPr>
                  <p:cNvPr id="3208" name="Freeform: Shape 4640">
                    <a:extLst>
                      <a:ext uri="{FF2B5EF4-FFF2-40B4-BE49-F238E27FC236}">
                        <a16:creationId xmlns:a16="http://schemas.microsoft.com/office/drawing/2014/main" id="{6976BF96-89A4-04D1-1846-436BBE4F8698}"/>
                      </a:ext>
                    </a:extLst>
                  </p:cNvPr>
                  <p:cNvSpPr/>
                  <p:nvPr/>
                </p:nvSpPr>
                <p:spPr bwMode="gray">
                  <a:xfrm>
                    <a:off x="6385369"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09" name="Freeform: Shape 4641">
                    <a:extLst>
                      <a:ext uri="{FF2B5EF4-FFF2-40B4-BE49-F238E27FC236}">
                        <a16:creationId xmlns:a16="http://schemas.microsoft.com/office/drawing/2014/main" id="{F61A39FF-D7D9-5360-172D-F0FEFA2C3CFA}"/>
                      </a:ext>
                    </a:extLst>
                  </p:cNvPr>
                  <p:cNvSpPr/>
                  <p:nvPr/>
                </p:nvSpPr>
                <p:spPr bwMode="gray">
                  <a:xfrm>
                    <a:off x="6347554" y="374618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5" name="Graphic 16">
                  <a:extLst>
                    <a:ext uri="{FF2B5EF4-FFF2-40B4-BE49-F238E27FC236}">
                      <a16:creationId xmlns:a16="http://schemas.microsoft.com/office/drawing/2014/main" id="{9690A6E6-D7E4-675E-7F79-7886EB580FEB}"/>
                    </a:ext>
                  </a:extLst>
                </p:cNvPr>
                <p:cNvGrpSpPr/>
                <p:nvPr/>
              </p:nvGrpSpPr>
              <p:grpSpPr bwMode="gray">
                <a:xfrm>
                  <a:off x="6223729" y="3683602"/>
                  <a:ext cx="75628" cy="75628"/>
                  <a:chOff x="6223729" y="3683602"/>
                  <a:chExt cx="75628" cy="75628"/>
                </a:xfrm>
              </p:grpSpPr>
              <p:sp>
                <p:nvSpPr>
                  <p:cNvPr id="3206" name="Freeform: Shape 4638">
                    <a:extLst>
                      <a:ext uri="{FF2B5EF4-FFF2-40B4-BE49-F238E27FC236}">
                        <a16:creationId xmlns:a16="http://schemas.microsoft.com/office/drawing/2014/main" id="{27CC4029-D2A0-2F7D-D9F6-50D11B99D640}"/>
                      </a:ext>
                    </a:extLst>
                  </p:cNvPr>
                  <p:cNvSpPr/>
                  <p:nvPr/>
                </p:nvSpPr>
                <p:spPr bwMode="gray">
                  <a:xfrm>
                    <a:off x="6261544"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07" name="Freeform: Shape 4639">
                    <a:extLst>
                      <a:ext uri="{FF2B5EF4-FFF2-40B4-BE49-F238E27FC236}">
                        <a16:creationId xmlns:a16="http://schemas.microsoft.com/office/drawing/2014/main" id="{1BE9B902-1FDE-2255-7EE1-0070E6FDA37A}"/>
                      </a:ext>
                    </a:extLst>
                  </p:cNvPr>
                  <p:cNvSpPr/>
                  <p:nvPr/>
                </p:nvSpPr>
                <p:spPr bwMode="gray">
                  <a:xfrm>
                    <a:off x="6223729" y="372141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6" name="Graphic 16">
                  <a:extLst>
                    <a:ext uri="{FF2B5EF4-FFF2-40B4-BE49-F238E27FC236}">
                      <a16:creationId xmlns:a16="http://schemas.microsoft.com/office/drawing/2014/main" id="{8030875C-B749-4BB3-AF22-4A746671E630}"/>
                    </a:ext>
                  </a:extLst>
                </p:cNvPr>
                <p:cNvGrpSpPr/>
                <p:nvPr/>
              </p:nvGrpSpPr>
              <p:grpSpPr bwMode="gray">
                <a:xfrm>
                  <a:off x="6164674" y="3672172"/>
                  <a:ext cx="75723" cy="75723"/>
                  <a:chOff x="6164674" y="3672172"/>
                  <a:chExt cx="75723" cy="75723"/>
                </a:xfrm>
              </p:grpSpPr>
              <p:sp>
                <p:nvSpPr>
                  <p:cNvPr id="3204" name="Freeform: Shape 4636">
                    <a:extLst>
                      <a:ext uri="{FF2B5EF4-FFF2-40B4-BE49-F238E27FC236}">
                        <a16:creationId xmlns:a16="http://schemas.microsoft.com/office/drawing/2014/main" id="{8DDC24AC-77CF-79F2-35CA-08F87DFD833E}"/>
                      </a:ext>
                    </a:extLst>
                  </p:cNvPr>
                  <p:cNvSpPr/>
                  <p:nvPr/>
                </p:nvSpPr>
                <p:spPr bwMode="gray">
                  <a:xfrm>
                    <a:off x="6202584" y="36721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05" name="Freeform: Shape 4637">
                    <a:extLst>
                      <a:ext uri="{FF2B5EF4-FFF2-40B4-BE49-F238E27FC236}">
                        <a16:creationId xmlns:a16="http://schemas.microsoft.com/office/drawing/2014/main" id="{9DC44A50-4353-9C56-58F9-ACAF6299A2DC}"/>
                      </a:ext>
                    </a:extLst>
                  </p:cNvPr>
                  <p:cNvSpPr/>
                  <p:nvPr/>
                </p:nvSpPr>
                <p:spPr bwMode="gray">
                  <a:xfrm>
                    <a:off x="6164674" y="37100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7" name="Graphic 16">
                  <a:extLst>
                    <a:ext uri="{FF2B5EF4-FFF2-40B4-BE49-F238E27FC236}">
                      <a16:creationId xmlns:a16="http://schemas.microsoft.com/office/drawing/2014/main" id="{04FC6D4D-89C1-B31B-25F2-DBA781967C71}"/>
                    </a:ext>
                  </a:extLst>
                </p:cNvPr>
                <p:cNvGrpSpPr/>
                <p:nvPr/>
              </p:nvGrpSpPr>
              <p:grpSpPr bwMode="gray">
                <a:xfrm>
                  <a:off x="6137242" y="3656456"/>
                  <a:ext cx="75723" cy="75628"/>
                  <a:chOff x="6137242" y="3656456"/>
                  <a:chExt cx="75723" cy="75628"/>
                </a:xfrm>
              </p:grpSpPr>
              <p:sp>
                <p:nvSpPr>
                  <p:cNvPr id="3202" name="Freeform: Shape 4634">
                    <a:extLst>
                      <a:ext uri="{FF2B5EF4-FFF2-40B4-BE49-F238E27FC236}">
                        <a16:creationId xmlns:a16="http://schemas.microsoft.com/office/drawing/2014/main" id="{3C5D4C92-61AB-B626-1385-2189C93AF83F}"/>
                      </a:ext>
                    </a:extLst>
                  </p:cNvPr>
                  <p:cNvSpPr/>
                  <p:nvPr/>
                </p:nvSpPr>
                <p:spPr bwMode="gray">
                  <a:xfrm>
                    <a:off x="6175057"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03" name="Freeform: Shape 4635">
                    <a:extLst>
                      <a:ext uri="{FF2B5EF4-FFF2-40B4-BE49-F238E27FC236}">
                        <a16:creationId xmlns:a16="http://schemas.microsoft.com/office/drawing/2014/main" id="{8CE9C0A1-0F29-0575-CA34-F46EBC13A6EF}"/>
                      </a:ext>
                    </a:extLst>
                  </p:cNvPr>
                  <p:cNvSpPr/>
                  <p:nvPr/>
                </p:nvSpPr>
                <p:spPr bwMode="gray">
                  <a:xfrm>
                    <a:off x="6137242"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8" name="Graphic 16">
                  <a:extLst>
                    <a:ext uri="{FF2B5EF4-FFF2-40B4-BE49-F238E27FC236}">
                      <a16:creationId xmlns:a16="http://schemas.microsoft.com/office/drawing/2014/main" id="{27A191C6-12BB-9B21-61DC-7D80E82A9604}"/>
                    </a:ext>
                  </a:extLst>
                </p:cNvPr>
                <p:cNvGrpSpPr/>
                <p:nvPr/>
              </p:nvGrpSpPr>
              <p:grpSpPr bwMode="gray">
                <a:xfrm>
                  <a:off x="6149149" y="3656456"/>
                  <a:ext cx="75723" cy="75628"/>
                  <a:chOff x="6149149" y="3656456"/>
                  <a:chExt cx="75723" cy="75628"/>
                </a:xfrm>
              </p:grpSpPr>
              <p:sp>
                <p:nvSpPr>
                  <p:cNvPr id="3200" name="Freeform: Shape 4632">
                    <a:extLst>
                      <a:ext uri="{FF2B5EF4-FFF2-40B4-BE49-F238E27FC236}">
                        <a16:creationId xmlns:a16="http://schemas.microsoft.com/office/drawing/2014/main" id="{2E64F67A-90F0-0A5B-A059-AB18644016E1}"/>
                      </a:ext>
                    </a:extLst>
                  </p:cNvPr>
                  <p:cNvSpPr/>
                  <p:nvPr/>
                </p:nvSpPr>
                <p:spPr bwMode="gray">
                  <a:xfrm>
                    <a:off x="6186963"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201" name="Freeform: Shape 4633">
                    <a:extLst>
                      <a:ext uri="{FF2B5EF4-FFF2-40B4-BE49-F238E27FC236}">
                        <a16:creationId xmlns:a16="http://schemas.microsoft.com/office/drawing/2014/main" id="{4C1E2693-13EF-6B4B-ED05-4FED7F64C03D}"/>
                      </a:ext>
                    </a:extLst>
                  </p:cNvPr>
                  <p:cNvSpPr/>
                  <p:nvPr/>
                </p:nvSpPr>
                <p:spPr bwMode="gray">
                  <a:xfrm>
                    <a:off x="614914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39" name="Graphic 16">
                  <a:extLst>
                    <a:ext uri="{FF2B5EF4-FFF2-40B4-BE49-F238E27FC236}">
                      <a16:creationId xmlns:a16="http://schemas.microsoft.com/office/drawing/2014/main" id="{E746CDF9-99D4-4D48-940F-0024FC83724D}"/>
                    </a:ext>
                  </a:extLst>
                </p:cNvPr>
                <p:cNvGrpSpPr/>
                <p:nvPr/>
              </p:nvGrpSpPr>
              <p:grpSpPr bwMode="gray">
                <a:xfrm>
                  <a:off x="6094380" y="3656456"/>
                  <a:ext cx="75723" cy="75628"/>
                  <a:chOff x="6094380" y="3656456"/>
                  <a:chExt cx="75723" cy="75628"/>
                </a:xfrm>
              </p:grpSpPr>
              <p:sp>
                <p:nvSpPr>
                  <p:cNvPr id="3198" name="Freeform: Shape 4630">
                    <a:extLst>
                      <a:ext uri="{FF2B5EF4-FFF2-40B4-BE49-F238E27FC236}">
                        <a16:creationId xmlns:a16="http://schemas.microsoft.com/office/drawing/2014/main" id="{45F11B6E-2776-562C-4F97-55379EAA4384}"/>
                      </a:ext>
                    </a:extLst>
                  </p:cNvPr>
                  <p:cNvSpPr/>
                  <p:nvPr/>
                </p:nvSpPr>
                <p:spPr bwMode="gray">
                  <a:xfrm>
                    <a:off x="6132289"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99" name="Freeform: Shape 4631">
                    <a:extLst>
                      <a:ext uri="{FF2B5EF4-FFF2-40B4-BE49-F238E27FC236}">
                        <a16:creationId xmlns:a16="http://schemas.microsoft.com/office/drawing/2014/main" id="{C1A82FA8-8216-C55C-9BF2-E169EA4A16D6}"/>
                      </a:ext>
                    </a:extLst>
                  </p:cNvPr>
                  <p:cNvSpPr/>
                  <p:nvPr/>
                </p:nvSpPr>
                <p:spPr bwMode="gray">
                  <a:xfrm>
                    <a:off x="609438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0" name="Graphic 16">
                  <a:extLst>
                    <a:ext uri="{FF2B5EF4-FFF2-40B4-BE49-F238E27FC236}">
                      <a16:creationId xmlns:a16="http://schemas.microsoft.com/office/drawing/2014/main" id="{09BA5822-F7FF-1CD1-48EB-F145E6432082}"/>
                    </a:ext>
                  </a:extLst>
                </p:cNvPr>
                <p:cNvGrpSpPr/>
                <p:nvPr/>
              </p:nvGrpSpPr>
              <p:grpSpPr bwMode="gray">
                <a:xfrm>
                  <a:off x="6094380" y="3622738"/>
                  <a:ext cx="75723" cy="75628"/>
                  <a:chOff x="6094380" y="3622738"/>
                  <a:chExt cx="75723" cy="75628"/>
                </a:xfrm>
              </p:grpSpPr>
              <p:sp>
                <p:nvSpPr>
                  <p:cNvPr id="3196" name="Freeform: Shape 4628">
                    <a:extLst>
                      <a:ext uri="{FF2B5EF4-FFF2-40B4-BE49-F238E27FC236}">
                        <a16:creationId xmlns:a16="http://schemas.microsoft.com/office/drawing/2014/main" id="{91035CFD-87BF-32C0-6FF9-F111CEE4F64C}"/>
                      </a:ext>
                    </a:extLst>
                  </p:cNvPr>
                  <p:cNvSpPr/>
                  <p:nvPr/>
                </p:nvSpPr>
                <p:spPr bwMode="gray">
                  <a:xfrm>
                    <a:off x="6132289"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97" name="Freeform: Shape 4629">
                    <a:extLst>
                      <a:ext uri="{FF2B5EF4-FFF2-40B4-BE49-F238E27FC236}">
                        <a16:creationId xmlns:a16="http://schemas.microsoft.com/office/drawing/2014/main" id="{591212C6-208F-0AAC-1CCC-9022FE3F617E}"/>
                      </a:ext>
                    </a:extLst>
                  </p:cNvPr>
                  <p:cNvSpPr/>
                  <p:nvPr/>
                </p:nvSpPr>
                <p:spPr bwMode="gray">
                  <a:xfrm>
                    <a:off x="6094380"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1" name="Graphic 16">
                  <a:extLst>
                    <a:ext uri="{FF2B5EF4-FFF2-40B4-BE49-F238E27FC236}">
                      <a16:creationId xmlns:a16="http://schemas.microsoft.com/office/drawing/2014/main" id="{EADB293C-72ED-BE0C-6A32-4F04D497A4A0}"/>
                    </a:ext>
                  </a:extLst>
                </p:cNvPr>
                <p:cNvGrpSpPr/>
                <p:nvPr/>
              </p:nvGrpSpPr>
              <p:grpSpPr bwMode="gray">
                <a:xfrm>
                  <a:off x="6022276" y="3622738"/>
                  <a:ext cx="75628" cy="75628"/>
                  <a:chOff x="6022276" y="3622738"/>
                  <a:chExt cx="75628" cy="75628"/>
                </a:xfrm>
              </p:grpSpPr>
              <p:sp>
                <p:nvSpPr>
                  <p:cNvPr id="3194" name="Freeform: Shape 4626">
                    <a:extLst>
                      <a:ext uri="{FF2B5EF4-FFF2-40B4-BE49-F238E27FC236}">
                        <a16:creationId xmlns:a16="http://schemas.microsoft.com/office/drawing/2014/main" id="{B67690EC-2702-D3D9-C340-E5594A8E6161}"/>
                      </a:ext>
                    </a:extLst>
                  </p:cNvPr>
                  <p:cNvSpPr/>
                  <p:nvPr/>
                </p:nvSpPr>
                <p:spPr bwMode="gray">
                  <a:xfrm>
                    <a:off x="6060090"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95" name="Freeform: Shape 4627">
                    <a:extLst>
                      <a:ext uri="{FF2B5EF4-FFF2-40B4-BE49-F238E27FC236}">
                        <a16:creationId xmlns:a16="http://schemas.microsoft.com/office/drawing/2014/main" id="{B675586C-4D56-637B-3F20-6CB8CA6AC9F2}"/>
                      </a:ext>
                    </a:extLst>
                  </p:cNvPr>
                  <p:cNvSpPr/>
                  <p:nvPr/>
                </p:nvSpPr>
                <p:spPr bwMode="gray">
                  <a:xfrm>
                    <a:off x="6022276"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2" name="Graphic 16">
                  <a:extLst>
                    <a:ext uri="{FF2B5EF4-FFF2-40B4-BE49-F238E27FC236}">
                      <a16:creationId xmlns:a16="http://schemas.microsoft.com/office/drawing/2014/main" id="{0F60A0E1-4F36-0E63-DE27-FAB733390913}"/>
                    </a:ext>
                  </a:extLst>
                </p:cNvPr>
                <p:cNvGrpSpPr/>
                <p:nvPr/>
              </p:nvGrpSpPr>
              <p:grpSpPr bwMode="gray">
                <a:xfrm>
                  <a:off x="6036277" y="3622738"/>
                  <a:ext cx="75628" cy="75628"/>
                  <a:chOff x="6036277" y="3622738"/>
                  <a:chExt cx="75628" cy="75628"/>
                </a:xfrm>
              </p:grpSpPr>
              <p:sp>
                <p:nvSpPr>
                  <p:cNvPr id="3192" name="Freeform: Shape 4624">
                    <a:extLst>
                      <a:ext uri="{FF2B5EF4-FFF2-40B4-BE49-F238E27FC236}">
                        <a16:creationId xmlns:a16="http://schemas.microsoft.com/office/drawing/2014/main" id="{8120E76D-383E-DDF6-A715-1B589AA836F1}"/>
                      </a:ext>
                    </a:extLst>
                  </p:cNvPr>
                  <p:cNvSpPr/>
                  <p:nvPr/>
                </p:nvSpPr>
                <p:spPr bwMode="gray">
                  <a:xfrm>
                    <a:off x="6074092"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93" name="Freeform: Shape 4625">
                    <a:extLst>
                      <a:ext uri="{FF2B5EF4-FFF2-40B4-BE49-F238E27FC236}">
                        <a16:creationId xmlns:a16="http://schemas.microsoft.com/office/drawing/2014/main" id="{B7056C55-1D4F-7EDA-4FB2-8AE2EA6C5347}"/>
                      </a:ext>
                    </a:extLst>
                  </p:cNvPr>
                  <p:cNvSpPr/>
                  <p:nvPr/>
                </p:nvSpPr>
                <p:spPr bwMode="gray">
                  <a:xfrm>
                    <a:off x="6036277"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3" name="Graphic 16">
                  <a:extLst>
                    <a:ext uri="{FF2B5EF4-FFF2-40B4-BE49-F238E27FC236}">
                      <a16:creationId xmlns:a16="http://schemas.microsoft.com/office/drawing/2014/main" id="{F9234DDB-EE32-EBAD-3727-1065B0F945B3}"/>
                    </a:ext>
                  </a:extLst>
                </p:cNvPr>
                <p:cNvGrpSpPr/>
                <p:nvPr/>
              </p:nvGrpSpPr>
              <p:grpSpPr bwMode="gray">
                <a:xfrm>
                  <a:off x="5957601" y="3622738"/>
                  <a:ext cx="75628" cy="75628"/>
                  <a:chOff x="5957601" y="3622738"/>
                  <a:chExt cx="75628" cy="75628"/>
                </a:xfrm>
              </p:grpSpPr>
              <p:sp>
                <p:nvSpPr>
                  <p:cNvPr id="3190" name="Freeform: Shape 4622">
                    <a:extLst>
                      <a:ext uri="{FF2B5EF4-FFF2-40B4-BE49-F238E27FC236}">
                        <a16:creationId xmlns:a16="http://schemas.microsoft.com/office/drawing/2014/main" id="{1380EA1B-BBD0-BB83-E9AA-6D1BC89E8964}"/>
                      </a:ext>
                    </a:extLst>
                  </p:cNvPr>
                  <p:cNvSpPr/>
                  <p:nvPr/>
                </p:nvSpPr>
                <p:spPr bwMode="gray">
                  <a:xfrm>
                    <a:off x="5995415"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91" name="Freeform: Shape 4623">
                    <a:extLst>
                      <a:ext uri="{FF2B5EF4-FFF2-40B4-BE49-F238E27FC236}">
                        <a16:creationId xmlns:a16="http://schemas.microsoft.com/office/drawing/2014/main" id="{AD6300B8-7050-7C64-2C9D-F0CE864182B7}"/>
                      </a:ext>
                    </a:extLst>
                  </p:cNvPr>
                  <p:cNvSpPr/>
                  <p:nvPr/>
                </p:nvSpPr>
                <p:spPr bwMode="gray">
                  <a:xfrm>
                    <a:off x="5957601"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4" name="Graphic 16">
                  <a:extLst>
                    <a:ext uri="{FF2B5EF4-FFF2-40B4-BE49-F238E27FC236}">
                      <a16:creationId xmlns:a16="http://schemas.microsoft.com/office/drawing/2014/main" id="{13C66C02-CD02-C2EC-8AA4-D0C7C77F74B5}"/>
                    </a:ext>
                  </a:extLst>
                </p:cNvPr>
                <p:cNvGrpSpPr/>
                <p:nvPr/>
              </p:nvGrpSpPr>
              <p:grpSpPr bwMode="gray">
                <a:xfrm>
                  <a:off x="5970079" y="3622738"/>
                  <a:ext cx="75628" cy="75628"/>
                  <a:chOff x="5970079" y="3622738"/>
                  <a:chExt cx="75628" cy="75628"/>
                </a:xfrm>
              </p:grpSpPr>
              <p:sp>
                <p:nvSpPr>
                  <p:cNvPr id="3188" name="Freeform: Shape 4620">
                    <a:extLst>
                      <a:ext uri="{FF2B5EF4-FFF2-40B4-BE49-F238E27FC236}">
                        <a16:creationId xmlns:a16="http://schemas.microsoft.com/office/drawing/2014/main" id="{029A677B-F269-E83D-6260-5580268CCA59}"/>
                      </a:ext>
                    </a:extLst>
                  </p:cNvPr>
                  <p:cNvSpPr/>
                  <p:nvPr/>
                </p:nvSpPr>
                <p:spPr bwMode="gray">
                  <a:xfrm>
                    <a:off x="6007893"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89" name="Freeform: Shape 4621">
                    <a:extLst>
                      <a:ext uri="{FF2B5EF4-FFF2-40B4-BE49-F238E27FC236}">
                        <a16:creationId xmlns:a16="http://schemas.microsoft.com/office/drawing/2014/main" id="{C796CCE3-3513-C234-29E2-59A016253EAE}"/>
                      </a:ext>
                    </a:extLst>
                  </p:cNvPr>
                  <p:cNvSpPr/>
                  <p:nvPr/>
                </p:nvSpPr>
                <p:spPr bwMode="gray">
                  <a:xfrm>
                    <a:off x="5970079" y="366055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5" name="Graphic 16">
                  <a:extLst>
                    <a:ext uri="{FF2B5EF4-FFF2-40B4-BE49-F238E27FC236}">
                      <a16:creationId xmlns:a16="http://schemas.microsoft.com/office/drawing/2014/main" id="{5EFE7A57-D77D-D6FA-13D6-0B9EB0BCB319}"/>
                    </a:ext>
                  </a:extLst>
                </p:cNvPr>
                <p:cNvGrpSpPr/>
                <p:nvPr/>
              </p:nvGrpSpPr>
              <p:grpSpPr bwMode="gray">
                <a:xfrm>
                  <a:off x="5985128" y="3622738"/>
                  <a:ext cx="75723" cy="75628"/>
                  <a:chOff x="5985128" y="3622738"/>
                  <a:chExt cx="75723" cy="75628"/>
                </a:xfrm>
              </p:grpSpPr>
              <p:sp>
                <p:nvSpPr>
                  <p:cNvPr id="3186" name="Freeform: Shape 4618">
                    <a:extLst>
                      <a:ext uri="{FF2B5EF4-FFF2-40B4-BE49-F238E27FC236}">
                        <a16:creationId xmlns:a16="http://schemas.microsoft.com/office/drawing/2014/main" id="{EBB1326C-B9E0-6CCF-E73B-C04B0631291A}"/>
                      </a:ext>
                    </a:extLst>
                  </p:cNvPr>
                  <p:cNvSpPr/>
                  <p:nvPr/>
                </p:nvSpPr>
                <p:spPr bwMode="gray">
                  <a:xfrm>
                    <a:off x="6023038"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87" name="Freeform: Shape 4619">
                    <a:extLst>
                      <a:ext uri="{FF2B5EF4-FFF2-40B4-BE49-F238E27FC236}">
                        <a16:creationId xmlns:a16="http://schemas.microsoft.com/office/drawing/2014/main" id="{8AD86261-DEF2-49A6-B17E-872387A9BC7F}"/>
                      </a:ext>
                    </a:extLst>
                  </p:cNvPr>
                  <p:cNvSpPr/>
                  <p:nvPr/>
                </p:nvSpPr>
                <p:spPr bwMode="gray">
                  <a:xfrm>
                    <a:off x="598512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6" name="Graphic 16">
                  <a:extLst>
                    <a:ext uri="{FF2B5EF4-FFF2-40B4-BE49-F238E27FC236}">
                      <a16:creationId xmlns:a16="http://schemas.microsoft.com/office/drawing/2014/main" id="{C6618808-F345-82D2-2F54-2245706E9595}"/>
                    </a:ext>
                  </a:extLst>
                </p:cNvPr>
                <p:cNvGrpSpPr/>
                <p:nvPr/>
              </p:nvGrpSpPr>
              <p:grpSpPr bwMode="gray">
                <a:xfrm>
                  <a:off x="5998368" y="3622738"/>
                  <a:ext cx="75723" cy="75628"/>
                  <a:chOff x="5998368" y="3622738"/>
                  <a:chExt cx="75723" cy="75628"/>
                </a:xfrm>
              </p:grpSpPr>
              <p:sp>
                <p:nvSpPr>
                  <p:cNvPr id="3184" name="Freeform: Shape 4616">
                    <a:extLst>
                      <a:ext uri="{FF2B5EF4-FFF2-40B4-BE49-F238E27FC236}">
                        <a16:creationId xmlns:a16="http://schemas.microsoft.com/office/drawing/2014/main" id="{EEB32CAA-D730-DC83-121A-36F6C8E44CF4}"/>
                      </a:ext>
                    </a:extLst>
                  </p:cNvPr>
                  <p:cNvSpPr/>
                  <p:nvPr/>
                </p:nvSpPr>
                <p:spPr bwMode="gray">
                  <a:xfrm>
                    <a:off x="6036277" y="362273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85" name="Freeform: Shape 4617">
                    <a:extLst>
                      <a:ext uri="{FF2B5EF4-FFF2-40B4-BE49-F238E27FC236}">
                        <a16:creationId xmlns:a16="http://schemas.microsoft.com/office/drawing/2014/main" id="{A3A2B9EF-D030-8176-CC96-BE40AE4963A3}"/>
                      </a:ext>
                    </a:extLst>
                  </p:cNvPr>
                  <p:cNvSpPr/>
                  <p:nvPr/>
                </p:nvSpPr>
                <p:spPr bwMode="gray">
                  <a:xfrm>
                    <a:off x="5998368" y="366055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7" name="Graphic 16">
                  <a:extLst>
                    <a:ext uri="{FF2B5EF4-FFF2-40B4-BE49-F238E27FC236}">
                      <a16:creationId xmlns:a16="http://schemas.microsoft.com/office/drawing/2014/main" id="{D7A2902D-1FF3-2430-0ECE-AAD37B330F6D}"/>
                    </a:ext>
                  </a:extLst>
                </p:cNvPr>
                <p:cNvGrpSpPr/>
                <p:nvPr/>
              </p:nvGrpSpPr>
              <p:grpSpPr bwMode="gray">
                <a:xfrm>
                  <a:off x="5885687" y="3600735"/>
                  <a:ext cx="75723" cy="75723"/>
                  <a:chOff x="5885687" y="3600735"/>
                  <a:chExt cx="75723" cy="75723"/>
                </a:xfrm>
              </p:grpSpPr>
              <p:sp>
                <p:nvSpPr>
                  <p:cNvPr id="3182" name="Freeform: Shape 4614">
                    <a:extLst>
                      <a:ext uri="{FF2B5EF4-FFF2-40B4-BE49-F238E27FC236}">
                        <a16:creationId xmlns:a16="http://schemas.microsoft.com/office/drawing/2014/main" id="{C193E904-7BAE-E1DB-E140-835EFBE02B1C}"/>
                      </a:ext>
                    </a:extLst>
                  </p:cNvPr>
                  <p:cNvSpPr/>
                  <p:nvPr/>
                </p:nvSpPr>
                <p:spPr bwMode="gray">
                  <a:xfrm>
                    <a:off x="5923501"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83" name="Freeform: Shape 4615">
                    <a:extLst>
                      <a:ext uri="{FF2B5EF4-FFF2-40B4-BE49-F238E27FC236}">
                        <a16:creationId xmlns:a16="http://schemas.microsoft.com/office/drawing/2014/main" id="{ED0FA26A-0F69-F824-FCF9-D099A15971EC}"/>
                      </a:ext>
                    </a:extLst>
                  </p:cNvPr>
                  <p:cNvSpPr/>
                  <p:nvPr/>
                </p:nvSpPr>
                <p:spPr bwMode="gray">
                  <a:xfrm>
                    <a:off x="5885687"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8" name="Graphic 16">
                  <a:extLst>
                    <a:ext uri="{FF2B5EF4-FFF2-40B4-BE49-F238E27FC236}">
                      <a16:creationId xmlns:a16="http://schemas.microsoft.com/office/drawing/2014/main" id="{E5B70685-2BE9-3EDB-4170-FF76652A18B2}"/>
                    </a:ext>
                  </a:extLst>
                </p:cNvPr>
                <p:cNvGrpSpPr/>
                <p:nvPr/>
              </p:nvGrpSpPr>
              <p:grpSpPr bwMode="gray">
                <a:xfrm>
                  <a:off x="5885687" y="3557396"/>
                  <a:ext cx="75723" cy="75723"/>
                  <a:chOff x="5885687" y="3557396"/>
                  <a:chExt cx="75723" cy="75723"/>
                </a:xfrm>
              </p:grpSpPr>
              <p:sp>
                <p:nvSpPr>
                  <p:cNvPr id="3180" name="Freeform: Shape 4612">
                    <a:extLst>
                      <a:ext uri="{FF2B5EF4-FFF2-40B4-BE49-F238E27FC236}">
                        <a16:creationId xmlns:a16="http://schemas.microsoft.com/office/drawing/2014/main" id="{C791841E-553C-1A0F-B976-2B41B04397B9}"/>
                      </a:ext>
                    </a:extLst>
                  </p:cNvPr>
                  <p:cNvSpPr/>
                  <p:nvPr/>
                </p:nvSpPr>
                <p:spPr bwMode="gray">
                  <a:xfrm>
                    <a:off x="592350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81" name="Freeform: Shape 4613">
                    <a:extLst>
                      <a:ext uri="{FF2B5EF4-FFF2-40B4-BE49-F238E27FC236}">
                        <a16:creationId xmlns:a16="http://schemas.microsoft.com/office/drawing/2014/main" id="{A5E5C2F4-A95E-C2B8-B936-785CBEEB5F47}"/>
                      </a:ext>
                    </a:extLst>
                  </p:cNvPr>
                  <p:cNvSpPr/>
                  <p:nvPr/>
                </p:nvSpPr>
                <p:spPr bwMode="gray">
                  <a:xfrm>
                    <a:off x="588568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49" name="Graphic 16">
                  <a:extLst>
                    <a:ext uri="{FF2B5EF4-FFF2-40B4-BE49-F238E27FC236}">
                      <a16:creationId xmlns:a16="http://schemas.microsoft.com/office/drawing/2014/main" id="{32762363-7AB3-0684-73DC-775038ED9532}"/>
                    </a:ext>
                  </a:extLst>
                </p:cNvPr>
                <p:cNvGrpSpPr/>
                <p:nvPr/>
              </p:nvGrpSpPr>
              <p:grpSpPr bwMode="gray">
                <a:xfrm>
                  <a:off x="5816917" y="3557396"/>
                  <a:ext cx="75723" cy="75723"/>
                  <a:chOff x="5816917" y="3557396"/>
                  <a:chExt cx="75723" cy="75723"/>
                </a:xfrm>
              </p:grpSpPr>
              <p:sp>
                <p:nvSpPr>
                  <p:cNvPr id="3178" name="Freeform: Shape 4610">
                    <a:extLst>
                      <a:ext uri="{FF2B5EF4-FFF2-40B4-BE49-F238E27FC236}">
                        <a16:creationId xmlns:a16="http://schemas.microsoft.com/office/drawing/2014/main" id="{A12FB646-0EF6-F74B-FCB4-A01E74E47E3F}"/>
                      </a:ext>
                    </a:extLst>
                  </p:cNvPr>
                  <p:cNvSpPr/>
                  <p:nvPr/>
                </p:nvSpPr>
                <p:spPr bwMode="gray">
                  <a:xfrm>
                    <a:off x="585482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79" name="Freeform: Shape 4611">
                    <a:extLst>
                      <a:ext uri="{FF2B5EF4-FFF2-40B4-BE49-F238E27FC236}">
                        <a16:creationId xmlns:a16="http://schemas.microsoft.com/office/drawing/2014/main" id="{21FC22D8-86E9-0898-EB44-324F9B9AD7C1}"/>
                      </a:ext>
                    </a:extLst>
                  </p:cNvPr>
                  <p:cNvSpPr/>
                  <p:nvPr/>
                </p:nvSpPr>
                <p:spPr bwMode="gray">
                  <a:xfrm>
                    <a:off x="5816917"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0" name="Graphic 16">
                  <a:extLst>
                    <a:ext uri="{FF2B5EF4-FFF2-40B4-BE49-F238E27FC236}">
                      <a16:creationId xmlns:a16="http://schemas.microsoft.com/office/drawing/2014/main" id="{D4A723C3-E728-7BCB-2C28-74EFA929C7CE}"/>
                    </a:ext>
                  </a:extLst>
                </p:cNvPr>
                <p:cNvGrpSpPr/>
                <p:nvPr/>
              </p:nvGrpSpPr>
              <p:grpSpPr bwMode="gray">
                <a:xfrm>
                  <a:off x="5834157" y="3557396"/>
                  <a:ext cx="75628" cy="75723"/>
                  <a:chOff x="5834157" y="3557396"/>
                  <a:chExt cx="75628" cy="75723"/>
                </a:xfrm>
              </p:grpSpPr>
              <p:sp>
                <p:nvSpPr>
                  <p:cNvPr id="3176" name="Freeform: Shape 4608">
                    <a:extLst>
                      <a:ext uri="{FF2B5EF4-FFF2-40B4-BE49-F238E27FC236}">
                        <a16:creationId xmlns:a16="http://schemas.microsoft.com/office/drawing/2014/main" id="{720EC753-6ABF-3E43-B1FA-39D1F3C3F0F0}"/>
                      </a:ext>
                    </a:extLst>
                  </p:cNvPr>
                  <p:cNvSpPr/>
                  <p:nvPr/>
                </p:nvSpPr>
                <p:spPr bwMode="gray">
                  <a:xfrm>
                    <a:off x="5871971"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77" name="Freeform: Shape 4609">
                    <a:extLst>
                      <a:ext uri="{FF2B5EF4-FFF2-40B4-BE49-F238E27FC236}">
                        <a16:creationId xmlns:a16="http://schemas.microsoft.com/office/drawing/2014/main" id="{E2A49BE9-0E7A-4139-A144-285900E4061B}"/>
                      </a:ext>
                    </a:extLst>
                  </p:cNvPr>
                  <p:cNvSpPr/>
                  <p:nvPr/>
                </p:nvSpPr>
                <p:spPr bwMode="gray">
                  <a:xfrm>
                    <a:off x="5834157" y="359521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1" name="Graphic 16">
                  <a:extLst>
                    <a:ext uri="{FF2B5EF4-FFF2-40B4-BE49-F238E27FC236}">
                      <a16:creationId xmlns:a16="http://schemas.microsoft.com/office/drawing/2014/main" id="{C01D8DEB-736F-98D7-8539-B9BB8FDD0239}"/>
                    </a:ext>
                  </a:extLst>
                </p:cNvPr>
                <p:cNvGrpSpPr/>
                <p:nvPr/>
              </p:nvGrpSpPr>
              <p:grpSpPr bwMode="gray">
                <a:xfrm>
                  <a:off x="5851302" y="3557396"/>
                  <a:ext cx="75723" cy="75723"/>
                  <a:chOff x="5851302" y="3557396"/>
                  <a:chExt cx="75723" cy="75723"/>
                </a:xfrm>
              </p:grpSpPr>
              <p:sp>
                <p:nvSpPr>
                  <p:cNvPr id="3174" name="Freeform: Shape 4606">
                    <a:extLst>
                      <a:ext uri="{FF2B5EF4-FFF2-40B4-BE49-F238E27FC236}">
                        <a16:creationId xmlns:a16="http://schemas.microsoft.com/office/drawing/2014/main" id="{09206A63-6AE3-D72B-851A-D36ED4698A4D}"/>
                      </a:ext>
                    </a:extLst>
                  </p:cNvPr>
                  <p:cNvSpPr/>
                  <p:nvPr/>
                </p:nvSpPr>
                <p:spPr bwMode="gray">
                  <a:xfrm>
                    <a:off x="588911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75" name="Freeform: Shape 4607">
                    <a:extLst>
                      <a:ext uri="{FF2B5EF4-FFF2-40B4-BE49-F238E27FC236}">
                        <a16:creationId xmlns:a16="http://schemas.microsoft.com/office/drawing/2014/main" id="{B592C276-BD23-A115-06C4-9858C69A7911}"/>
                      </a:ext>
                    </a:extLst>
                  </p:cNvPr>
                  <p:cNvSpPr/>
                  <p:nvPr/>
                </p:nvSpPr>
                <p:spPr bwMode="gray">
                  <a:xfrm>
                    <a:off x="5851302" y="359521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2" name="Graphic 16">
                  <a:extLst>
                    <a:ext uri="{FF2B5EF4-FFF2-40B4-BE49-F238E27FC236}">
                      <a16:creationId xmlns:a16="http://schemas.microsoft.com/office/drawing/2014/main" id="{05BC7CBB-0FF1-1612-B0C4-C0988084F660}"/>
                    </a:ext>
                  </a:extLst>
                </p:cNvPr>
                <p:cNvGrpSpPr/>
                <p:nvPr/>
              </p:nvGrpSpPr>
              <p:grpSpPr bwMode="gray">
                <a:xfrm>
                  <a:off x="5868542" y="3557396"/>
                  <a:ext cx="75628" cy="75723"/>
                  <a:chOff x="5868542" y="3557396"/>
                  <a:chExt cx="75628" cy="75723"/>
                </a:xfrm>
              </p:grpSpPr>
              <p:sp>
                <p:nvSpPr>
                  <p:cNvPr id="3172" name="Freeform: Shape 4604">
                    <a:extLst>
                      <a:ext uri="{FF2B5EF4-FFF2-40B4-BE49-F238E27FC236}">
                        <a16:creationId xmlns:a16="http://schemas.microsoft.com/office/drawing/2014/main" id="{4C02F958-93D6-A3F5-2A34-E73A0210C1F0}"/>
                      </a:ext>
                    </a:extLst>
                  </p:cNvPr>
                  <p:cNvSpPr/>
                  <p:nvPr/>
                </p:nvSpPr>
                <p:spPr bwMode="gray">
                  <a:xfrm>
                    <a:off x="5906356" y="35573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73" name="Freeform: Shape 4605">
                    <a:extLst>
                      <a:ext uri="{FF2B5EF4-FFF2-40B4-BE49-F238E27FC236}">
                        <a16:creationId xmlns:a16="http://schemas.microsoft.com/office/drawing/2014/main" id="{EF373514-80D3-702B-791C-6130FA5D9A9E}"/>
                      </a:ext>
                    </a:extLst>
                  </p:cNvPr>
                  <p:cNvSpPr/>
                  <p:nvPr/>
                </p:nvSpPr>
                <p:spPr bwMode="gray">
                  <a:xfrm>
                    <a:off x="5868542" y="359521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3" name="Graphic 16">
                  <a:extLst>
                    <a:ext uri="{FF2B5EF4-FFF2-40B4-BE49-F238E27FC236}">
                      <a16:creationId xmlns:a16="http://schemas.microsoft.com/office/drawing/2014/main" id="{6AE38129-8823-23AB-ED9C-9F60639D7430}"/>
                    </a:ext>
                  </a:extLst>
                </p:cNvPr>
                <p:cNvGrpSpPr/>
                <p:nvPr/>
              </p:nvGrpSpPr>
              <p:grpSpPr bwMode="gray">
                <a:xfrm>
                  <a:off x="5659278" y="3484911"/>
                  <a:ext cx="75723" cy="75628"/>
                  <a:chOff x="5659278" y="3484911"/>
                  <a:chExt cx="75723" cy="75628"/>
                </a:xfrm>
              </p:grpSpPr>
              <p:sp>
                <p:nvSpPr>
                  <p:cNvPr id="3170" name="Freeform: Shape 4602">
                    <a:extLst>
                      <a:ext uri="{FF2B5EF4-FFF2-40B4-BE49-F238E27FC236}">
                        <a16:creationId xmlns:a16="http://schemas.microsoft.com/office/drawing/2014/main" id="{8964F86D-575E-A230-1B53-1F3EF91CD144}"/>
                      </a:ext>
                    </a:extLst>
                  </p:cNvPr>
                  <p:cNvSpPr/>
                  <p:nvPr/>
                </p:nvSpPr>
                <p:spPr bwMode="gray">
                  <a:xfrm>
                    <a:off x="569709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71" name="Freeform: Shape 4603">
                    <a:extLst>
                      <a:ext uri="{FF2B5EF4-FFF2-40B4-BE49-F238E27FC236}">
                        <a16:creationId xmlns:a16="http://schemas.microsoft.com/office/drawing/2014/main" id="{FA03FFE8-5FC3-36C4-23EC-7623473F47D0}"/>
                      </a:ext>
                    </a:extLst>
                  </p:cNvPr>
                  <p:cNvSpPr/>
                  <p:nvPr/>
                </p:nvSpPr>
                <p:spPr bwMode="gray">
                  <a:xfrm>
                    <a:off x="565927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4" name="Graphic 16">
                  <a:extLst>
                    <a:ext uri="{FF2B5EF4-FFF2-40B4-BE49-F238E27FC236}">
                      <a16:creationId xmlns:a16="http://schemas.microsoft.com/office/drawing/2014/main" id="{30F16E7F-16EC-DA2E-1567-13F1405AA468}"/>
                    </a:ext>
                  </a:extLst>
                </p:cNvPr>
                <p:cNvGrpSpPr/>
                <p:nvPr/>
              </p:nvGrpSpPr>
              <p:grpSpPr bwMode="gray">
                <a:xfrm>
                  <a:off x="5706331" y="3490150"/>
                  <a:ext cx="75723" cy="75723"/>
                  <a:chOff x="5706331" y="3490150"/>
                  <a:chExt cx="75723" cy="75723"/>
                </a:xfrm>
              </p:grpSpPr>
              <p:sp>
                <p:nvSpPr>
                  <p:cNvPr id="3168" name="Freeform: Shape 4600">
                    <a:extLst>
                      <a:ext uri="{FF2B5EF4-FFF2-40B4-BE49-F238E27FC236}">
                        <a16:creationId xmlns:a16="http://schemas.microsoft.com/office/drawing/2014/main" id="{8C2AA7D6-FB18-8642-FD0E-74D48B0FC93F}"/>
                      </a:ext>
                    </a:extLst>
                  </p:cNvPr>
                  <p:cNvSpPr/>
                  <p:nvPr/>
                </p:nvSpPr>
                <p:spPr bwMode="gray">
                  <a:xfrm>
                    <a:off x="5744146"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69" name="Freeform: Shape 4601">
                    <a:extLst>
                      <a:ext uri="{FF2B5EF4-FFF2-40B4-BE49-F238E27FC236}">
                        <a16:creationId xmlns:a16="http://schemas.microsoft.com/office/drawing/2014/main" id="{7C8C60E7-0F5B-0D43-F951-0D0A70944D2D}"/>
                      </a:ext>
                    </a:extLst>
                  </p:cNvPr>
                  <p:cNvSpPr/>
                  <p:nvPr/>
                </p:nvSpPr>
                <p:spPr bwMode="gray">
                  <a:xfrm>
                    <a:off x="5706331" y="352796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5" name="Graphic 16">
                  <a:extLst>
                    <a:ext uri="{FF2B5EF4-FFF2-40B4-BE49-F238E27FC236}">
                      <a16:creationId xmlns:a16="http://schemas.microsoft.com/office/drawing/2014/main" id="{A65546CD-4BB0-C5BF-DB6B-63F96E2B0408}"/>
                    </a:ext>
                  </a:extLst>
                </p:cNvPr>
                <p:cNvGrpSpPr/>
                <p:nvPr/>
              </p:nvGrpSpPr>
              <p:grpSpPr bwMode="gray">
                <a:xfrm>
                  <a:off x="5682614" y="3490150"/>
                  <a:ext cx="75628" cy="75723"/>
                  <a:chOff x="5682614" y="3490150"/>
                  <a:chExt cx="75628" cy="75723"/>
                </a:xfrm>
              </p:grpSpPr>
              <p:sp>
                <p:nvSpPr>
                  <p:cNvPr id="3166" name="Freeform: Shape 4598">
                    <a:extLst>
                      <a:ext uri="{FF2B5EF4-FFF2-40B4-BE49-F238E27FC236}">
                        <a16:creationId xmlns:a16="http://schemas.microsoft.com/office/drawing/2014/main" id="{8363FD43-B7C3-E342-E18B-53209240C6A9}"/>
                      </a:ext>
                    </a:extLst>
                  </p:cNvPr>
                  <p:cNvSpPr/>
                  <p:nvPr/>
                </p:nvSpPr>
                <p:spPr bwMode="gray">
                  <a:xfrm>
                    <a:off x="5720428" y="349015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67" name="Freeform: Shape 4599">
                    <a:extLst>
                      <a:ext uri="{FF2B5EF4-FFF2-40B4-BE49-F238E27FC236}">
                        <a16:creationId xmlns:a16="http://schemas.microsoft.com/office/drawing/2014/main" id="{17EA11F6-FBDC-F443-FBE1-F66A63033B38}"/>
                      </a:ext>
                    </a:extLst>
                  </p:cNvPr>
                  <p:cNvSpPr/>
                  <p:nvPr/>
                </p:nvSpPr>
                <p:spPr bwMode="gray">
                  <a:xfrm>
                    <a:off x="5682614" y="352796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6" name="Graphic 16">
                  <a:extLst>
                    <a:ext uri="{FF2B5EF4-FFF2-40B4-BE49-F238E27FC236}">
                      <a16:creationId xmlns:a16="http://schemas.microsoft.com/office/drawing/2014/main" id="{7436B98B-76F8-E1BA-03AA-6AD4385E3C4A}"/>
                    </a:ext>
                  </a:extLst>
                </p:cNvPr>
                <p:cNvGrpSpPr/>
                <p:nvPr/>
              </p:nvGrpSpPr>
              <p:grpSpPr bwMode="gray">
                <a:xfrm>
                  <a:off x="5730430" y="3513486"/>
                  <a:ext cx="75723" cy="75723"/>
                  <a:chOff x="5730430" y="3513486"/>
                  <a:chExt cx="75723" cy="75723"/>
                </a:xfrm>
              </p:grpSpPr>
              <p:sp>
                <p:nvSpPr>
                  <p:cNvPr id="3164" name="Freeform: Shape 4596">
                    <a:extLst>
                      <a:ext uri="{FF2B5EF4-FFF2-40B4-BE49-F238E27FC236}">
                        <a16:creationId xmlns:a16="http://schemas.microsoft.com/office/drawing/2014/main" id="{537B4D77-C64F-CA27-6C24-195A73CF0BB9}"/>
                      </a:ext>
                    </a:extLst>
                  </p:cNvPr>
                  <p:cNvSpPr/>
                  <p:nvPr/>
                </p:nvSpPr>
                <p:spPr bwMode="gray">
                  <a:xfrm>
                    <a:off x="5768244" y="35134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65" name="Freeform: Shape 4597">
                    <a:extLst>
                      <a:ext uri="{FF2B5EF4-FFF2-40B4-BE49-F238E27FC236}">
                        <a16:creationId xmlns:a16="http://schemas.microsoft.com/office/drawing/2014/main" id="{2C361960-8CB7-B4C3-4F51-20CD7A0BF403}"/>
                      </a:ext>
                    </a:extLst>
                  </p:cNvPr>
                  <p:cNvSpPr/>
                  <p:nvPr/>
                </p:nvSpPr>
                <p:spPr bwMode="gray">
                  <a:xfrm>
                    <a:off x="5730430" y="35513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7" name="Graphic 16">
                  <a:extLst>
                    <a:ext uri="{FF2B5EF4-FFF2-40B4-BE49-F238E27FC236}">
                      <a16:creationId xmlns:a16="http://schemas.microsoft.com/office/drawing/2014/main" id="{17D27F55-FA88-997D-E47B-62B132D7783C}"/>
                    </a:ext>
                  </a:extLst>
                </p:cNvPr>
                <p:cNvGrpSpPr/>
                <p:nvPr/>
              </p:nvGrpSpPr>
              <p:grpSpPr bwMode="gray">
                <a:xfrm>
                  <a:off x="5590507" y="3484911"/>
                  <a:ext cx="75723" cy="75628"/>
                  <a:chOff x="5590507" y="3484911"/>
                  <a:chExt cx="75723" cy="75628"/>
                </a:xfrm>
              </p:grpSpPr>
              <p:sp>
                <p:nvSpPr>
                  <p:cNvPr id="3162" name="Freeform: Shape 4594">
                    <a:extLst>
                      <a:ext uri="{FF2B5EF4-FFF2-40B4-BE49-F238E27FC236}">
                        <a16:creationId xmlns:a16="http://schemas.microsoft.com/office/drawing/2014/main" id="{87324F32-1153-C785-80A7-32A6655B79DC}"/>
                      </a:ext>
                    </a:extLst>
                  </p:cNvPr>
                  <p:cNvSpPr/>
                  <p:nvPr/>
                </p:nvSpPr>
                <p:spPr bwMode="gray">
                  <a:xfrm>
                    <a:off x="562841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63" name="Freeform: Shape 4595">
                    <a:extLst>
                      <a:ext uri="{FF2B5EF4-FFF2-40B4-BE49-F238E27FC236}">
                        <a16:creationId xmlns:a16="http://schemas.microsoft.com/office/drawing/2014/main" id="{FCFAA3C2-C9B7-9291-D238-D308583E6DC9}"/>
                      </a:ext>
                    </a:extLst>
                  </p:cNvPr>
                  <p:cNvSpPr/>
                  <p:nvPr/>
                </p:nvSpPr>
                <p:spPr bwMode="gray">
                  <a:xfrm>
                    <a:off x="5590507"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8" name="Graphic 16">
                  <a:extLst>
                    <a:ext uri="{FF2B5EF4-FFF2-40B4-BE49-F238E27FC236}">
                      <a16:creationId xmlns:a16="http://schemas.microsoft.com/office/drawing/2014/main" id="{DCC552C2-A1B1-4674-7D52-854EA01835B4}"/>
                    </a:ext>
                  </a:extLst>
                </p:cNvPr>
                <p:cNvGrpSpPr/>
                <p:nvPr/>
              </p:nvGrpSpPr>
              <p:grpSpPr bwMode="gray">
                <a:xfrm>
                  <a:off x="5600318" y="3484911"/>
                  <a:ext cx="75723" cy="75628"/>
                  <a:chOff x="5600318" y="3484911"/>
                  <a:chExt cx="75723" cy="75628"/>
                </a:xfrm>
              </p:grpSpPr>
              <p:sp>
                <p:nvSpPr>
                  <p:cNvPr id="3160" name="Freeform: Shape 4592">
                    <a:extLst>
                      <a:ext uri="{FF2B5EF4-FFF2-40B4-BE49-F238E27FC236}">
                        <a16:creationId xmlns:a16="http://schemas.microsoft.com/office/drawing/2014/main" id="{8397E8A6-CBE2-B154-3943-07CD487BE903}"/>
                      </a:ext>
                    </a:extLst>
                  </p:cNvPr>
                  <p:cNvSpPr/>
                  <p:nvPr/>
                </p:nvSpPr>
                <p:spPr bwMode="gray">
                  <a:xfrm>
                    <a:off x="563813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61" name="Freeform: Shape 4593">
                    <a:extLst>
                      <a:ext uri="{FF2B5EF4-FFF2-40B4-BE49-F238E27FC236}">
                        <a16:creationId xmlns:a16="http://schemas.microsoft.com/office/drawing/2014/main" id="{D433091D-D3E7-CAE8-1DE1-53896786B173}"/>
                      </a:ext>
                    </a:extLst>
                  </p:cNvPr>
                  <p:cNvSpPr/>
                  <p:nvPr/>
                </p:nvSpPr>
                <p:spPr bwMode="gray">
                  <a:xfrm>
                    <a:off x="5600318"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59" name="Graphic 16">
                  <a:extLst>
                    <a:ext uri="{FF2B5EF4-FFF2-40B4-BE49-F238E27FC236}">
                      <a16:creationId xmlns:a16="http://schemas.microsoft.com/office/drawing/2014/main" id="{0B84EF08-5980-34C2-71EF-B0A8E4A581B7}"/>
                    </a:ext>
                  </a:extLst>
                </p:cNvPr>
                <p:cNvGrpSpPr/>
                <p:nvPr/>
              </p:nvGrpSpPr>
              <p:grpSpPr bwMode="gray">
                <a:xfrm>
                  <a:off x="5607748" y="3484911"/>
                  <a:ext cx="75628" cy="75628"/>
                  <a:chOff x="5607748" y="3484911"/>
                  <a:chExt cx="75628" cy="75628"/>
                </a:xfrm>
              </p:grpSpPr>
              <p:sp>
                <p:nvSpPr>
                  <p:cNvPr id="3158" name="Freeform: Shape 4590">
                    <a:extLst>
                      <a:ext uri="{FF2B5EF4-FFF2-40B4-BE49-F238E27FC236}">
                        <a16:creationId xmlns:a16="http://schemas.microsoft.com/office/drawing/2014/main" id="{F7129770-DDE0-CDB9-7805-9BA262CAD2EF}"/>
                      </a:ext>
                    </a:extLst>
                  </p:cNvPr>
                  <p:cNvSpPr/>
                  <p:nvPr/>
                </p:nvSpPr>
                <p:spPr bwMode="gray">
                  <a:xfrm>
                    <a:off x="564556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59" name="Freeform: Shape 4591">
                    <a:extLst>
                      <a:ext uri="{FF2B5EF4-FFF2-40B4-BE49-F238E27FC236}">
                        <a16:creationId xmlns:a16="http://schemas.microsoft.com/office/drawing/2014/main" id="{C68AF086-3776-301D-C776-19C46D6B6BAD}"/>
                      </a:ext>
                    </a:extLst>
                  </p:cNvPr>
                  <p:cNvSpPr/>
                  <p:nvPr/>
                </p:nvSpPr>
                <p:spPr bwMode="gray">
                  <a:xfrm>
                    <a:off x="5607748"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0" name="Graphic 16">
                  <a:extLst>
                    <a:ext uri="{FF2B5EF4-FFF2-40B4-BE49-F238E27FC236}">
                      <a16:creationId xmlns:a16="http://schemas.microsoft.com/office/drawing/2014/main" id="{C1D99CE2-8C51-14A7-BBE5-3BBAF5EDD35B}"/>
                    </a:ext>
                  </a:extLst>
                </p:cNvPr>
                <p:cNvGrpSpPr/>
                <p:nvPr/>
              </p:nvGrpSpPr>
              <p:grpSpPr bwMode="gray">
                <a:xfrm>
                  <a:off x="5624893" y="3484911"/>
                  <a:ext cx="75723" cy="75628"/>
                  <a:chOff x="5624893" y="3484911"/>
                  <a:chExt cx="75723" cy="75628"/>
                </a:xfrm>
              </p:grpSpPr>
              <p:sp>
                <p:nvSpPr>
                  <p:cNvPr id="3156" name="Freeform: Shape 4588">
                    <a:extLst>
                      <a:ext uri="{FF2B5EF4-FFF2-40B4-BE49-F238E27FC236}">
                        <a16:creationId xmlns:a16="http://schemas.microsoft.com/office/drawing/2014/main" id="{F37CE2A6-EFE5-C71F-B95D-414A9C3BAB5F}"/>
                      </a:ext>
                    </a:extLst>
                  </p:cNvPr>
                  <p:cNvSpPr/>
                  <p:nvPr/>
                </p:nvSpPr>
                <p:spPr bwMode="gray">
                  <a:xfrm>
                    <a:off x="5662802"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57" name="Freeform: Shape 4589">
                    <a:extLst>
                      <a:ext uri="{FF2B5EF4-FFF2-40B4-BE49-F238E27FC236}">
                        <a16:creationId xmlns:a16="http://schemas.microsoft.com/office/drawing/2014/main" id="{2F5678FC-0B8D-104B-4A87-E87BB27AB0CF}"/>
                      </a:ext>
                    </a:extLst>
                  </p:cNvPr>
                  <p:cNvSpPr/>
                  <p:nvPr/>
                </p:nvSpPr>
                <p:spPr bwMode="gray">
                  <a:xfrm>
                    <a:off x="5624893" y="35227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1" name="Graphic 16">
                  <a:extLst>
                    <a:ext uri="{FF2B5EF4-FFF2-40B4-BE49-F238E27FC236}">
                      <a16:creationId xmlns:a16="http://schemas.microsoft.com/office/drawing/2014/main" id="{90442995-3406-D269-428A-58A16AB76D05}"/>
                    </a:ext>
                  </a:extLst>
                </p:cNvPr>
                <p:cNvGrpSpPr/>
                <p:nvPr/>
              </p:nvGrpSpPr>
              <p:grpSpPr bwMode="gray">
                <a:xfrm>
                  <a:off x="5642133" y="3484911"/>
                  <a:ext cx="75628" cy="75628"/>
                  <a:chOff x="5642133" y="3484911"/>
                  <a:chExt cx="75628" cy="75628"/>
                </a:xfrm>
              </p:grpSpPr>
              <p:sp>
                <p:nvSpPr>
                  <p:cNvPr id="3154" name="Freeform: Shape 4586">
                    <a:extLst>
                      <a:ext uri="{FF2B5EF4-FFF2-40B4-BE49-F238E27FC236}">
                        <a16:creationId xmlns:a16="http://schemas.microsoft.com/office/drawing/2014/main" id="{AC4D150B-6F34-2790-0B07-5CE0DD230D62}"/>
                      </a:ext>
                    </a:extLst>
                  </p:cNvPr>
                  <p:cNvSpPr/>
                  <p:nvPr/>
                </p:nvSpPr>
                <p:spPr bwMode="gray">
                  <a:xfrm>
                    <a:off x="5679947" y="348491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55" name="Freeform: Shape 4587">
                    <a:extLst>
                      <a:ext uri="{FF2B5EF4-FFF2-40B4-BE49-F238E27FC236}">
                        <a16:creationId xmlns:a16="http://schemas.microsoft.com/office/drawing/2014/main" id="{7CFE9231-7773-8A33-7A24-7A98D4C69FBC}"/>
                      </a:ext>
                    </a:extLst>
                  </p:cNvPr>
                  <p:cNvSpPr/>
                  <p:nvPr/>
                </p:nvSpPr>
                <p:spPr bwMode="gray">
                  <a:xfrm>
                    <a:off x="5642133" y="352272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2" name="Graphic 16">
                  <a:extLst>
                    <a:ext uri="{FF2B5EF4-FFF2-40B4-BE49-F238E27FC236}">
                      <a16:creationId xmlns:a16="http://schemas.microsoft.com/office/drawing/2014/main" id="{0C9C85D1-D829-D77F-E86D-591F2C857B36}"/>
                    </a:ext>
                  </a:extLst>
                </p:cNvPr>
                <p:cNvGrpSpPr/>
                <p:nvPr/>
              </p:nvGrpSpPr>
              <p:grpSpPr bwMode="gray">
                <a:xfrm>
                  <a:off x="5398864" y="3418807"/>
                  <a:ext cx="75723" cy="75723"/>
                  <a:chOff x="5398864" y="3418807"/>
                  <a:chExt cx="75723" cy="75723"/>
                </a:xfrm>
              </p:grpSpPr>
              <p:sp>
                <p:nvSpPr>
                  <p:cNvPr id="3152" name="Freeform: Shape 4584">
                    <a:extLst>
                      <a:ext uri="{FF2B5EF4-FFF2-40B4-BE49-F238E27FC236}">
                        <a16:creationId xmlns:a16="http://schemas.microsoft.com/office/drawing/2014/main" id="{A361E9F5-2503-8D76-FC80-0B329C9C91D2}"/>
                      </a:ext>
                    </a:extLst>
                  </p:cNvPr>
                  <p:cNvSpPr/>
                  <p:nvPr/>
                </p:nvSpPr>
                <p:spPr bwMode="gray">
                  <a:xfrm>
                    <a:off x="543677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53" name="Freeform: Shape 4585">
                    <a:extLst>
                      <a:ext uri="{FF2B5EF4-FFF2-40B4-BE49-F238E27FC236}">
                        <a16:creationId xmlns:a16="http://schemas.microsoft.com/office/drawing/2014/main" id="{22D22069-3305-D8DF-4518-D12162917071}"/>
                      </a:ext>
                    </a:extLst>
                  </p:cNvPr>
                  <p:cNvSpPr/>
                  <p:nvPr/>
                </p:nvSpPr>
                <p:spPr bwMode="gray">
                  <a:xfrm>
                    <a:off x="539886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3" name="Graphic 16">
                  <a:extLst>
                    <a:ext uri="{FF2B5EF4-FFF2-40B4-BE49-F238E27FC236}">
                      <a16:creationId xmlns:a16="http://schemas.microsoft.com/office/drawing/2014/main" id="{9D89121A-C706-4625-F728-51D714B8D59E}"/>
                    </a:ext>
                  </a:extLst>
                </p:cNvPr>
                <p:cNvGrpSpPr/>
                <p:nvPr/>
              </p:nvGrpSpPr>
              <p:grpSpPr bwMode="gray">
                <a:xfrm>
                  <a:off x="5412199" y="3418807"/>
                  <a:ext cx="75723" cy="75723"/>
                  <a:chOff x="5412199" y="3418807"/>
                  <a:chExt cx="75723" cy="75723"/>
                </a:xfrm>
              </p:grpSpPr>
              <p:sp>
                <p:nvSpPr>
                  <p:cNvPr id="3150" name="Freeform: Shape 4582">
                    <a:extLst>
                      <a:ext uri="{FF2B5EF4-FFF2-40B4-BE49-F238E27FC236}">
                        <a16:creationId xmlns:a16="http://schemas.microsoft.com/office/drawing/2014/main" id="{85C411C9-CF90-8DE1-CC19-7D409A754A9E}"/>
                      </a:ext>
                    </a:extLst>
                  </p:cNvPr>
                  <p:cNvSpPr/>
                  <p:nvPr/>
                </p:nvSpPr>
                <p:spPr bwMode="gray">
                  <a:xfrm>
                    <a:off x="545001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51" name="Freeform: Shape 4583">
                    <a:extLst>
                      <a:ext uri="{FF2B5EF4-FFF2-40B4-BE49-F238E27FC236}">
                        <a16:creationId xmlns:a16="http://schemas.microsoft.com/office/drawing/2014/main" id="{9FCC55D6-A915-7AE5-12CF-023F08BB8D2B}"/>
                      </a:ext>
                    </a:extLst>
                  </p:cNvPr>
                  <p:cNvSpPr/>
                  <p:nvPr/>
                </p:nvSpPr>
                <p:spPr bwMode="gray">
                  <a:xfrm>
                    <a:off x="541219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4" name="Graphic 16">
                  <a:extLst>
                    <a:ext uri="{FF2B5EF4-FFF2-40B4-BE49-F238E27FC236}">
                      <a16:creationId xmlns:a16="http://schemas.microsoft.com/office/drawing/2014/main" id="{BD04636C-519A-14D3-EDD8-337A7D99A823}"/>
                    </a:ext>
                  </a:extLst>
                </p:cNvPr>
                <p:cNvGrpSpPr/>
                <p:nvPr/>
              </p:nvGrpSpPr>
              <p:grpSpPr bwMode="gray">
                <a:xfrm>
                  <a:off x="5330094" y="3418807"/>
                  <a:ext cx="75723" cy="75723"/>
                  <a:chOff x="5330094" y="3418807"/>
                  <a:chExt cx="75723" cy="75723"/>
                </a:xfrm>
              </p:grpSpPr>
              <p:sp>
                <p:nvSpPr>
                  <p:cNvPr id="3148" name="Freeform: Shape 4580">
                    <a:extLst>
                      <a:ext uri="{FF2B5EF4-FFF2-40B4-BE49-F238E27FC236}">
                        <a16:creationId xmlns:a16="http://schemas.microsoft.com/office/drawing/2014/main" id="{EA7327E9-36C3-6EE5-5892-3CD7FEA5767E}"/>
                      </a:ext>
                    </a:extLst>
                  </p:cNvPr>
                  <p:cNvSpPr/>
                  <p:nvPr/>
                </p:nvSpPr>
                <p:spPr bwMode="gray">
                  <a:xfrm>
                    <a:off x="5368003"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49" name="Freeform: Shape 4581">
                    <a:extLst>
                      <a:ext uri="{FF2B5EF4-FFF2-40B4-BE49-F238E27FC236}">
                        <a16:creationId xmlns:a16="http://schemas.microsoft.com/office/drawing/2014/main" id="{8567363C-CF97-CD42-DD0A-7283F1886A09}"/>
                      </a:ext>
                    </a:extLst>
                  </p:cNvPr>
                  <p:cNvSpPr/>
                  <p:nvPr/>
                </p:nvSpPr>
                <p:spPr bwMode="gray">
                  <a:xfrm>
                    <a:off x="533009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5" name="Graphic 16">
                  <a:extLst>
                    <a:ext uri="{FF2B5EF4-FFF2-40B4-BE49-F238E27FC236}">
                      <a16:creationId xmlns:a16="http://schemas.microsoft.com/office/drawing/2014/main" id="{0C3E1D7F-2BCE-5FA5-1B7A-36B2698B54E4}"/>
                    </a:ext>
                  </a:extLst>
                </p:cNvPr>
                <p:cNvGrpSpPr/>
                <p:nvPr/>
              </p:nvGrpSpPr>
              <p:grpSpPr bwMode="gray">
                <a:xfrm>
                  <a:off x="5347334" y="3418807"/>
                  <a:ext cx="75723" cy="75723"/>
                  <a:chOff x="5347334" y="3418807"/>
                  <a:chExt cx="75723" cy="75723"/>
                </a:xfrm>
              </p:grpSpPr>
              <p:sp>
                <p:nvSpPr>
                  <p:cNvPr id="3146" name="Freeform: Shape 4578">
                    <a:extLst>
                      <a:ext uri="{FF2B5EF4-FFF2-40B4-BE49-F238E27FC236}">
                        <a16:creationId xmlns:a16="http://schemas.microsoft.com/office/drawing/2014/main" id="{39292431-8679-3ACF-4FD9-1710A0B725CE}"/>
                      </a:ext>
                    </a:extLst>
                  </p:cNvPr>
                  <p:cNvSpPr/>
                  <p:nvPr/>
                </p:nvSpPr>
                <p:spPr bwMode="gray">
                  <a:xfrm>
                    <a:off x="5385148"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47" name="Freeform: Shape 4579">
                    <a:extLst>
                      <a:ext uri="{FF2B5EF4-FFF2-40B4-BE49-F238E27FC236}">
                        <a16:creationId xmlns:a16="http://schemas.microsoft.com/office/drawing/2014/main" id="{3859607E-A4E3-F40F-E1F7-B59F4302DFC2}"/>
                      </a:ext>
                    </a:extLst>
                  </p:cNvPr>
                  <p:cNvSpPr/>
                  <p:nvPr/>
                </p:nvSpPr>
                <p:spPr bwMode="gray">
                  <a:xfrm>
                    <a:off x="5347334"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6" name="Graphic 16">
                  <a:extLst>
                    <a:ext uri="{FF2B5EF4-FFF2-40B4-BE49-F238E27FC236}">
                      <a16:creationId xmlns:a16="http://schemas.microsoft.com/office/drawing/2014/main" id="{763F2AFF-8933-C157-528F-CD2BE64D0A4F}"/>
                    </a:ext>
                  </a:extLst>
                </p:cNvPr>
                <p:cNvGrpSpPr/>
                <p:nvPr/>
              </p:nvGrpSpPr>
              <p:grpSpPr bwMode="gray">
                <a:xfrm>
                  <a:off x="5364479" y="3418807"/>
                  <a:ext cx="75723" cy="75723"/>
                  <a:chOff x="5364479" y="3418807"/>
                  <a:chExt cx="75723" cy="75723"/>
                </a:xfrm>
              </p:grpSpPr>
              <p:sp>
                <p:nvSpPr>
                  <p:cNvPr id="3144" name="Freeform: Shape 4576">
                    <a:extLst>
                      <a:ext uri="{FF2B5EF4-FFF2-40B4-BE49-F238E27FC236}">
                        <a16:creationId xmlns:a16="http://schemas.microsoft.com/office/drawing/2014/main" id="{635CD2FA-D6D0-88D6-A826-B5515373E2E8}"/>
                      </a:ext>
                    </a:extLst>
                  </p:cNvPr>
                  <p:cNvSpPr/>
                  <p:nvPr/>
                </p:nvSpPr>
                <p:spPr bwMode="gray">
                  <a:xfrm>
                    <a:off x="5402389"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45" name="Freeform: Shape 4577">
                    <a:extLst>
                      <a:ext uri="{FF2B5EF4-FFF2-40B4-BE49-F238E27FC236}">
                        <a16:creationId xmlns:a16="http://schemas.microsoft.com/office/drawing/2014/main" id="{B638228B-525F-C460-D79E-DB4C84A69F52}"/>
                      </a:ext>
                    </a:extLst>
                  </p:cNvPr>
                  <p:cNvSpPr/>
                  <p:nvPr/>
                </p:nvSpPr>
                <p:spPr bwMode="gray">
                  <a:xfrm>
                    <a:off x="536447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7" name="Graphic 16">
                  <a:extLst>
                    <a:ext uri="{FF2B5EF4-FFF2-40B4-BE49-F238E27FC236}">
                      <a16:creationId xmlns:a16="http://schemas.microsoft.com/office/drawing/2014/main" id="{B0C22A6A-EC33-51B6-9F76-28F6804A58C7}"/>
                    </a:ext>
                  </a:extLst>
                </p:cNvPr>
                <p:cNvGrpSpPr/>
                <p:nvPr/>
              </p:nvGrpSpPr>
              <p:grpSpPr bwMode="gray">
                <a:xfrm>
                  <a:off x="5381719" y="3418807"/>
                  <a:ext cx="75723" cy="75723"/>
                  <a:chOff x="5381719" y="3418807"/>
                  <a:chExt cx="75723" cy="75723"/>
                </a:xfrm>
              </p:grpSpPr>
              <p:sp>
                <p:nvSpPr>
                  <p:cNvPr id="3142" name="Freeform: Shape 4574">
                    <a:extLst>
                      <a:ext uri="{FF2B5EF4-FFF2-40B4-BE49-F238E27FC236}">
                        <a16:creationId xmlns:a16="http://schemas.microsoft.com/office/drawing/2014/main" id="{D1E454E5-6ECC-1223-E18D-0F4A6BC73135}"/>
                      </a:ext>
                    </a:extLst>
                  </p:cNvPr>
                  <p:cNvSpPr/>
                  <p:nvPr/>
                </p:nvSpPr>
                <p:spPr bwMode="gray">
                  <a:xfrm>
                    <a:off x="5419534"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43" name="Freeform: Shape 4575">
                    <a:extLst>
                      <a:ext uri="{FF2B5EF4-FFF2-40B4-BE49-F238E27FC236}">
                        <a16:creationId xmlns:a16="http://schemas.microsoft.com/office/drawing/2014/main" id="{91B9572E-C827-4E7B-8278-DCB6451BE43F}"/>
                      </a:ext>
                    </a:extLst>
                  </p:cNvPr>
                  <p:cNvSpPr/>
                  <p:nvPr/>
                </p:nvSpPr>
                <p:spPr bwMode="gray">
                  <a:xfrm>
                    <a:off x="5381719"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8" name="Graphic 16">
                  <a:extLst>
                    <a:ext uri="{FF2B5EF4-FFF2-40B4-BE49-F238E27FC236}">
                      <a16:creationId xmlns:a16="http://schemas.microsoft.com/office/drawing/2014/main" id="{495D3991-2065-98C6-07A7-DC2ABB4C2249}"/>
                    </a:ext>
                  </a:extLst>
                </p:cNvPr>
                <p:cNvGrpSpPr/>
                <p:nvPr/>
              </p:nvGrpSpPr>
              <p:grpSpPr bwMode="gray">
                <a:xfrm>
                  <a:off x="5338762" y="3418807"/>
                  <a:ext cx="75628" cy="75723"/>
                  <a:chOff x="5338762" y="3418807"/>
                  <a:chExt cx="75628" cy="75723"/>
                </a:xfrm>
              </p:grpSpPr>
              <p:sp>
                <p:nvSpPr>
                  <p:cNvPr id="3140" name="Freeform: Shape 4572">
                    <a:extLst>
                      <a:ext uri="{FF2B5EF4-FFF2-40B4-BE49-F238E27FC236}">
                        <a16:creationId xmlns:a16="http://schemas.microsoft.com/office/drawing/2014/main" id="{6A297BC0-77E1-9BBE-1168-A247BF03E17D}"/>
                      </a:ext>
                    </a:extLst>
                  </p:cNvPr>
                  <p:cNvSpPr/>
                  <p:nvPr/>
                </p:nvSpPr>
                <p:spPr bwMode="gray">
                  <a:xfrm>
                    <a:off x="537657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41" name="Freeform: Shape 4573">
                    <a:extLst>
                      <a:ext uri="{FF2B5EF4-FFF2-40B4-BE49-F238E27FC236}">
                        <a16:creationId xmlns:a16="http://schemas.microsoft.com/office/drawing/2014/main" id="{5F048645-7D47-3EDA-81AD-C415072FA0A9}"/>
                      </a:ext>
                    </a:extLst>
                  </p:cNvPr>
                  <p:cNvSpPr/>
                  <p:nvPr/>
                </p:nvSpPr>
                <p:spPr bwMode="gray">
                  <a:xfrm>
                    <a:off x="5338762"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69" name="Graphic 16">
                  <a:extLst>
                    <a:ext uri="{FF2B5EF4-FFF2-40B4-BE49-F238E27FC236}">
                      <a16:creationId xmlns:a16="http://schemas.microsoft.com/office/drawing/2014/main" id="{AD85B0B2-09F2-FDC0-4644-2B3304984C7F}"/>
                    </a:ext>
                  </a:extLst>
                </p:cNvPr>
                <p:cNvGrpSpPr/>
                <p:nvPr/>
              </p:nvGrpSpPr>
              <p:grpSpPr bwMode="gray">
                <a:xfrm>
                  <a:off x="5355907" y="3418807"/>
                  <a:ext cx="75723" cy="75723"/>
                  <a:chOff x="5355907" y="3418807"/>
                  <a:chExt cx="75723" cy="75723"/>
                </a:xfrm>
              </p:grpSpPr>
              <p:sp>
                <p:nvSpPr>
                  <p:cNvPr id="3138" name="Freeform: Shape 4570">
                    <a:extLst>
                      <a:ext uri="{FF2B5EF4-FFF2-40B4-BE49-F238E27FC236}">
                        <a16:creationId xmlns:a16="http://schemas.microsoft.com/office/drawing/2014/main" id="{8C5DA926-5724-A123-714A-86BD219E6E5B}"/>
                      </a:ext>
                    </a:extLst>
                  </p:cNvPr>
                  <p:cNvSpPr/>
                  <p:nvPr/>
                </p:nvSpPr>
                <p:spPr bwMode="gray">
                  <a:xfrm>
                    <a:off x="539372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39" name="Freeform: Shape 4571">
                    <a:extLst>
                      <a:ext uri="{FF2B5EF4-FFF2-40B4-BE49-F238E27FC236}">
                        <a16:creationId xmlns:a16="http://schemas.microsoft.com/office/drawing/2014/main" id="{68CEC20F-496F-95CB-291D-C0A3E07E2522}"/>
                      </a:ext>
                    </a:extLst>
                  </p:cNvPr>
                  <p:cNvSpPr/>
                  <p:nvPr/>
                </p:nvSpPr>
                <p:spPr bwMode="gray">
                  <a:xfrm>
                    <a:off x="5355907"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0" name="Graphic 16">
                  <a:extLst>
                    <a:ext uri="{FF2B5EF4-FFF2-40B4-BE49-F238E27FC236}">
                      <a16:creationId xmlns:a16="http://schemas.microsoft.com/office/drawing/2014/main" id="{DBF22289-0924-5766-02F1-39E258138BBD}"/>
                    </a:ext>
                  </a:extLst>
                </p:cNvPr>
                <p:cNvGrpSpPr/>
                <p:nvPr/>
              </p:nvGrpSpPr>
              <p:grpSpPr bwMode="gray">
                <a:xfrm>
                  <a:off x="5373147" y="3418807"/>
                  <a:ext cx="75628" cy="75723"/>
                  <a:chOff x="5373147" y="3418807"/>
                  <a:chExt cx="75628" cy="75723"/>
                </a:xfrm>
              </p:grpSpPr>
              <p:sp>
                <p:nvSpPr>
                  <p:cNvPr id="3136" name="Freeform: Shape 4568">
                    <a:extLst>
                      <a:ext uri="{FF2B5EF4-FFF2-40B4-BE49-F238E27FC236}">
                        <a16:creationId xmlns:a16="http://schemas.microsoft.com/office/drawing/2014/main" id="{4A4E882B-7E4C-013C-5658-471E71FD9031}"/>
                      </a:ext>
                    </a:extLst>
                  </p:cNvPr>
                  <p:cNvSpPr/>
                  <p:nvPr/>
                </p:nvSpPr>
                <p:spPr bwMode="gray">
                  <a:xfrm>
                    <a:off x="5410961"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37" name="Freeform: Shape 4569">
                    <a:extLst>
                      <a:ext uri="{FF2B5EF4-FFF2-40B4-BE49-F238E27FC236}">
                        <a16:creationId xmlns:a16="http://schemas.microsoft.com/office/drawing/2014/main" id="{18FB6EF4-45C6-5FF6-F6FD-E5EFCDCC5983}"/>
                      </a:ext>
                    </a:extLst>
                  </p:cNvPr>
                  <p:cNvSpPr/>
                  <p:nvPr/>
                </p:nvSpPr>
                <p:spPr bwMode="gray">
                  <a:xfrm>
                    <a:off x="5373147" y="345662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1" name="Graphic 16">
                  <a:extLst>
                    <a:ext uri="{FF2B5EF4-FFF2-40B4-BE49-F238E27FC236}">
                      <a16:creationId xmlns:a16="http://schemas.microsoft.com/office/drawing/2014/main" id="{7E3A4F11-2A64-1F21-F253-68E26F174091}"/>
                    </a:ext>
                  </a:extLst>
                </p:cNvPr>
                <p:cNvGrpSpPr/>
                <p:nvPr/>
              </p:nvGrpSpPr>
              <p:grpSpPr bwMode="gray">
                <a:xfrm>
                  <a:off x="5390292" y="3418807"/>
                  <a:ext cx="75723" cy="75723"/>
                  <a:chOff x="5390292" y="3418807"/>
                  <a:chExt cx="75723" cy="75723"/>
                </a:xfrm>
              </p:grpSpPr>
              <p:sp>
                <p:nvSpPr>
                  <p:cNvPr id="3134" name="Freeform: Shape 4566">
                    <a:extLst>
                      <a:ext uri="{FF2B5EF4-FFF2-40B4-BE49-F238E27FC236}">
                        <a16:creationId xmlns:a16="http://schemas.microsoft.com/office/drawing/2014/main" id="{3076D314-C052-8A38-8B68-78CF5D2ECECF}"/>
                      </a:ext>
                    </a:extLst>
                  </p:cNvPr>
                  <p:cNvSpPr/>
                  <p:nvPr/>
                </p:nvSpPr>
                <p:spPr bwMode="gray">
                  <a:xfrm>
                    <a:off x="5428106" y="341880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35" name="Freeform: Shape 4567">
                    <a:extLst>
                      <a:ext uri="{FF2B5EF4-FFF2-40B4-BE49-F238E27FC236}">
                        <a16:creationId xmlns:a16="http://schemas.microsoft.com/office/drawing/2014/main" id="{A0989950-52B9-2902-8138-764FB05F2DF7}"/>
                      </a:ext>
                    </a:extLst>
                  </p:cNvPr>
                  <p:cNvSpPr/>
                  <p:nvPr/>
                </p:nvSpPr>
                <p:spPr bwMode="gray">
                  <a:xfrm>
                    <a:off x="5390292" y="345662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2" name="Graphic 16">
                  <a:extLst>
                    <a:ext uri="{FF2B5EF4-FFF2-40B4-BE49-F238E27FC236}">
                      <a16:creationId xmlns:a16="http://schemas.microsoft.com/office/drawing/2014/main" id="{3646F6A2-059C-40F9-26A0-3F9F095FF2D5}"/>
                    </a:ext>
                  </a:extLst>
                </p:cNvPr>
                <p:cNvGrpSpPr/>
                <p:nvPr/>
              </p:nvGrpSpPr>
              <p:grpSpPr bwMode="gray">
                <a:xfrm>
                  <a:off x="5225414" y="3337083"/>
                  <a:ext cx="75723" cy="75628"/>
                  <a:chOff x="5225414" y="3337083"/>
                  <a:chExt cx="75723" cy="75628"/>
                </a:xfrm>
              </p:grpSpPr>
              <p:sp>
                <p:nvSpPr>
                  <p:cNvPr id="3132" name="Freeform: Shape 4564">
                    <a:extLst>
                      <a:ext uri="{FF2B5EF4-FFF2-40B4-BE49-F238E27FC236}">
                        <a16:creationId xmlns:a16="http://schemas.microsoft.com/office/drawing/2014/main" id="{BCDCCAA4-AF41-9731-88C1-4FBF230BE5B1}"/>
                      </a:ext>
                    </a:extLst>
                  </p:cNvPr>
                  <p:cNvSpPr/>
                  <p:nvPr/>
                </p:nvSpPr>
                <p:spPr bwMode="gray">
                  <a:xfrm>
                    <a:off x="526322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33" name="Freeform: Shape 4565">
                    <a:extLst>
                      <a:ext uri="{FF2B5EF4-FFF2-40B4-BE49-F238E27FC236}">
                        <a16:creationId xmlns:a16="http://schemas.microsoft.com/office/drawing/2014/main" id="{DE34DC2F-66D5-E752-6680-90BFFE6677EF}"/>
                      </a:ext>
                    </a:extLst>
                  </p:cNvPr>
                  <p:cNvSpPr/>
                  <p:nvPr/>
                </p:nvSpPr>
                <p:spPr bwMode="gray">
                  <a:xfrm>
                    <a:off x="5225414"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3" name="Graphic 16">
                  <a:extLst>
                    <a:ext uri="{FF2B5EF4-FFF2-40B4-BE49-F238E27FC236}">
                      <a16:creationId xmlns:a16="http://schemas.microsoft.com/office/drawing/2014/main" id="{DDCB2A9E-DE4F-D0D0-CBFB-CCCAEFE81A5D}"/>
                    </a:ext>
                  </a:extLst>
                </p:cNvPr>
                <p:cNvGrpSpPr/>
                <p:nvPr/>
              </p:nvGrpSpPr>
              <p:grpSpPr bwMode="gray">
                <a:xfrm>
                  <a:off x="5243416" y="3368896"/>
                  <a:ext cx="75723" cy="75723"/>
                  <a:chOff x="5243416" y="3368896"/>
                  <a:chExt cx="75723" cy="75723"/>
                </a:xfrm>
              </p:grpSpPr>
              <p:sp>
                <p:nvSpPr>
                  <p:cNvPr id="3130" name="Freeform: Shape 4562">
                    <a:extLst>
                      <a:ext uri="{FF2B5EF4-FFF2-40B4-BE49-F238E27FC236}">
                        <a16:creationId xmlns:a16="http://schemas.microsoft.com/office/drawing/2014/main" id="{321145F9-0EA8-F45A-01BA-1FED116D2908}"/>
                      </a:ext>
                    </a:extLst>
                  </p:cNvPr>
                  <p:cNvSpPr/>
                  <p:nvPr/>
                </p:nvSpPr>
                <p:spPr bwMode="gray">
                  <a:xfrm>
                    <a:off x="5281231"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31" name="Freeform: Shape 4563">
                    <a:extLst>
                      <a:ext uri="{FF2B5EF4-FFF2-40B4-BE49-F238E27FC236}">
                        <a16:creationId xmlns:a16="http://schemas.microsoft.com/office/drawing/2014/main" id="{9C010A03-3BD2-2518-86FF-B481F2E280F3}"/>
                      </a:ext>
                    </a:extLst>
                  </p:cNvPr>
                  <p:cNvSpPr/>
                  <p:nvPr/>
                </p:nvSpPr>
                <p:spPr bwMode="gray">
                  <a:xfrm>
                    <a:off x="5243416"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4" name="Graphic 16">
                  <a:extLst>
                    <a:ext uri="{FF2B5EF4-FFF2-40B4-BE49-F238E27FC236}">
                      <a16:creationId xmlns:a16="http://schemas.microsoft.com/office/drawing/2014/main" id="{29997D6C-256D-6C8F-E6F2-949F7F32C741}"/>
                    </a:ext>
                  </a:extLst>
                </p:cNvPr>
                <p:cNvGrpSpPr/>
                <p:nvPr/>
              </p:nvGrpSpPr>
              <p:grpSpPr bwMode="gray">
                <a:xfrm>
                  <a:off x="5263228" y="3368896"/>
                  <a:ext cx="75723" cy="75723"/>
                  <a:chOff x="5263228" y="3368896"/>
                  <a:chExt cx="75723" cy="75723"/>
                </a:xfrm>
              </p:grpSpPr>
              <p:sp>
                <p:nvSpPr>
                  <p:cNvPr id="3128" name="Freeform: Shape 4560">
                    <a:extLst>
                      <a:ext uri="{FF2B5EF4-FFF2-40B4-BE49-F238E27FC236}">
                        <a16:creationId xmlns:a16="http://schemas.microsoft.com/office/drawing/2014/main" id="{C00D4182-0729-BE4C-1385-8A398A8AB428}"/>
                      </a:ext>
                    </a:extLst>
                  </p:cNvPr>
                  <p:cNvSpPr/>
                  <p:nvPr/>
                </p:nvSpPr>
                <p:spPr bwMode="gray">
                  <a:xfrm>
                    <a:off x="5301138"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29" name="Freeform: Shape 4561">
                    <a:extLst>
                      <a:ext uri="{FF2B5EF4-FFF2-40B4-BE49-F238E27FC236}">
                        <a16:creationId xmlns:a16="http://schemas.microsoft.com/office/drawing/2014/main" id="{2F030F8E-E6D5-B8BE-896D-9298999A524C}"/>
                      </a:ext>
                    </a:extLst>
                  </p:cNvPr>
                  <p:cNvSpPr/>
                  <p:nvPr/>
                </p:nvSpPr>
                <p:spPr bwMode="gray">
                  <a:xfrm>
                    <a:off x="5263228" y="340671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5" name="Graphic 16">
                  <a:extLst>
                    <a:ext uri="{FF2B5EF4-FFF2-40B4-BE49-F238E27FC236}">
                      <a16:creationId xmlns:a16="http://schemas.microsoft.com/office/drawing/2014/main" id="{039C6F10-B111-2540-17FB-FEA635AF8C4F}"/>
                    </a:ext>
                  </a:extLst>
                </p:cNvPr>
                <p:cNvGrpSpPr/>
                <p:nvPr/>
              </p:nvGrpSpPr>
              <p:grpSpPr bwMode="gray">
                <a:xfrm>
                  <a:off x="5281231" y="3387089"/>
                  <a:ext cx="75628" cy="75723"/>
                  <a:chOff x="5281231" y="3387089"/>
                  <a:chExt cx="75628" cy="75723"/>
                </a:xfrm>
              </p:grpSpPr>
              <p:sp>
                <p:nvSpPr>
                  <p:cNvPr id="3126" name="Freeform: Shape 4558">
                    <a:extLst>
                      <a:ext uri="{FF2B5EF4-FFF2-40B4-BE49-F238E27FC236}">
                        <a16:creationId xmlns:a16="http://schemas.microsoft.com/office/drawing/2014/main" id="{29255F09-A76B-905B-41B7-E94015866988}"/>
                      </a:ext>
                    </a:extLst>
                  </p:cNvPr>
                  <p:cNvSpPr/>
                  <p:nvPr/>
                </p:nvSpPr>
                <p:spPr bwMode="gray">
                  <a:xfrm>
                    <a:off x="5319045"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27" name="Freeform: Shape 4559">
                    <a:extLst>
                      <a:ext uri="{FF2B5EF4-FFF2-40B4-BE49-F238E27FC236}">
                        <a16:creationId xmlns:a16="http://schemas.microsoft.com/office/drawing/2014/main" id="{82D0FFE5-D7D6-3753-91E3-004C6256C40D}"/>
                      </a:ext>
                    </a:extLst>
                  </p:cNvPr>
                  <p:cNvSpPr/>
                  <p:nvPr/>
                </p:nvSpPr>
                <p:spPr bwMode="gray">
                  <a:xfrm>
                    <a:off x="5281231" y="342490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6" name="Graphic 16">
                  <a:extLst>
                    <a:ext uri="{FF2B5EF4-FFF2-40B4-BE49-F238E27FC236}">
                      <a16:creationId xmlns:a16="http://schemas.microsoft.com/office/drawing/2014/main" id="{D05333E6-9164-9D7D-3BA8-8DB94605D995}"/>
                    </a:ext>
                  </a:extLst>
                </p:cNvPr>
                <p:cNvGrpSpPr/>
                <p:nvPr/>
              </p:nvGrpSpPr>
              <p:grpSpPr bwMode="gray">
                <a:xfrm>
                  <a:off x="5273134" y="3368896"/>
                  <a:ext cx="75628" cy="75723"/>
                  <a:chOff x="5273134" y="3368896"/>
                  <a:chExt cx="75628" cy="75723"/>
                </a:xfrm>
              </p:grpSpPr>
              <p:sp>
                <p:nvSpPr>
                  <p:cNvPr id="3124" name="Freeform: Shape 4556">
                    <a:extLst>
                      <a:ext uri="{FF2B5EF4-FFF2-40B4-BE49-F238E27FC236}">
                        <a16:creationId xmlns:a16="http://schemas.microsoft.com/office/drawing/2014/main" id="{A57F2645-E667-FF01-7725-20CEDD7A2CA7}"/>
                      </a:ext>
                    </a:extLst>
                  </p:cNvPr>
                  <p:cNvSpPr/>
                  <p:nvPr/>
                </p:nvSpPr>
                <p:spPr bwMode="gray">
                  <a:xfrm>
                    <a:off x="5310949" y="336889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25" name="Freeform: Shape 4557">
                    <a:extLst>
                      <a:ext uri="{FF2B5EF4-FFF2-40B4-BE49-F238E27FC236}">
                        <a16:creationId xmlns:a16="http://schemas.microsoft.com/office/drawing/2014/main" id="{69507005-5011-0B5B-F81B-D7F85040579F}"/>
                      </a:ext>
                    </a:extLst>
                  </p:cNvPr>
                  <p:cNvSpPr/>
                  <p:nvPr/>
                </p:nvSpPr>
                <p:spPr bwMode="gray">
                  <a:xfrm>
                    <a:off x="5273134" y="340671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7" name="Graphic 16">
                  <a:extLst>
                    <a:ext uri="{FF2B5EF4-FFF2-40B4-BE49-F238E27FC236}">
                      <a16:creationId xmlns:a16="http://schemas.microsoft.com/office/drawing/2014/main" id="{84B77DD9-A991-0E96-BB8F-0518312E474D}"/>
                    </a:ext>
                  </a:extLst>
                </p:cNvPr>
                <p:cNvGrpSpPr/>
                <p:nvPr/>
              </p:nvGrpSpPr>
              <p:grpSpPr bwMode="gray">
                <a:xfrm>
                  <a:off x="5291041" y="3387089"/>
                  <a:ext cx="75723" cy="75723"/>
                  <a:chOff x="5291041" y="3387089"/>
                  <a:chExt cx="75723" cy="75723"/>
                </a:xfrm>
              </p:grpSpPr>
              <p:sp>
                <p:nvSpPr>
                  <p:cNvPr id="3122" name="Freeform: Shape 4554">
                    <a:extLst>
                      <a:ext uri="{FF2B5EF4-FFF2-40B4-BE49-F238E27FC236}">
                        <a16:creationId xmlns:a16="http://schemas.microsoft.com/office/drawing/2014/main" id="{B86DB717-691D-8486-BDE4-84B84923D39B}"/>
                      </a:ext>
                    </a:extLst>
                  </p:cNvPr>
                  <p:cNvSpPr/>
                  <p:nvPr/>
                </p:nvSpPr>
                <p:spPr bwMode="gray">
                  <a:xfrm>
                    <a:off x="532885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23" name="Freeform: Shape 4555">
                    <a:extLst>
                      <a:ext uri="{FF2B5EF4-FFF2-40B4-BE49-F238E27FC236}">
                        <a16:creationId xmlns:a16="http://schemas.microsoft.com/office/drawing/2014/main" id="{D4F2EE42-5892-0872-0FB6-BC109299B046}"/>
                      </a:ext>
                    </a:extLst>
                  </p:cNvPr>
                  <p:cNvSpPr/>
                  <p:nvPr/>
                </p:nvSpPr>
                <p:spPr bwMode="gray">
                  <a:xfrm>
                    <a:off x="5291041" y="342490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8" name="Graphic 16">
                  <a:extLst>
                    <a:ext uri="{FF2B5EF4-FFF2-40B4-BE49-F238E27FC236}">
                      <a16:creationId xmlns:a16="http://schemas.microsoft.com/office/drawing/2014/main" id="{62490C79-6C97-DEB5-582D-E5B8509B59AA}"/>
                    </a:ext>
                  </a:extLst>
                </p:cNvPr>
                <p:cNvGrpSpPr/>
                <p:nvPr/>
              </p:nvGrpSpPr>
              <p:grpSpPr bwMode="gray">
                <a:xfrm>
                  <a:off x="5302471" y="3387089"/>
                  <a:ext cx="75628" cy="75723"/>
                  <a:chOff x="5302471" y="3387089"/>
                  <a:chExt cx="75628" cy="75723"/>
                </a:xfrm>
              </p:grpSpPr>
              <p:sp>
                <p:nvSpPr>
                  <p:cNvPr id="3120" name="Freeform: Shape 4552">
                    <a:extLst>
                      <a:ext uri="{FF2B5EF4-FFF2-40B4-BE49-F238E27FC236}">
                        <a16:creationId xmlns:a16="http://schemas.microsoft.com/office/drawing/2014/main" id="{D4A03F49-E504-14AF-DA82-37B19EC94D89}"/>
                      </a:ext>
                    </a:extLst>
                  </p:cNvPr>
                  <p:cNvSpPr/>
                  <p:nvPr/>
                </p:nvSpPr>
                <p:spPr bwMode="gray">
                  <a:xfrm>
                    <a:off x="5340286" y="338708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21" name="Freeform: Shape 4553">
                    <a:extLst>
                      <a:ext uri="{FF2B5EF4-FFF2-40B4-BE49-F238E27FC236}">
                        <a16:creationId xmlns:a16="http://schemas.microsoft.com/office/drawing/2014/main" id="{E36610F2-A92B-A36D-DF06-8CE179EE5F0C}"/>
                      </a:ext>
                    </a:extLst>
                  </p:cNvPr>
                  <p:cNvSpPr/>
                  <p:nvPr/>
                </p:nvSpPr>
                <p:spPr bwMode="gray">
                  <a:xfrm>
                    <a:off x="5302471" y="342490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79" name="Graphic 16">
                  <a:extLst>
                    <a:ext uri="{FF2B5EF4-FFF2-40B4-BE49-F238E27FC236}">
                      <a16:creationId xmlns:a16="http://schemas.microsoft.com/office/drawing/2014/main" id="{7B1704E1-137D-A492-291E-EF3AAE5915F5}"/>
                    </a:ext>
                  </a:extLst>
                </p:cNvPr>
                <p:cNvGrpSpPr/>
                <p:nvPr/>
              </p:nvGrpSpPr>
              <p:grpSpPr bwMode="gray">
                <a:xfrm>
                  <a:off x="5153215" y="3334130"/>
                  <a:ext cx="75628" cy="75723"/>
                  <a:chOff x="5153215" y="3334130"/>
                  <a:chExt cx="75628" cy="75723"/>
                </a:xfrm>
              </p:grpSpPr>
              <p:sp>
                <p:nvSpPr>
                  <p:cNvPr id="3118" name="Freeform: Shape 4550">
                    <a:extLst>
                      <a:ext uri="{FF2B5EF4-FFF2-40B4-BE49-F238E27FC236}">
                        <a16:creationId xmlns:a16="http://schemas.microsoft.com/office/drawing/2014/main" id="{939EBF69-9C51-7CDE-8595-19469EC7B7A7}"/>
                      </a:ext>
                    </a:extLst>
                  </p:cNvPr>
                  <p:cNvSpPr/>
                  <p:nvPr/>
                </p:nvSpPr>
                <p:spPr bwMode="gray">
                  <a:xfrm>
                    <a:off x="5191029" y="33341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19" name="Freeform: Shape 4551">
                    <a:extLst>
                      <a:ext uri="{FF2B5EF4-FFF2-40B4-BE49-F238E27FC236}">
                        <a16:creationId xmlns:a16="http://schemas.microsoft.com/office/drawing/2014/main" id="{153FDC34-D757-5765-9322-6D12D128C6DB}"/>
                      </a:ext>
                    </a:extLst>
                  </p:cNvPr>
                  <p:cNvSpPr/>
                  <p:nvPr/>
                </p:nvSpPr>
                <p:spPr bwMode="gray">
                  <a:xfrm>
                    <a:off x="5153215" y="337194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0" name="Graphic 16">
                  <a:extLst>
                    <a:ext uri="{FF2B5EF4-FFF2-40B4-BE49-F238E27FC236}">
                      <a16:creationId xmlns:a16="http://schemas.microsoft.com/office/drawing/2014/main" id="{CCCCD2F4-D31A-FFF9-D0F6-4C2D605ED2EC}"/>
                    </a:ext>
                  </a:extLst>
                </p:cNvPr>
                <p:cNvGrpSpPr/>
                <p:nvPr/>
              </p:nvGrpSpPr>
              <p:grpSpPr bwMode="gray">
                <a:xfrm>
                  <a:off x="5173884" y="3337083"/>
                  <a:ext cx="75628" cy="75628"/>
                  <a:chOff x="5173884" y="3337083"/>
                  <a:chExt cx="75628" cy="75628"/>
                </a:xfrm>
              </p:grpSpPr>
              <p:sp>
                <p:nvSpPr>
                  <p:cNvPr id="3116" name="Freeform: Shape 4548">
                    <a:extLst>
                      <a:ext uri="{FF2B5EF4-FFF2-40B4-BE49-F238E27FC236}">
                        <a16:creationId xmlns:a16="http://schemas.microsoft.com/office/drawing/2014/main" id="{82360486-D1B3-A33C-041A-E56D7CA4ECBC}"/>
                      </a:ext>
                    </a:extLst>
                  </p:cNvPr>
                  <p:cNvSpPr/>
                  <p:nvPr/>
                </p:nvSpPr>
                <p:spPr bwMode="gray">
                  <a:xfrm>
                    <a:off x="5211698"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17" name="Freeform: Shape 4549">
                    <a:extLst>
                      <a:ext uri="{FF2B5EF4-FFF2-40B4-BE49-F238E27FC236}">
                        <a16:creationId xmlns:a16="http://schemas.microsoft.com/office/drawing/2014/main" id="{A5F35718-3DB0-9C3A-0965-162FAB33B537}"/>
                      </a:ext>
                    </a:extLst>
                  </p:cNvPr>
                  <p:cNvSpPr/>
                  <p:nvPr/>
                </p:nvSpPr>
                <p:spPr bwMode="gray">
                  <a:xfrm>
                    <a:off x="5173884"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1" name="Graphic 16">
                  <a:extLst>
                    <a:ext uri="{FF2B5EF4-FFF2-40B4-BE49-F238E27FC236}">
                      <a16:creationId xmlns:a16="http://schemas.microsoft.com/office/drawing/2014/main" id="{4D96C693-FD23-7BD3-AA8A-A62185FD02A2}"/>
                    </a:ext>
                  </a:extLst>
                </p:cNvPr>
                <p:cNvGrpSpPr/>
                <p:nvPr/>
              </p:nvGrpSpPr>
              <p:grpSpPr bwMode="gray">
                <a:xfrm>
                  <a:off x="5191029" y="3337083"/>
                  <a:ext cx="75723" cy="75628"/>
                  <a:chOff x="5191029" y="3337083"/>
                  <a:chExt cx="75723" cy="75628"/>
                </a:xfrm>
              </p:grpSpPr>
              <p:sp>
                <p:nvSpPr>
                  <p:cNvPr id="3114" name="Freeform: Shape 4546">
                    <a:extLst>
                      <a:ext uri="{FF2B5EF4-FFF2-40B4-BE49-F238E27FC236}">
                        <a16:creationId xmlns:a16="http://schemas.microsoft.com/office/drawing/2014/main" id="{95CB0A71-DAA4-AC2E-888D-47B37F603CEA}"/>
                      </a:ext>
                    </a:extLst>
                  </p:cNvPr>
                  <p:cNvSpPr/>
                  <p:nvPr/>
                </p:nvSpPr>
                <p:spPr bwMode="gray">
                  <a:xfrm>
                    <a:off x="522884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15" name="Freeform: Shape 4547">
                    <a:extLst>
                      <a:ext uri="{FF2B5EF4-FFF2-40B4-BE49-F238E27FC236}">
                        <a16:creationId xmlns:a16="http://schemas.microsoft.com/office/drawing/2014/main" id="{CE196021-97AA-C6BA-EE26-FF3949A55378}"/>
                      </a:ext>
                    </a:extLst>
                  </p:cNvPr>
                  <p:cNvSpPr/>
                  <p:nvPr/>
                </p:nvSpPr>
                <p:spPr bwMode="gray">
                  <a:xfrm>
                    <a:off x="5191029" y="337489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2" name="Graphic 16">
                  <a:extLst>
                    <a:ext uri="{FF2B5EF4-FFF2-40B4-BE49-F238E27FC236}">
                      <a16:creationId xmlns:a16="http://schemas.microsoft.com/office/drawing/2014/main" id="{48727877-441B-BFDE-9A67-6D4ADD0568F4}"/>
                    </a:ext>
                  </a:extLst>
                </p:cNvPr>
                <p:cNvGrpSpPr/>
                <p:nvPr/>
              </p:nvGrpSpPr>
              <p:grpSpPr bwMode="gray">
                <a:xfrm>
                  <a:off x="5208269" y="3337083"/>
                  <a:ext cx="75628" cy="75628"/>
                  <a:chOff x="5208269" y="3337083"/>
                  <a:chExt cx="75628" cy="75628"/>
                </a:xfrm>
              </p:grpSpPr>
              <p:sp>
                <p:nvSpPr>
                  <p:cNvPr id="3112" name="Freeform: Shape 4544">
                    <a:extLst>
                      <a:ext uri="{FF2B5EF4-FFF2-40B4-BE49-F238E27FC236}">
                        <a16:creationId xmlns:a16="http://schemas.microsoft.com/office/drawing/2014/main" id="{A5A71509-706F-7DB2-B8AA-47F8E3E85195}"/>
                      </a:ext>
                    </a:extLst>
                  </p:cNvPr>
                  <p:cNvSpPr/>
                  <p:nvPr/>
                </p:nvSpPr>
                <p:spPr bwMode="gray">
                  <a:xfrm>
                    <a:off x="5246083" y="333708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13" name="Freeform: Shape 4545">
                    <a:extLst>
                      <a:ext uri="{FF2B5EF4-FFF2-40B4-BE49-F238E27FC236}">
                        <a16:creationId xmlns:a16="http://schemas.microsoft.com/office/drawing/2014/main" id="{F0285CF6-9F3E-2CD8-B284-14957083E34F}"/>
                      </a:ext>
                    </a:extLst>
                  </p:cNvPr>
                  <p:cNvSpPr/>
                  <p:nvPr/>
                </p:nvSpPr>
                <p:spPr bwMode="gray">
                  <a:xfrm>
                    <a:off x="5208269" y="337489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3" name="Graphic 16">
                  <a:extLst>
                    <a:ext uri="{FF2B5EF4-FFF2-40B4-BE49-F238E27FC236}">
                      <a16:creationId xmlns:a16="http://schemas.microsoft.com/office/drawing/2014/main" id="{867498A0-A24E-B104-970B-88522BEEAFA9}"/>
                    </a:ext>
                  </a:extLst>
                </p:cNvPr>
                <p:cNvGrpSpPr/>
                <p:nvPr/>
              </p:nvGrpSpPr>
              <p:grpSpPr bwMode="gray">
                <a:xfrm>
                  <a:off x="4432553" y="3045523"/>
                  <a:ext cx="75628" cy="75628"/>
                  <a:chOff x="4432553" y="3045523"/>
                  <a:chExt cx="75628" cy="75628"/>
                </a:xfrm>
              </p:grpSpPr>
              <p:sp>
                <p:nvSpPr>
                  <p:cNvPr id="3110" name="Freeform: Shape 4542">
                    <a:extLst>
                      <a:ext uri="{FF2B5EF4-FFF2-40B4-BE49-F238E27FC236}">
                        <a16:creationId xmlns:a16="http://schemas.microsoft.com/office/drawing/2014/main" id="{1AA85A0A-FB30-9D30-0813-8783F24A9690}"/>
                      </a:ext>
                    </a:extLst>
                  </p:cNvPr>
                  <p:cNvSpPr/>
                  <p:nvPr/>
                </p:nvSpPr>
                <p:spPr bwMode="gray">
                  <a:xfrm>
                    <a:off x="4470367"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11" name="Freeform: Shape 4543">
                    <a:extLst>
                      <a:ext uri="{FF2B5EF4-FFF2-40B4-BE49-F238E27FC236}">
                        <a16:creationId xmlns:a16="http://schemas.microsoft.com/office/drawing/2014/main" id="{E7B63E05-4B87-2CF1-948C-4486A62A7719}"/>
                      </a:ext>
                    </a:extLst>
                  </p:cNvPr>
                  <p:cNvSpPr/>
                  <p:nvPr/>
                </p:nvSpPr>
                <p:spPr bwMode="gray">
                  <a:xfrm>
                    <a:off x="4432553"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4" name="Graphic 16">
                  <a:extLst>
                    <a:ext uri="{FF2B5EF4-FFF2-40B4-BE49-F238E27FC236}">
                      <a16:creationId xmlns:a16="http://schemas.microsoft.com/office/drawing/2014/main" id="{01A34237-3947-1EBA-FE22-7513AB586277}"/>
                    </a:ext>
                  </a:extLst>
                </p:cNvPr>
                <p:cNvGrpSpPr/>
                <p:nvPr/>
              </p:nvGrpSpPr>
              <p:grpSpPr bwMode="gray">
                <a:xfrm>
                  <a:off x="4451413" y="3045523"/>
                  <a:ext cx="75723" cy="75628"/>
                  <a:chOff x="4451413" y="3045523"/>
                  <a:chExt cx="75723" cy="75628"/>
                </a:xfrm>
              </p:grpSpPr>
              <p:sp>
                <p:nvSpPr>
                  <p:cNvPr id="3108" name="Freeform: Shape 4540">
                    <a:extLst>
                      <a:ext uri="{FF2B5EF4-FFF2-40B4-BE49-F238E27FC236}">
                        <a16:creationId xmlns:a16="http://schemas.microsoft.com/office/drawing/2014/main" id="{AD716161-D003-4208-FE0A-74286878C926}"/>
                      </a:ext>
                    </a:extLst>
                  </p:cNvPr>
                  <p:cNvSpPr/>
                  <p:nvPr/>
                </p:nvSpPr>
                <p:spPr bwMode="gray">
                  <a:xfrm>
                    <a:off x="448932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09" name="Freeform: Shape 4541">
                    <a:extLst>
                      <a:ext uri="{FF2B5EF4-FFF2-40B4-BE49-F238E27FC236}">
                        <a16:creationId xmlns:a16="http://schemas.microsoft.com/office/drawing/2014/main" id="{BFD6B738-FD35-F079-F6A7-32A3D8140C4A}"/>
                      </a:ext>
                    </a:extLst>
                  </p:cNvPr>
                  <p:cNvSpPr/>
                  <p:nvPr/>
                </p:nvSpPr>
                <p:spPr bwMode="gray">
                  <a:xfrm>
                    <a:off x="4451413"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5" name="Graphic 16">
                  <a:extLst>
                    <a:ext uri="{FF2B5EF4-FFF2-40B4-BE49-F238E27FC236}">
                      <a16:creationId xmlns:a16="http://schemas.microsoft.com/office/drawing/2014/main" id="{ED2A7350-5346-3534-E715-F9599911F11B}"/>
                    </a:ext>
                  </a:extLst>
                </p:cNvPr>
                <p:cNvGrpSpPr/>
                <p:nvPr/>
              </p:nvGrpSpPr>
              <p:grpSpPr bwMode="gray">
                <a:xfrm>
                  <a:off x="4470367" y="3045523"/>
                  <a:ext cx="75723" cy="75628"/>
                  <a:chOff x="4470367" y="3045523"/>
                  <a:chExt cx="75723" cy="75628"/>
                </a:xfrm>
              </p:grpSpPr>
              <p:sp>
                <p:nvSpPr>
                  <p:cNvPr id="3106" name="Freeform: Shape 4538">
                    <a:extLst>
                      <a:ext uri="{FF2B5EF4-FFF2-40B4-BE49-F238E27FC236}">
                        <a16:creationId xmlns:a16="http://schemas.microsoft.com/office/drawing/2014/main" id="{406EB0B9-4503-E314-FBAA-D250076DD1A6}"/>
                      </a:ext>
                    </a:extLst>
                  </p:cNvPr>
                  <p:cNvSpPr/>
                  <p:nvPr/>
                </p:nvSpPr>
                <p:spPr bwMode="gray">
                  <a:xfrm>
                    <a:off x="4508182"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07" name="Freeform: Shape 4539">
                    <a:extLst>
                      <a:ext uri="{FF2B5EF4-FFF2-40B4-BE49-F238E27FC236}">
                        <a16:creationId xmlns:a16="http://schemas.microsoft.com/office/drawing/2014/main" id="{C88AE3FD-2140-051C-FABB-BACD9E4765C7}"/>
                      </a:ext>
                    </a:extLst>
                  </p:cNvPr>
                  <p:cNvSpPr/>
                  <p:nvPr/>
                </p:nvSpPr>
                <p:spPr bwMode="gray">
                  <a:xfrm>
                    <a:off x="4470367"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6" name="Graphic 16">
                  <a:extLst>
                    <a:ext uri="{FF2B5EF4-FFF2-40B4-BE49-F238E27FC236}">
                      <a16:creationId xmlns:a16="http://schemas.microsoft.com/office/drawing/2014/main" id="{2584ADC2-DC33-01E0-F55C-99774ED170D6}"/>
                    </a:ext>
                  </a:extLst>
                </p:cNvPr>
                <p:cNvGrpSpPr/>
                <p:nvPr/>
              </p:nvGrpSpPr>
              <p:grpSpPr bwMode="gray">
                <a:xfrm>
                  <a:off x="4481607" y="3068002"/>
                  <a:ext cx="75628" cy="75628"/>
                  <a:chOff x="4481607" y="3068002"/>
                  <a:chExt cx="75628" cy="75628"/>
                </a:xfrm>
              </p:grpSpPr>
              <p:sp>
                <p:nvSpPr>
                  <p:cNvPr id="3104" name="Freeform: Shape 4536">
                    <a:extLst>
                      <a:ext uri="{FF2B5EF4-FFF2-40B4-BE49-F238E27FC236}">
                        <a16:creationId xmlns:a16="http://schemas.microsoft.com/office/drawing/2014/main" id="{4FC4E4CD-468B-87CD-1076-7DC606498870}"/>
                      </a:ext>
                    </a:extLst>
                  </p:cNvPr>
                  <p:cNvSpPr/>
                  <p:nvPr/>
                </p:nvSpPr>
                <p:spPr bwMode="gray">
                  <a:xfrm>
                    <a:off x="4519421"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05" name="Freeform: Shape 4537">
                    <a:extLst>
                      <a:ext uri="{FF2B5EF4-FFF2-40B4-BE49-F238E27FC236}">
                        <a16:creationId xmlns:a16="http://schemas.microsoft.com/office/drawing/2014/main" id="{7663FC69-B234-1D9C-8154-7EB343D06483}"/>
                      </a:ext>
                    </a:extLst>
                  </p:cNvPr>
                  <p:cNvSpPr/>
                  <p:nvPr/>
                </p:nvSpPr>
                <p:spPr bwMode="gray">
                  <a:xfrm>
                    <a:off x="4481607" y="310581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7" name="Graphic 16">
                  <a:extLst>
                    <a:ext uri="{FF2B5EF4-FFF2-40B4-BE49-F238E27FC236}">
                      <a16:creationId xmlns:a16="http://schemas.microsoft.com/office/drawing/2014/main" id="{C42172D4-543A-CFF5-8182-CD52173CB0F2}"/>
                    </a:ext>
                  </a:extLst>
                </p:cNvPr>
                <p:cNvGrpSpPr/>
                <p:nvPr/>
              </p:nvGrpSpPr>
              <p:grpSpPr bwMode="gray">
                <a:xfrm>
                  <a:off x="4500466" y="3068002"/>
                  <a:ext cx="75723" cy="75628"/>
                  <a:chOff x="4500466" y="3068002"/>
                  <a:chExt cx="75723" cy="75628"/>
                </a:xfrm>
              </p:grpSpPr>
              <p:sp>
                <p:nvSpPr>
                  <p:cNvPr id="3102" name="Freeform: Shape 4534">
                    <a:extLst>
                      <a:ext uri="{FF2B5EF4-FFF2-40B4-BE49-F238E27FC236}">
                        <a16:creationId xmlns:a16="http://schemas.microsoft.com/office/drawing/2014/main" id="{896E8C94-45D1-4CD9-6753-DB0F2A4C029C}"/>
                      </a:ext>
                    </a:extLst>
                  </p:cNvPr>
                  <p:cNvSpPr/>
                  <p:nvPr/>
                </p:nvSpPr>
                <p:spPr bwMode="gray">
                  <a:xfrm>
                    <a:off x="4538376"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03" name="Freeform: Shape 4535">
                    <a:extLst>
                      <a:ext uri="{FF2B5EF4-FFF2-40B4-BE49-F238E27FC236}">
                        <a16:creationId xmlns:a16="http://schemas.microsoft.com/office/drawing/2014/main" id="{6DFA2186-6F6E-ED37-79A9-A6248856941A}"/>
                      </a:ext>
                    </a:extLst>
                  </p:cNvPr>
                  <p:cNvSpPr/>
                  <p:nvPr/>
                </p:nvSpPr>
                <p:spPr bwMode="gray">
                  <a:xfrm>
                    <a:off x="4500466"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8" name="Graphic 16">
                  <a:extLst>
                    <a:ext uri="{FF2B5EF4-FFF2-40B4-BE49-F238E27FC236}">
                      <a16:creationId xmlns:a16="http://schemas.microsoft.com/office/drawing/2014/main" id="{76C21B99-F6D1-1C59-A1BF-749E8F51A7F1}"/>
                    </a:ext>
                  </a:extLst>
                </p:cNvPr>
                <p:cNvGrpSpPr/>
                <p:nvPr/>
              </p:nvGrpSpPr>
              <p:grpSpPr bwMode="gray">
                <a:xfrm>
                  <a:off x="4519421" y="3068002"/>
                  <a:ext cx="75723" cy="75628"/>
                  <a:chOff x="4519421" y="3068002"/>
                  <a:chExt cx="75723" cy="75628"/>
                </a:xfrm>
              </p:grpSpPr>
              <p:sp>
                <p:nvSpPr>
                  <p:cNvPr id="3100" name="Freeform: Shape 4532">
                    <a:extLst>
                      <a:ext uri="{FF2B5EF4-FFF2-40B4-BE49-F238E27FC236}">
                        <a16:creationId xmlns:a16="http://schemas.microsoft.com/office/drawing/2014/main" id="{0E29CCF8-9138-381B-7A98-633762992ABE}"/>
                      </a:ext>
                    </a:extLst>
                  </p:cNvPr>
                  <p:cNvSpPr/>
                  <p:nvPr/>
                </p:nvSpPr>
                <p:spPr bwMode="gray">
                  <a:xfrm>
                    <a:off x="4557235"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101" name="Freeform: Shape 4533">
                    <a:extLst>
                      <a:ext uri="{FF2B5EF4-FFF2-40B4-BE49-F238E27FC236}">
                        <a16:creationId xmlns:a16="http://schemas.microsoft.com/office/drawing/2014/main" id="{8539D60D-02ED-9F42-8439-89748ADB10E0}"/>
                      </a:ext>
                    </a:extLst>
                  </p:cNvPr>
                  <p:cNvSpPr/>
                  <p:nvPr/>
                </p:nvSpPr>
                <p:spPr bwMode="gray">
                  <a:xfrm>
                    <a:off x="4519421"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89" name="Graphic 16">
                  <a:extLst>
                    <a:ext uri="{FF2B5EF4-FFF2-40B4-BE49-F238E27FC236}">
                      <a16:creationId xmlns:a16="http://schemas.microsoft.com/office/drawing/2014/main" id="{00470D8B-2FE8-2FF8-2EE6-B724877EBDFB}"/>
                    </a:ext>
                  </a:extLst>
                </p:cNvPr>
                <p:cNvGrpSpPr/>
                <p:nvPr/>
              </p:nvGrpSpPr>
              <p:grpSpPr bwMode="gray">
                <a:xfrm>
                  <a:off x="4538376" y="3068002"/>
                  <a:ext cx="75628" cy="75628"/>
                  <a:chOff x="4538376" y="3068002"/>
                  <a:chExt cx="75628" cy="75628"/>
                </a:xfrm>
              </p:grpSpPr>
              <p:sp>
                <p:nvSpPr>
                  <p:cNvPr id="3098" name="Freeform: Shape 4530">
                    <a:extLst>
                      <a:ext uri="{FF2B5EF4-FFF2-40B4-BE49-F238E27FC236}">
                        <a16:creationId xmlns:a16="http://schemas.microsoft.com/office/drawing/2014/main" id="{DF59A670-594B-E1E4-50BE-EEEF1D975C14}"/>
                      </a:ext>
                    </a:extLst>
                  </p:cNvPr>
                  <p:cNvSpPr/>
                  <p:nvPr/>
                </p:nvSpPr>
                <p:spPr bwMode="gray">
                  <a:xfrm>
                    <a:off x="4576190"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99" name="Freeform: Shape 4531">
                    <a:extLst>
                      <a:ext uri="{FF2B5EF4-FFF2-40B4-BE49-F238E27FC236}">
                        <a16:creationId xmlns:a16="http://schemas.microsoft.com/office/drawing/2014/main" id="{A8047CD3-712E-82A6-8730-6017101D2FDB}"/>
                      </a:ext>
                    </a:extLst>
                  </p:cNvPr>
                  <p:cNvSpPr/>
                  <p:nvPr/>
                </p:nvSpPr>
                <p:spPr bwMode="gray">
                  <a:xfrm>
                    <a:off x="4538376"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0" name="Graphic 16">
                  <a:extLst>
                    <a:ext uri="{FF2B5EF4-FFF2-40B4-BE49-F238E27FC236}">
                      <a16:creationId xmlns:a16="http://schemas.microsoft.com/office/drawing/2014/main" id="{DF8A63EF-D604-D8F8-FBD1-78C6A6801710}"/>
                    </a:ext>
                  </a:extLst>
                </p:cNvPr>
                <p:cNvGrpSpPr/>
                <p:nvPr/>
              </p:nvGrpSpPr>
              <p:grpSpPr bwMode="gray">
                <a:xfrm>
                  <a:off x="4557235" y="3077336"/>
                  <a:ext cx="75723" cy="75723"/>
                  <a:chOff x="4557235" y="3077336"/>
                  <a:chExt cx="75723" cy="75723"/>
                </a:xfrm>
              </p:grpSpPr>
              <p:sp>
                <p:nvSpPr>
                  <p:cNvPr id="3096" name="Freeform: Shape 4528">
                    <a:extLst>
                      <a:ext uri="{FF2B5EF4-FFF2-40B4-BE49-F238E27FC236}">
                        <a16:creationId xmlns:a16="http://schemas.microsoft.com/office/drawing/2014/main" id="{518152D5-1EA5-39A4-9600-2B716D42B947}"/>
                      </a:ext>
                    </a:extLst>
                  </p:cNvPr>
                  <p:cNvSpPr/>
                  <p:nvPr/>
                </p:nvSpPr>
                <p:spPr bwMode="gray">
                  <a:xfrm>
                    <a:off x="4595145"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97" name="Freeform: Shape 4529">
                    <a:extLst>
                      <a:ext uri="{FF2B5EF4-FFF2-40B4-BE49-F238E27FC236}">
                        <a16:creationId xmlns:a16="http://schemas.microsoft.com/office/drawing/2014/main" id="{F2CA2DD0-8BC4-CF62-3059-12BD38427787}"/>
                      </a:ext>
                    </a:extLst>
                  </p:cNvPr>
                  <p:cNvSpPr/>
                  <p:nvPr/>
                </p:nvSpPr>
                <p:spPr bwMode="gray">
                  <a:xfrm>
                    <a:off x="4557235"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1" name="Graphic 16">
                  <a:extLst>
                    <a:ext uri="{FF2B5EF4-FFF2-40B4-BE49-F238E27FC236}">
                      <a16:creationId xmlns:a16="http://schemas.microsoft.com/office/drawing/2014/main" id="{3914E388-D45C-FAE6-972D-448C5466F0BB}"/>
                    </a:ext>
                  </a:extLst>
                </p:cNvPr>
                <p:cNvGrpSpPr/>
                <p:nvPr/>
              </p:nvGrpSpPr>
              <p:grpSpPr bwMode="gray">
                <a:xfrm>
                  <a:off x="4576190" y="3077336"/>
                  <a:ext cx="75723" cy="75723"/>
                  <a:chOff x="4576190" y="3077336"/>
                  <a:chExt cx="75723" cy="75723"/>
                </a:xfrm>
              </p:grpSpPr>
              <p:sp>
                <p:nvSpPr>
                  <p:cNvPr id="3094" name="Freeform: Shape 4526">
                    <a:extLst>
                      <a:ext uri="{FF2B5EF4-FFF2-40B4-BE49-F238E27FC236}">
                        <a16:creationId xmlns:a16="http://schemas.microsoft.com/office/drawing/2014/main" id="{5F6A6FB0-21BF-F2C9-9422-FEC849DFBEEF}"/>
                      </a:ext>
                    </a:extLst>
                  </p:cNvPr>
                  <p:cNvSpPr/>
                  <p:nvPr/>
                </p:nvSpPr>
                <p:spPr bwMode="gray">
                  <a:xfrm>
                    <a:off x="4614004"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95" name="Freeform: Shape 4527">
                    <a:extLst>
                      <a:ext uri="{FF2B5EF4-FFF2-40B4-BE49-F238E27FC236}">
                        <a16:creationId xmlns:a16="http://schemas.microsoft.com/office/drawing/2014/main" id="{75220BA0-85BE-512D-6962-AD3D3D7C598B}"/>
                      </a:ext>
                    </a:extLst>
                  </p:cNvPr>
                  <p:cNvSpPr/>
                  <p:nvPr/>
                </p:nvSpPr>
                <p:spPr bwMode="gray">
                  <a:xfrm>
                    <a:off x="4576190"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2" name="Graphic 16">
                  <a:extLst>
                    <a:ext uri="{FF2B5EF4-FFF2-40B4-BE49-F238E27FC236}">
                      <a16:creationId xmlns:a16="http://schemas.microsoft.com/office/drawing/2014/main" id="{6B895727-63A3-1D81-024B-A1F39B3DB1BC}"/>
                    </a:ext>
                  </a:extLst>
                </p:cNvPr>
                <p:cNvGrpSpPr/>
                <p:nvPr/>
              </p:nvGrpSpPr>
              <p:grpSpPr bwMode="gray">
                <a:xfrm>
                  <a:off x="4595145" y="3085718"/>
                  <a:ext cx="75628" cy="75628"/>
                  <a:chOff x="4595145" y="3085718"/>
                  <a:chExt cx="75628" cy="75628"/>
                </a:xfrm>
              </p:grpSpPr>
              <p:sp>
                <p:nvSpPr>
                  <p:cNvPr id="3092" name="Freeform: Shape 4524">
                    <a:extLst>
                      <a:ext uri="{FF2B5EF4-FFF2-40B4-BE49-F238E27FC236}">
                        <a16:creationId xmlns:a16="http://schemas.microsoft.com/office/drawing/2014/main" id="{CA5E7A91-41E4-43DC-0202-D37F74F51640}"/>
                      </a:ext>
                    </a:extLst>
                  </p:cNvPr>
                  <p:cNvSpPr/>
                  <p:nvPr/>
                </p:nvSpPr>
                <p:spPr bwMode="gray">
                  <a:xfrm>
                    <a:off x="4632959"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93" name="Freeform: Shape 4525">
                    <a:extLst>
                      <a:ext uri="{FF2B5EF4-FFF2-40B4-BE49-F238E27FC236}">
                        <a16:creationId xmlns:a16="http://schemas.microsoft.com/office/drawing/2014/main" id="{FFD17623-6B32-8D40-DF32-F6D523F5D050}"/>
                      </a:ext>
                    </a:extLst>
                  </p:cNvPr>
                  <p:cNvSpPr/>
                  <p:nvPr/>
                </p:nvSpPr>
                <p:spPr bwMode="gray">
                  <a:xfrm>
                    <a:off x="4595145" y="312353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3" name="Graphic 16">
                  <a:extLst>
                    <a:ext uri="{FF2B5EF4-FFF2-40B4-BE49-F238E27FC236}">
                      <a16:creationId xmlns:a16="http://schemas.microsoft.com/office/drawing/2014/main" id="{B6B55CAA-53C0-29BE-85C8-2BE31D243971}"/>
                    </a:ext>
                  </a:extLst>
                </p:cNvPr>
                <p:cNvGrpSpPr/>
                <p:nvPr/>
              </p:nvGrpSpPr>
              <p:grpSpPr bwMode="gray">
                <a:xfrm>
                  <a:off x="4614004" y="3085718"/>
                  <a:ext cx="75723" cy="75628"/>
                  <a:chOff x="4614004" y="3085718"/>
                  <a:chExt cx="75723" cy="75628"/>
                </a:xfrm>
              </p:grpSpPr>
              <p:sp>
                <p:nvSpPr>
                  <p:cNvPr id="3090" name="Freeform: Shape 4522">
                    <a:extLst>
                      <a:ext uri="{FF2B5EF4-FFF2-40B4-BE49-F238E27FC236}">
                        <a16:creationId xmlns:a16="http://schemas.microsoft.com/office/drawing/2014/main" id="{8E97CF81-539D-77C3-80D3-A48C02166D90}"/>
                      </a:ext>
                    </a:extLst>
                  </p:cNvPr>
                  <p:cNvSpPr/>
                  <p:nvPr/>
                </p:nvSpPr>
                <p:spPr bwMode="gray">
                  <a:xfrm>
                    <a:off x="4651914"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91" name="Freeform: Shape 4523">
                    <a:extLst>
                      <a:ext uri="{FF2B5EF4-FFF2-40B4-BE49-F238E27FC236}">
                        <a16:creationId xmlns:a16="http://schemas.microsoft.com/office/drawing/2014/main" id="{5F2F4F30-9E7F-865A-3A8F-778A859D3F3E}"/>
                      </a:ext>
                    </a:extLst>
                  </p:cNvPr>
                  <p:cNvSpPr/>
                  <p:nvPr/>
                </p:nvSpPr>
                <p:spPr bwMode="gray">
                  <a:xfrm>
                    <a:off x="4614004"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4" name="Graphic 16">
                  <a:extLst>
                    <a:ext uri="{FF2B5EF4-FFF2-40B4-BE49-F238E27FC236}">
                      <a16:creationId xmlns:a16="http://schemas.microsoft.com/office/drawing/2014/main" id="{A08A7DAA-6528-8B3E-C512-4C3D992EE35C}"/>
                    </a:ext>
                  </a:extLst>
                </p:cNvPr>
                <p:cNvGrpSpPr/>
                <p:nvPr/>
              </p:nvGrpSpPr>
              <p:grpSpPr bwMode="gray">
                <a:xfrm>
                  <a:off x="4633816" y="3095148"/>
                  <a:ext cx="75628" cy="75628"/>
                  <a:chOff x="4633816" y="3095148"/>
                  <a:chExt cx="75628" cy="75628"/>
                </a:xfrm>
              </p:grpSpPr>
              <p:sp>
                <p:nvSpPr>
                  <p:cNvPr id="3088" name="Freeform: Shape 4520">
                    <a:extLst>
                      <a:ext uri="{FF2B5EF4-FFF2-40B4-BE49-F238E27FC236}">
                        <a16:creationId xmlns:a16="http://schemas.microsoft.com/office/drawing/2014/main" id="{D56BE750-E921-504B-60BD-E3CD0E881FEB}"/>
                      </a:ext>
                    </a:extLst>
                  </p:cNvPr>
                  <p:cNvSpPr/>
                  <p:nvPr/>
                </p:nvSpPr>
                <p:spPr bwMode="gray">
                  <a:xfrm>
                    <a:off x="4671631"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89" name="Freeform: Shape 4521">
                    <a:extLst>
                      <a:ext uri="{FF2B5EF4-FFF2-40B4-BE49-F238E27FC236}">
                        <a16:creationId xmlns:a16="http://schemas.microsoft.com/office/drawing/2014/main" id="{07B8394F-86ED-AEC6-D659-F5CD44B6E7FF}"/>
                      </a:ext>
                    </a:extLst>
                  </p:cNvPr>
                  <p:cNvSpPr/>
                  <p:nvPr/>
                </p:nvSpPr>
                <p:spPr bwMode="gray">
                  <a:xfrm>
                    <a:off x="4633816" y="313296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5" name="Graphic 16">
                  <a:extLst>
                    <a:ext uri="{FF2B5EF4-FFF2-40B4-BE49-F238E27FC236}">
                      <a16:creationId xmlns:a16="http://schemas.microsoft.com/office/drawing/2014/main" id="{78D34343-FF7C-FB8A-7322-20FB1AB32190}"/>
                    </a:ext>
                  </a:extLst>
                </p:cNvPr>
                <p:cNvGrpSpPr/>
                <p:nvPr/>
              </p:nvGrpSpPr>
              <p:grpSpPr bwMode="gray">
                <a:xfrm>
                  <a:off x="4652676" y="3095148"/>
                  <a:ext cx="75723" cy="75628"/>
                  <a:chOff x="4652676" y="3095148"/>
                  <a:chExt cx="75723" cy="75628"/>
                </a:xfrm>
              </p:grpSpPr>
              <p:sp>
                <p:nvSpPr>
                  <p:cNvPr id="3086" name="Freeform: Shape 4518">
                    <a:extLst>
                      <a:ext uri="{FF2B5EF4-FFF2-40B4-BE49-F238E27FC236}">
                        <a16:creationId xmlns:a16="http://schemas.microsoft.com/office/drawing/2014/main" id="{3CB41E45-53BD-3875-698A-7190303A9E27}"/>
                      </a:ext>
                    </a:extLst>
                  </p:cNvPr>
                  <p:cNvSpPr/>
                  <p:nvPr/>
                </p:nvSpPr>
                <p:spPr bwMode="gray">
                  <a:xfrm>
                    <a:off x="4690585"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87" name="Freeform: Shape 4519">
                    <a:extLst>
                      <a:ext uri="{FF2B5EF4-FFF2-40B4-BE49-F238E27FC236}">
                        <a16:creationId xmlns:a16="http://schemas.microsoft.com/office/drawing/2014/main" id="{1BE8A688-B265-3583-32A5-221E13A4EC83}"/>
                      </a:ext>
                    </a:extLst>
                  </p:cNvPr>
                  <p:cNvSpPr/>
                  <p:nvPr/>
                </p:nvSpPr>
                <p:spPr bwMode="gray">
                  <a:xfrm>
                    <a:off x="4652676"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6" name="Graphic 16">
                  <a:extLst>
                    <a:ext uri="{FF2B5EF4-FFF2-40B4-BE49-F238E27FC236}">
                      <a16:creationId xmlns:a16="http://schemas.microsoft.com/office/drawing/2014/main" id="{47B1B820-7B1A-E3E0-F010-A483DFE214FC}"/>
                    </a:ext>
                  </a:extLst>
                </p:cNvPr>
                <p:cNvGrpSpPr/>
                <p:nvPr/>
              </p:nvGrpSpPr>
              <p:grpSpPr bwMode="gray">
                <a:xfrm>
                  <a:off x="4363783" y="3035712"/>
                  <a:ext cx="75628" cy="75723"/>
                  <a:chOff x="4363783" y="3035712"/>
                  <a:chExt cx="75628" cy="75723"/>
                </a:xfrm>
              </p:grpSpPr>
              <p:sp>
                <p:nvSpPr>
                  <p:cNvPr id="3084" name="Freeform: Shape 4516">
                    <a:extLst>
                      <a:ext uri="{FF2B5EF4-FFF2-40B4-BE49-F238E27FC236}">
                        <a16:creationId xmlns:a16="http://schemas.microsoft.com/office/drawing/2014/main" id="{F3C4F982-C860-09AF-049E-0C814D09E1F0}"/>
                      </a:ext>
                    </a:extLst>
                  </p:cNvPr>
                  <p:cNvSpPr/>
                  <p:nvPr/>
                </p:nvSpPr>
                <p:spPr bwMode="gray">
                  <a:xfrm>
                    <a:off x="440159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85" name="Freeform: Shape 4517">
                    <a:extLst>
                      <a:ext uri="{FF2B5EF4-FFF2-40B4-BE49-F238E27FC236}">
                        <a16:creationId xmlns:a16="http://schemas.microsoft.com/office/drawing/2014/main" id="{1A5F6105-9DAC-EC6C-B389-11AA1EDA8006}"/>
                      </a:ext>
                    </a:extLst>
                  </p:cNvPr>
                  <p:cNvSpPr/>
                  <p:nvPr/>
                </p:nvSpPr>
                <p:spPr bwMode="gray">
                  <a:xfrm>
                    <a:off x="4363783"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7" name="Graphic 16">
                  <a:extLst>
                    <a:ext uri="{FF2B5EF4-FFF2-40B4-BE49-F238E27FC236}">
                      <a16:creationId xmlns:a16="http://schemas.microsoft.com/office/drawing/2014/main" id="{B46CB666-5F6B-18E5-912C-609B2DC97F9B}"/>
                    </a:ext>
                  </a:extLst>
                </p:cNvPr>
                <p:cNvGrpSpPr/>
                <p:nvPr/>
              </p:nvGrpSpPr>
              <p:grpSpPr bwMode="gray">
                <a:xfrm>
                  <a:off x="3462337" y="2824162"/>
                  <a:ext cx="75723" cy="75723"/>
                  <a:chOff x="3462337" y="2824162"/>
                  <a:chExt cx="75723" cy="75723"/>
                </a:xfrm>
              </p:grpSpPr>
              <p:sp>
                <p:nvSpPr>
                  <p:cNvPr id="3082" name="Freeform: Shape 4514">
                    <a:extLst>
                      <a:ext uri="{FF2B5EF4-FFF2-40B4-BE49-F238E27FC236}">
                        <a16:creationId xmlns:a16="http://schemas.microsoft.com/office/drawing/2014/main" id="{7CEE543C-0E04-CE58-FD17-8A0B81B8C8BE}"/>
                      </a:ext>
                    </a:extLst>
                  </p:cNvPr>
                  <p:cNvSpPr/>
                  <p:nvPr/>
                </p:nvSpPr>
                <p:spPr bwMode="gray">
                  <a:xfrm>
                    <a:off x="3500151" y="282416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83" name="Freeform: Shape 4515">
                    <a:extLst>
                      <a:ext uri="{FF2B5EF4-FFF2-40B4-BE49-F238E27FC236}">
                        <a16:creationId xmlns:a16="http://schemas.microsoft.com/office/drawing/2014/main" id="{0ECBE890-5318-04A5-1032-6B6B40BFF50B}"/>
                      </a:ext>
                    </a:extLst>
                  </p:cNvPr>
                  <p:cNvSpPr/>
                  <p:nvPr/>
                </p:nvSpPr>
                <p:spPr bwMode="gray">
                  <a:xfrm>
                    <a:off x="3462337" y="286197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8" name="Graphic 16">
                  <a:extLst>
                    <a:ext uri="{FF2B5EF4-FFF2-40B4-BE49-F238E27FC236}">
                      <a16:creationId xmlns:a16="http://schemas.microsoft.com/office/drawing/2014/main" id="{FA6E0DA3-A15D-5B7A-D825-597DA1763332}"/>
                    </a:ext>
                  </a:extLst>
                </p:cNvPr>
                <p:cNvGrpSpPr/>
                <p:nvPr/>
              </p:nvGrpSpPr>
              <p:grpSpPr bwMode="gray">
                <a:xfrm>
                  <a:off x="3500151" y="2833877"/>
                  <a:ext cx="75723" cy="75723"/>
                  <a:chOff x="3500151" y="2833877"/>
                  <a:chExt cx="75723" cy="75723"/>
                </a:xfrm>
              </p:grpSpPr>
              <p:sp>
                <p:nvSpPr>
                  <p:cNvPr id="3080" name="Freeform: Shape 4512">
                    <a:extLst>
                      <a:ext uri="{FF2B5EF4-FFF2-40B4-BE49-F238E27FC236}">
                        <a16:creationId xmlns:a16="http://schemas.microsoft.com/office/drawing/2014/main" id="{8DDBE584-3F80-34E3-02DE-9B716F578841}"/>
                      </a:ext>
                    </a:extLst>
                  </p:cNvPr>
                  <p:cNvSpPr/>
                  <p:nvPr/>
                </p:nvSpPr>
                <p:spPr bwMode="gray">
                  <a:xfrm>
                    <a:off x="3538060" y="2833877"/>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81" name="Freeform: Shape 4513">
                    <a:extLst>
                      <a:ext uri="{FF2B5EF4-FFF2-40B4-BE49-F238E27FC236}">
                        <a16:creationId xmlns:a16="http://schemas.microsoft.com/office/drawing/2014/main" id="{9DEB5BAF-2124-0600-D747-0486BA6039E1}"/>
                      </a:ext>
                    </a:extLst>
                  </p:cNvPr>
                  <p:cNvSpPr/>
                  <p:nvPr/>
                </p:nvSpPr>
                <p:spPr bwMode="gray">
                  <a:xfrm>
                    <a:off x="3500151" y="287169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699" name="Graphic 16">
                  <a:extLst>
                    <a:ext uri="{FF2B5EF4-FFF2-40B4-BE49-F238E27FC236}">
                      <a16:creationId xmlns:a16="http://schemas.microsoft.com/office/drawing/2014/main" id="{D9FAEFF7-074C-90C7-892C-8C8524B75417}"/>
                    </a:ext>
                  </a:extLst>
                </p:cNvPr>
                <p:cNvGrpSpPr/>
                <p:nvPr/>
              </p:nvGrpSpPr>
              <p:grpSpPr bwMode="gray">
                <a:xfrm>
                  <a:off x="3551014" y="2846736"/>
                  <a:ext cx="75628" cy="75628"/>
                  <a:chOff x="3551014" y="2846736"/>
                  <a:chExt cx="75628" cy="75628"/>
                </a:xfrm>
              </p:grpSpPr>
              <p:sp>
                <p:nvSpPr>
                  <p:cNvPr id="3078" name="Freeform: Shape 4510">
                    <a:extLst>
                      <a:ext uri="{FF2B5EF4-FFF2-40B4-BE49-F238E27FC236}">
                        <a16:creationId xmlns:a16="http://schemas.microsoft.com/office/drawing/2014/main" id="{D54E69E2-EDB3-2B1D-BE7D-E64424E39EF4}"/>
                      </a:ext>
                    </a:extLst>
                  </p:cNvPr>
                  <p:cNvSpPr/>
                  <p:nvPr/>
                </p:nvSpPr>
                <p:spPr bwMode="gray">
                  <a:xfrm>
                    <a:off x="3588829"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79" name="Freeform: Shape 4511">
                    <a:extLst>
                      <a:ext uri="{FF2B5EF4-FFF2-40B4-BE49-F238E27FC236}">
                        <a16:creationId xmlns:a16="http://schemas.microsoft.com/office/drawing/2014/main" id="{CC8AB5F5-A5D6-C6E0-3810-79DFFF34F523}"/>
                      </a:ext>
                    </a:extLst>
                  </p:cNvPr>
                  <p:cNvSpPr/>
                  <p:nvPr/>
                </p:nvSpPr>
                <p:spPr bwMode="gray">
                  <a:xfrm>
                    <a:off x="3551014" y="28845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0" name="Graphic 16">
                  <a:extLst>
                    <a:ext uri="{FF2B5EF4-FFF2-40B4-BE49-F238E27FC236}">
                      <a16:creationId xmlns:a16="http://schemas.microsoft.com/office/drawing/2014/main" id="{5E888332-9AEA-D694-4CC6-A2B14403B1DE}"/>
                    </a:ext>
                  </a:extLst>
                </p:cNvPr>
                <p:cNvGrpSpPr/>
                <p:nvPr/>
              </p:nvGrpSpPr>
              <p:grpSpPr bwMode="gray">
                <a:xfrm>
                  <a:off x="3701509" y="2846736"/>
                  <a:ext cx="75628" cy="75628"/>
                  <a:chOff x="3701509" y="2846736"/>
                  <a:chExt cx="75628" cy="75628"/>
                </a:xfrm>
              </p:grpSpPr>
              <p:sp>
                <p:nvSpPr>
                  <p:cNvPr id="3076" name="Freeform: Shape 4508">
                    <a:extLst>
                      <a:ext uri="{FF2B5EF4-FFF2-40B4-BE49-F238E27FC236}">
                        <a16:creationId xmlns:a16="http://schemas.microsoft.com/office/drawing/2014/main" id="{B67DFB85-5A4C-DABF-EBC7-E6BE597CB5C4}"/>
                      </a:ext>
                    </a:extLst>
                  </p:cNvPr>
                  <p:cNvSpPr/>
                  <p:nvPr/>
                </p:nvSpPr>
                <p:spPr bwMode="gray">
                  <a:xfrm>
                    <a:off x="3739324"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77" name="Freeform: Shape 4509">
                    <a:extLst>
                      <a:ext uri="{FF2B5EF4-FFF2-40B4-BE49-F238E27FC236}">
                        <a16:creationId xmlns:a16="http://schemas.microsoft.com/office/drawing/2014/main" id="{DE091801-807D-62CD-D789-CC8499DDB1F2}"/>
                      </a:ext>
                    </a:extLst>
                  </p:cNvPr>
                  <p:cNvSpPr/>
                  <p:nvPr/>
                </p:nvSpPr>
                <p:spPr bwMode="gray">
                  <a:xfrm>
                    <a:off x="3701509" y="288455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1" name="Graphic 16">
                  <a:extLst>
                    <a:ext uri="{FF2B5EF4-FFF2-40B4-BE49-F238E27FC236}">
                      <a16:creationId xmlns:a16="http://schemas.microsoft.com/office/drawing/2014/main" id="{C3699A5D-FAEB-C7E4-C826-8DFBD9196BC8}"/>
                    </a:ext>
                  </a:extLst>
                </p:cNvPr>
                <p:cNvGrpSpPr/>
                <p:nvPr/>
              </p:nvGrpSpPr>
              <p:grpSpPr bwMode="gray">
                <a:xfrm>
                  <a:off x="3729132" y="2846736"/>
                  <a:ext cx="75723" cy="75628"/>
                  <a:chOff x="3729132" y="2846736"/>
                  <a:chExt cx="75723" cy="75628"/>
                </a:xfrm>
              </p:grpSpPr>
              <p:sp>
                <p:nvSpPr>
                  <p:cNvPr id="3074" name="Freeform: Shape 4506">
                    <a:extLst>
                      <a:ext uri="{FF2B5EF4-FFF2-40B4-BE49-F238E27FC236}">
                        <a16:creationId xmlns:a16="http://schemas.microsoft.com/office/drawing/2014/main" id="{4034270D-632E-048F-3143-CB0606F8DF1C}"/>
                      </a:ext>
                    </a:extLst>
                  </p:cNvPr>
                  <p:cNvSpPr/>
                  <p:nvPr/>
                </p:nvSpPr>
                <p:spPr bwMode="gray">
                  <a:xfrm>
                    <a:off x="3766946" y="284673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75" name="Freeform: Shape 4507">
                    <a:extLst>
                      <a:ext uri="{FF2B5EF4-FFF2-40B4-BE49-F238E27FC236}">
                        <a16:creationId xmlns:a16="http://schemas.microsoft.com/office/drawing/2014/main" id="{7E5F015F-5C37-D5B5-2A0E-FF1C9CF76EF7}"/>
                      </a:ext>
                    </a:extLst>
                  </p:cNvPr>
                  <p:cNvSpPr/>
                  <p:nvPr/>
                </p:nvSpPr>
                <p:spPr bwMode="gray">
                  <a:xfrm>
                    <a:off x="3729132" y="28845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2" name="Graphic 16">
                  <a:extLst>
                    <a:ext uri="{FF2B5EF4-FFF2-40B4-BE49-F238E27FC236}">
                      <a16:creationId xmlns:a16="http://schemas.microsoft.com/office/drawing/2014/main" id="{BFBBAC97-0679-206D-B06B-77B358E99838}"/>
                    </a:ext>
                  </a:extLst>
                </p:cNvPr>
                <p:cNvGrpSpPr/>
                <p:nvPr/>
              </p:nvGrpSpPr>
              <p:grpSpPr bwMode="gray">
                <a:xfrm>
                  <a:off x="3860672" y="2875311"/>
                  <a:ext cx="75723" cy="75628"/>
                  <a:chOff x="3860672" y="2875311"/>
                  <a:chExt cx="75723" cy="75628"/>
                </a:xfrm>
              </p:grpSpPr>
              <p:sp>
                <p:nvSpPr>
                  <p:cNvPr id="3072" name="Freeform: Shape 4504">
                    <a:extLst>
                      <a:ext uri="{FF2B5EF4-FFF2-40B4-BE49-F238E27FC236}">
                        <a16:creationId xmlns:a16="http://schemas.microsoft.com/office/drawing/2014/main" id="{0E0C944E-EA77-1A26-0001-08128E7ACCBB}"/>
                      </a:ext>
                    </a:extLst>
                  </p:cNvPr>
                  <p:cNvSpPr/>
                  <p:nvPr/>
                </p:nvSpPr>
                <p:spPr bwMode="gray">
                  <a:xfrm>
                    <a:off x="3898486" y="2875311"/>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73" name="Freeform: Shape 4505">
                    <a:extLst>
                      <a:ext uri="{FF2B5EF4-FFF2-40B4-BE49-F238E27FC236}">
                        <a16:creationId xmlns:a16="http://schemas.microsoft.com/office/drawing/2014/main" id="{0F5D50F2-6B3E-1914-72CE-6181DE6BEE13}"/>
                      </a:ext>
                    </a:extLst>
                  </p:cNvPr>
                  <p:cNvSpPr/>
                  <p:nvPr/>
                </p:nvSpPr>
                <p:spPr bwMode="gray">
                  <a:xfrm>
                    <a:off x="3860672" y="291312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3" name="Graphic 16">
                  <a:extLst>
                    <a:ext uri="{FF2B5EF4-FFF2-40B4-BE49-F238E27FC236}">
                      <a16:creationId xmlns:a16="http://schemas.microsoft.com/office/drawing/2014/main" id="{91F27800-C888-D021-C413-E370F152FF74}"/>
                    </a:ext>
                  </a:extLst>
                </p:cNvPr>
                <p:cNvGrpSpPr/>
                <p:nvPr/>
              </p:nvGrpSpPr>
              <p:grpSpPr bwMode="gray">
                <a:xfrm>
                  <a:off x="4010786" y="2910458"/>
                  <a:ext cx="75723" cy="75628"/>
                  <a:chOff x="4010786" y="2910458"/>
                  <a:chExt cx="75723" cy="75628"/>
                </a:xfrm>
              </p:grpSpPr>
              <p:sp>
                <p:nvSpPr>
                  <p:cNvPr id="3070" name="Freeform: Shape 4502">
                    <a:extLst>
                      <a:ext uri="{FF2B5EF4-FFF2-40B4-BE49-F238E27FC236}">
                        <a16:creationId xmlns:a16="http://schemas.microsoft.com/office/drawing/2014/main" id="{2FC9F06C-B71A-7ABD-37AF-42D281CE12E5}"/>
                      </a:ext>
                    </a:extLst>
                  </p:cNvPr>
                  <p:cNvSpPr/>
                  <p:nvPr/>
                </p:nvSpPr>
                <p:spPr bwMode="gray">
                  <a:xfrm>
                    <a:off x="4048696" y="291045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71" name="Freeform: Shape 4503">
                    <a:extLst>
                      <a:ext uri="{FF2B5EF4-FFF2-40B4-BE49-F238E27FC236}">
                        <a16:creationId xmlns:a16="http://schemas.microsoft.com/office/drawing/2014/main" id="{C2ECFD38-89B8-0075-CFD4-C6C20279AAA6}"/>
                      </a:ext>
                    </a:extLst>
                  </p:cNvPr>
                  <p:cNvSpPr/>
                  <p:nvPr/>
                </p:nvSpPr>
                <p:spPr bwMode="gray">
                  <a:xfrm>
                    <a:off x="4010786" y="294827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4" name="Graphic 16">
                  <a:extLst>
                    <a:ext uri="{FF2B5EF4-FFF2-40B4-BE49-F238E27FC236}">
                      <a16:creationId xmlns:a16="http://schemas.microsoft.com/office/drawing/2014/main" id="{7440F675-C3AC-EE02-ABF4-8464AF5AEA9E}"/>
                    </a:ext>
                  </a:extLst>
                </p:cNvPr>
                <p:cNvGrpSpPr/>
                <p:nvPr/>
              </p:nvGrpSpPr>
              <p:grpSpPr bwMode="gray">
                <a:xfrm>
                  <a:off x="4187094" y="2959988"/>
                  <a:ext cx="75723" cy="75723"/>
                  <a:chOff x="4187094" y="2959988"/>
                  <a:chExt cx="75723" cy="75723"/>
                </a:xfrm>
              </p:grpSpPr>
              <p:sp>
                <p:nvSpPr>
                  <p:cNvPr id="3068" name="Freeform: Shape 4500">
                    <a:extLst>
                      <a:ext uri="{FF2B5EF4-FFF2-40B4-BE49-F238E27FC236}">
                        <a16:creationId xmlns:a16="http://schemas.microsoft.com/office/drawing/2014/main" id="{2DC84EE1-D8C0-31C0-CBA6-F8EA8CEE6388}"/>
                      </a:ext>
                    </a:extLst>
                  </p:cNvPr>
                  <p:cNvSpPr/>
                  <p:nvPr/>
                </p:nvSpPr>
                <p:spPr bwMode="gray">
                  <a:xfrm>
                    <a:off x="4225003" y="295998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69" name="Freeform: Shape 4501">
                    <a:extLst>
                      <a:ext uri="{FF2B5EF4-FFF2-40B4-BE49-F238E27FC236}">
                        <a16:creationId xmlns:a16="http://schemas.microsoft.com/office/drawing/2014/main" id="{6EC590A2-B856-81F0-7F99-F76C4A7DB89E}"/>
                      </a:ext>
                    </a:extLst>
                  </p:cNvPr>
                  <p:cNvSpPr/>
                  <p:nvPr/>
                </p:nvSpPr>
                <p:spPr bwMode="gray">
                  <a:xfrm>
                    <a:off x="4187094" y="299789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5" name="Graphic 16">
                  <a:extLst>
                    <a:ext uri="{FF2B5EF4-FFF2-40B4-BE49-F238E27FC236}">
                      <a16:creationId xmlns:a16="http://schemas.microsoft.com/office/drawing/2014/main" id="{BDC64B1B-EFED-BB80-F109-9F590D4AFC1E}"/>
                    </a:ext>
                  </a:extLst>
                </p:cNvPr>
                <p:cNvGrpSpPr/>
                <p:nvPr/>
              </p:nvGrpSpPr>
              <p:grpSpPr bwMode="gray">
                <a:xfrm>
                  <a:off x="4288059" y="3010375"/>
                  <a:ext cx="75723" cy="75723"/>
                  <a:chOff x="4288059" y="3010375"/>
                  <a:chExt cx="75723" cy="75723"/>
                </a:xfrm>
              </p:grpSpPr>
              <p:sp>
                <p:nvSpPr>
                  <p:cNvPr id="3066" name="Freeform: Shape 4498">
                    <a:extLst>
                      <a:ext uri="{FF2B5EF4-FFF2-40B4-BE49-F238E27FC236}">
                        <a16:creationId xmlns:a16="http://schemas.microsoft.com/office/drawing/2014/main" id="{5D66AFEA-4F49-EB87-2DC2-0F3E6514957B}"/>
                      </a:ext>
                    </a:extLst>
                  </p:cNvPr>
                  <p:cNvSpPr/>
                  <p:nvPr/>
                </p:nvSpPr>
                <p:spPr bwMode="gray">
                  <a:xfrm>
                    <a:off x="4325873" y="301037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67" name="Freeform: Shape 4499">
                    <a:extLst>
                      <a:ext uri="{FF2B5EF4-FFF2-40B4-BE49-F238E27FC236}">
                        <a16:creationId xmlns:a16="http://schemas.microsoft.com/office/drawing/2014/main" id="{FFF32186-AB79-5726-99DD-B60FC568A913}"/>
                      </a:ext>
                    </a:extLst>
                  </p:cNvPr>
                  <p:cNvSpPr/>
                  <p:nvPr/>
                </p:nvSpPr>
                <p:spPr bwMode="gray">
                  <a:xfrm>
                    <a:off x="4288059" y="304819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6" name="Graphic 16">
                  <a:extLst>
                    <a:ext uri="{FF2B5EF4-FFF2-40B4-BE49-F238E27FC236}">
                      <a16:creationId xmlns:a16="http://schemas.microsoft.com/office/drawing/2014/main" id="{EB56B971-323D-F0CF-CBEC-132CF2C373D9}"/>
                    </a:ext>
                  </a:extLst>
                </p:cNvPr>
                <p:cNvGrpSpPr/>
                <p:nvPr/>
              </p:nvGrpSpPr>
              <p:grpSpPr bwMode="gray">
                <a:xfrm>
                  <a:off x="4380928" y="3035712"/>
                  <a:ext cx="75723" cy="75723"/>
                  <a:chOff x="4380928" y="3035712"/>
                  <a:chExt cx="75723" cy="75723"/>
                </a:xfrm>
              </p:grpSpPr>
              <p:sp>
                <p:nvSpPr>
                  <p:cNvPr id="3064" name="Freeform: Shape 4496">
                    <a:extLst>
                      <a:ext uri="{FF2B5EF4-FFF2-40B4-BE49-F238E27FC236}">
                        <a16:creationId xmlns:a16="http://schemas.microsoft.com/office/drawing/2014/main" id="{F5444CD1-5386-7C01-ADF3-4A102571B570}"/>
                      </a:ext>
                    </a:extLst>
                  </p:cNvPr>
                  <p:cNvSpPr/>
                  <p:nvPr/>
                </p:nvSpPr>
                <p:spPr bwMode="gray">
                  <a:xfrm>
                    <a:off x="441883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65" name="Freeform: Shape 4497">
                    <a:extLst>
                      <a:ext uri="{FF2B5EF4-FFF2-40B4-BE49-F238E27FC236}">
                        <a16:creationId xmlns:a16="http://schemas.microsoft.com/office/drawing/2014/main" id="{77E70B3E-EC73-770D-8566-3E89BD239985}"/>
                      </a:ext>
                    </a:extLst>
                  </p:cNvPr>
                  <p:cNvSpPr/>
                  <p:nvPr/>
                </p:nvSpPr>
                <p:spPr bwMode="gray">
                  <a:xfrm>
                    <a:off x="4380928"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7" name="Graphic 16">
                  <a:extLst>
                    <a:ext uri="{FF2B5EF4-FFF2-40B4-BE49-F238E27FC236}">
                      <a16:creationId xmlns:a16="http://schemas.microsoft.com/office/drawing/2014/main" id="{6BA01597-C156-D993-B4B5-87976C4D37B7}"/>
                    </a:ext>
                  </a:extLst>
                </p:cNvPr>
                <p:cNvGrpSpPr/>
                <p:nvPr/>
              </p:nvGrpSpPr>
              <p:grpSpPr bwMode="gray">
                <a:xfrm>
                  <a:off x="4398168" y="3035712"/>
                  <a:ext cx="75628" cy="75723"/>
                  <a:chOff x="4398168" y="3035712"/>
                  <a:chExt cx="75628" cy="75723"/>
                </a:xfrm>
              </p:grpSpPr>
              <p:sp>
                <p:nvSpPr>
                  <p:cNvPr id="3062" name="Freeform: Shape 4494">
                    <a:extLst>
                      <a:ext uri="{FF2B5EF4-FFF2-40B4-BE49-F238E27FC236}">
                        <a16:creationId xmlns:a16="http://schemas.microsoft.com/office/drawing/2014/main" id="{E1645DB9-EE16-618B-8069-29CB1AB1EAF6}"/>
                      </a:ext>
                    </a:extLst>
                  </p:cNvPr>
                  <p:cNvSpPr/>
                  <p:nvPr/>
                </p:nvSpPr>
                <p:spPr bwMode="gray">
                  <a:xfrm>
                    <a:off x="4435982"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63" name="Freeform: Shape 4495">
                    <a:extLst>
                      <a:ext uri="{FF2B5EF4-FFF2-40B4-BE49-F238E27FC236}">
                        <a16:creationId xmlns:a16="http://schemas.microsoft.com/office/drawing/2014/main" id="{C3BE2F05-E502-583B-727A-3D5972F8714F}"/>
                      </a:ext>
                    </a:extLst>
                  </p:cNvPr>
                  <p:cNvSpPr/>
                  <p:nvPr/>
                </p:nvSpPr>
                <p:spPr bwMode="gray">
                  <a:xfrm>
                    <a:off x="4398168"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8" name="Graphic 16">
                  <a:extLst>
                    <a:ext uri="{FF2B5EF4-FFF2-40B4-BE49-F238E27FC236}">
                      <a16:creationId xmlns:a16="http://schemas.microsoft.com/office/drawing/2014/main" id="{8807EB72-2160-89F4-018B-6F6BEEF37B71}"/>
                    </a:ext>
                  </a:extLst>
                </p:cNvPr>
                <p:cNvGrpSpPr/>
                <p:nvPr/>
              </p:nvGrpSpPr>
              <p:grpSpPr bwMode="gray">
                <a:xfrm>
                  <a:off x="4415313" y="3035712"/>
                  <a:ext cx="75723" cy="75723"/>
                  <a:chOff x="4415313" y="3035712"/>
                  <a:chExt cx="75723" cy="75723"/>
                </a:xfrm>
              </p:grpSpPr>
              <p:sp>
                <p:nvSpPr>
                  <p:cNvPr id="3060" name="Freeform: Shape 4492">
                    <a:extLst>
                      <a:ext uri="{FF2B5EF4-FFF2-40B4-BE49-F238E27FC236}">
                        <a16:creationId xmlns:a16="http://schemas.microsoft.com/office/drawing/2014/main" id="{1A2DA749-A0A6-863E-F779-F634FFA893B2}"/>
                      </a:ext>
                    </a:extLst>
                  </p:cNvPr>
                  <p:cNvSpPr/>
                  <p:nvPr/>
                </p:nvSpPr>
                <p:spPr bwMode="gray">
                  <a:xfrm>
                    <a:off x="4453127"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61" name="Freeform: Shape 4493">
                    <a:extLst>
                      <a:ext uri="{FF2B5EF4-FFF2-40B4-BE49-F238E27FC236}">
                        <a16:creationId xmlns:a16="http://schemas.microsoft.com/office/drawing/2014/main" id="{084DDD40-EE6A-2E21-6BEA-70C5EEB8BFF8}"/>
                      </a:ext>
                    </a:extLst>
                  </p:cNvPr>
                  <p:cNvSpPr/>
                  <p:nvPr/>
                </p:nvSpPr>
                <p:spPr bwMode="gray">
                  <a:xfrm>
                    <a:off x="4415313"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09" name="Graphic 16">
                  <a:extLst>
                    <a:ext uri="{FF2B5EF4-FFF2-40B4-BE49-F238E27FC236}">
                      <a16:creationId xmlns:a16="http://schemas.microsoft.com/office/drawing/2014/main" id="{7D7C14EC-DEA5-FC96-FFE1-5D8B54624147}"/>
                    </a:ext>
                  </a:extLst>
                </p:cNvPr>
                <p:cNvGrpSpPr/>
                <p:nvPr/>
              </p:nvGrpSpPr>
              <p:grpSpPr bwMode="gray">
                <a:xfrm>
                  <a:off x="4442745" y="3045523"/>
                  <a:ext cx="75723" cy="75628"/>
                  <a:chOff x="4442745" y="3045523"/>
                  <a:chExt cx="75723" cy="75628"/>
                </a:xfrm>
              </p:grpSpPr>
              <p:sp>
                <p:nvSpPr>
                  <p:cNvPr id="3058" name="Freeform: Shape 4490">
                    <a:extLst>
                      <a:ext uri="{FF2B5EF4-FFF2-40B4-BE49-F238E27FC236}">
                        <a16:creationId xmlns:a16="http://schemas.microsoft.com/office/drawing/2014/main" id="{58AFBD2A-7BE8-FECC-C6A0-0435922700FE}"/>
                      </a:ext>
                    </a:extLst>
                  </p:cNvPr>
                  <p:cNvSpPr/>
                  <p:nvPr/>
                </p:nvSpPr>
                <p:spPr bwMode="gray">
                  <a:xfrm>
                    <a:off x="448055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59" name="Freeform: Shape 4491">
                    <a:extLst>
                      <a:ext uri="{FF2B5EF4-FFF2-40B4-BE49-F238E27FC236}">
                        <a16:creationId xmlns:a16="http://schemas.microsoft.com/office/drawing/2014/main" id="{B42E3A19-655B-C85E-3D92-ECF3730B2CB9}"/>
                      </a:ext>
                    </a:extLst>
                  </p:cNvPr>
                  <p:cNvSpPr/>
                  <p:nvPr/>
                </p:nvSpPr>
                <p:spPr bwMode="gray">
                  <a:xfrm>
                    <a:off x="4442745"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0" name="Graphic 16">
                  <a:extLst>
                    <a:ext uri="{FF2B5EF4-FFF2-40B4-BE49-F238E27FC236}">
                      <a16:creationId xmlns:a16="http://schemas.microsoft.com/office/drawing/2014/main" id="{8F4136DB-56C7-4B1B-6827-6DC4AF715CD8}"/>
                    </a:ext>
                  </a:extLst>
                </p:cNvPr>
                <p:cNvGrpSpPr/>
                <p:nvPr/>
              </p:nvGrpSpPr>
              <p:grpSpPr bwMode="gray">
                <a:xfrm>
                  <a:off x="4461700" y="3045523"/>
                  <a:ext cx="75628" cy="75628"/>
                  <a:chOff x="4461700" y="3045523"/>
                  <a:chExt cx="75628" cy="75628"/>
                </a:xfrm>
              </p:grpSpPr>
              <p:sp>
                <p:nvSpPr>
                  <p:cNvPr id="3056" name="Freeform: Shape 4488">
                    <a:extLst>
                      <a:ext uri="{FF2B5EF4-FFF2-40B4-BE49-F238E27FC236}">
                        <a16:creationId xmlns:a16="http://schemas.microsoft.com/office/drawing/2014/main" id="{F970F01D-9C56-0DA3-433C-C9271D5B710A}"/>
                      </a:ext>
                    </a:extLst>
                  </p:cNvPr>
                  <p:cNvSpPr/>
                  <p:nvPr/>
                </p:nvSpPr>
                <p:spPr bwMode="gray">
                  <a:xfrm>
                    <a:off x="4499514"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57" name="Freeform: Shape 4489">
                    <a:extLst>
                      <a:ext uri="{FF2B5EF4-FFF2-40B4-BE49-F238E27FC236}">
                        <a16:creationId xmlns:a16="http://schemas.microsoft.com/office/drawing/2014/main" id="{2EF69985-49D6-F2B0-26E2-D41DCF49994C}"/>
                      </a:ext>
                    </a:extLst>
                  </p:cNvPr>
                  <p:cNvSpPr/>
                  <p:nvPr/>
                </p:nvSpPr>
                <p:spPr bwMode="gray">
                  <a:xfrm>
                    <a:off x="4461700" y="308333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1" name="Graphic 16">
                  <a:extLst>
                    <a:ext uri="{FF2B5EF4-FFF2-40B4-BE49-F238E27FC236}">
                      <a16:creationId xmlns:a16="http://schemas.microsoft.com/office/drawing/2014/main" id="{2186173A-EA9F-1EA2-3A21-554F1CE97DC7}"/>
                    </a:ext>
                  </a:extLst>
                </p:cNvPr>
                <p:cNvGrpSpPr/>
                <p:nvPr/>
              </p:nvGrpSpPr>
              <p:grpSpPr bwMode="gray">
                <a:xfrm>
                  <a:off x="4480559" y="3045523"/>
                  <a:ext cx="75723" cy="75628"/>
                  <a:chOff x="4480559" y="3045523"/>
                  <a:chExt cx="75723" cy="75628"/>
                </a:xfrm>
              </p:grpSpPr>
              <p:sp>
                <p:nvSpPr>
                  <p:cNvPr id="3054" name="Freeform: Shape 4486">
                    <a:extLst>
                      <a:ext uri="{FF2B5EF4-FFF2-40B4-BE49-F238E27FC236}">
                        <a16:creationId xmlns:a16="http://schemas.microsoft.com/office/drawing/2014/main" id="{D78BCCD8-E535-631E-A59F-0395C7EBAAB9}"/>
                      </a:ext>
                    </a:extLst>
                  </p:cNvPr>
                  <p:cNvSpPr/>
                  <p:nvPr/>
                </p:nvSpPr>
                <p:spPr bwMode="gray">
                  <a:xfrm>
                    <a:off x="4518469" y="3045523"/>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55" name="Freeform: Shape 4487">
                    <a:extLst>
                      <a:ext uri="{FF2B5EF4-FFF2-40B4-BE49-F238E27FC236}">
                        <a16:creationId xmlns:a16="http://schemas.microsoft.com/office/drawing/2014/main" id="{6F200D1E-9BC5-5EBD-553B-2456BF0B8096}"/>
                      </a:ext>
                    </a:extLst>
                  </p:cNvPr>
                  <p:cNvSpPr/>
                  <p:nvPr/>
                </p:nvSpPr>
                <p:spPr bwMode="gray">
                  <a:xfrm>
                    <a:off x="4480559" y="308333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2" name="Graphic 16">
                  <a:extLst>
                    <a:ext uri="{FF2B5EF4-FFF2-40B4-BE49-F238E27FC236}">
                      <a16:creationId xmlns:a16="http://schemas.microsoft.com/office/drawing/2014/main" id="{7561AFCC-967C-7D01-B32B-57C2DA48D185}"/>
                    </a:ext>
                  </a:extLst>
                </p:cNvPr>
                <p:cNvGrpSpPr/>
                <p:nvPr/>
              </p:nvGrpSpPr>
              <p:grpSpPr bwMode="gray">
                <a:xfrm>
                  <a:off x="4491799" y="3068002"/>
                  <a:ext cx="75723" cy="75628"/>
                  <a:chOff x="4491799" y="3068002"/>
                  <a:chExt cx="75723" cy="75628"/>
                </a:xfrm>
              </p:grpSpPr>
              <p:sp>
                <p:nvSpPr>
                  <p:cNvPr id="3052" name="Freeform: Shape 4484">
                    <a:extLst>
                      <a:ext uri="{FF2B5EF4-FFF2-40B4-BE49-F238E27FC236}">
                        <a16:creationId xmlns:a16="http://schemas.microsoft.com/office/drawing/2014/main" id="{D9EAA5F0-C1AB-94B4-1568-9A8762FB927E}"/>
                      </a:ext>
                    </a:extLst>
                  </p:cNvPr>
                  <p:cNvSpPr/>
                  <p:nvPr/>
                </p:nvSpPr>
                <p:spPr bwMode="gray">
                  <a:xfrm>
                    <a:off x="4529613"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53" name="Freeform: Shape 4485">
                    <a:extLst>
                      <a:ext uri="{FF2B5EF4-FFF2-40B4-BE49-F238E27FC236}">
                        <a16:creationId xmlns:a16="http://schemas.microsoft.com/office/drawing/2014/main" id="{172F6426-8206-6D59-D005-16DAD83ED5FA}"/>
                      </a:ext>
                    </a:extLst>
                  </p:cNvPr>
                  <p:cNvSpPr/>
                  <p:nvPr/>
                </p:nvSpPr>
                <p:spPr bwMode="gray">
                  <a:xfrm>
                    <a:off x="4491799"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3" name="Graphic 16">
                  <a:extLst>
                    <a:ext uri="{FF2B5EF4-FFF2-40B4-BE49-F238E27FC236}">
                      <a16:creationId xmlns:a16="http://schemas.microsoft.com/office/drawing/2014/main" id="{05F3B878-FF9F-2081-A2E9-0EDEB4EB70AD}"/>
                    </a:ext>
                  </a:extLst>
                </p:cNvPr>
                <p:cNvGrpSpPr/>
                <p:nvPr/>
              </p:nvGrpSpPr>
              <p:grpSpPr bwMode="gray">
                <a:xfrm>
                  <a:off x="4510753" y="3068002"/>
                  <a:ext cx="75628" cy="75628"/>
                  <a:chOff x="4510753" y="3068002"/>
                  <a:chExt cx="75628" cy="75628"/>
                </a:xfrm>
              </p:grpSpPr>
              <p:sp>
                <p:nvSpPr>
                  <p:cNvPr id="3050" name="Freeform: Shape 4482">
                    <a:extLst>
                      <a:ext uri="{FF2B5EF4-FFF2-40B4-BE49-F238E27FC236}">
                        <a16:creationId xmlns:a16="http://schemas.microsoft.com/office/drawing/2014/main" id="{C03F3572-DF4B-0ECF-3CB4-2E6421FBC4CC}"/>
                      </a:ext>
                    </a:extLst>
                  </p:cNvPr>
                  <p:cNvSpPr/>
                  <p:nvPr/>
                </p:nvSpPr>
                <p:spPr bwMode="gray">
                  <a:xfrm>
                    <a:off x="4548568"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51" name="Freeform: Shape 4483">
                    <a:extLst>
                      <a:ext uri="{FF2B5EF4-FFF2-40B4-BE49-F238E27FC236}">
                        <a16:creationId xmlns:a16="http://schemas.microsoft.com/office/drawing/2014/main" id="{8E20BDE4-E67A-80D3-8078-EDDC8C6C89C6}"/>
                      </a:ext>
                    </a:extLst>
                  </p:cNvPr>
                  <p:cNvSpPr/>
                  <p:nvPr/>
                </p:nvSpPr>
                <p:spPr bwMode="gray">
                  <a:xfrm>
                    <a:off x="4510753" y="310581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4" name="Graphic 16">
                  <a:extLst>
                    <a:ext uri="{FF2B5EF4-FFF2-40B4-BE49-F238E27FC236}">
                      <a16:creationId xmlns:a16="http://schemas.microsoft.com/office/drawing/2014/main" id="{EF8A4B47-63AD-F66C-F271-57F776B1C44C}"/>
                    </a:ext>
                  </a:extLst>
                </p:cNvPr>
                <p:cNvGrpSpPr/>
                <p:nvPr/>
              </p:nvGrpSpPr>
              <p:grpSpPr bwMode="gray">
                <a:xfrm>
                  <a:off x="4529613" y="3068002"/>
                  <a:ext cx="75723" cy="75628"/>
                  <a:chOff x="4529613" y="3068002"/>
                  <a:chExt cx="75723" cy="75628"/>
                </a:xfrm>
              </p:grpSpPr>
              <p:sp>
                <p:nvSpPr>
                  <p:cNvPr id="3048" name="Freeform: Shape 4480">
                    <a:extLst>
                      <a:ext uri="{FF2B5EF4-FFF2-40B4-BE49-F238E27FC236}">
                        <a16:creationId xmlns:a16="http://schemas.microsoft.com/office/drawing/2014/main" id="{F458A69D-7772-B11A-A547-41B8801DDBAF}"/>
                      </a:ext>
                    </a:extLst>
                  </p:cNvPr>
                  <p:cNvSpPr/>
                  <p:nvPr/>
                </p:nvSpPr>
                <p:spPr bwMode="gray">
                  <a:xfrm>
                    <a:off x="456752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49" name="Freeform: Shape 4481">
                    <a:extLst>
                      <a:ext uri="{FF2B5EF4-FFF2-40B4-BE49-F238E27FC236}">
                        <a16:creationId xmlns:a16="http://schemas.microsoft.com/office/drawing/2014/main" id="{F9737BC4-09E7-BE34-EF8E-37FD060CC068}"/>
                      </a:ext>
                    </a:extLst>
                  </p:cNvPr>
                  <p:cNvSpPr/>
                  <p:nvPr/>
                </p:nvSpPr>
                <p:spPr bwMode="gray">
                  <a:xfrm>
                    <a:off x="4529613"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5" name="Graphic 16">
                  <a:extLst>
                    <a:ext uri="{FF2B5EF4-FFF2-40B4-BE49-F238E27FC236}">
                      <a16:creationId xmlns:a16="http://schemas.microsoft.com/office/drawing/2014/main" id="{13BD6985-F7D7-18AC-7CD3-DEC28CD8DB9E}"/>
                    </a:ext>
                  </a:extLst>
                </p:cNvPr>
                <p:cNvGrpSpPr/>
                <p:nvPr/>
              </p:nvGrpSpPr>
              <p:grpSpPr bwMode="gray">
                <a:xfrm>
                  <a:off x="4548568" y="3068002"/>
                  <a:ext cx="75723" cy="75628"/>
                  <a:chOff x="4548568" y="3068002"/>
                  <a:chExt cx="75723" cy="75628"/>
                </a:xfrm>
              </p:grpSpPr>
              <p:sp>
                <p:nvSpPr>
                  <p:cNvPr id="3046" name="Freeform: Shape 4478">
                    <a:extLst>
                      <a:ext uri="{FF2B5EF4-FFF2-40B4-BE49-F238E27FC236}">
                        <a16:creationId xmlns:a16="http://schemas.microsoft.com/office/drawing/2014/main" id="{79A0223C-A919-AC3F-AF42-E47B9DB33298}"/>
                      </a:ext>
                    </a:extLst>
                  </p:cNvPr>
                  <p:cNvSpPr/>
                  <p:nvPr/>
                </p:nvSpPr>
                <p:spPr bwMode="gray">
                  <a:xfrm>
                    <a:off x="4586382" y="306800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47" name="Freeform: Shape 4479">
                    <a:extLst>
                      <a:ext uri="{FF2B5EF4-FFF2-40B4-BE49-F238E27FC236}">
                        <a16:creationId xmlns:a16="http://schemas.microsoft.com/office/drawing/2014/main" id="{197403AB-2C1B-47B0-2C42-36A4200C82C2}"/>
                      </a:ext>
                    </a:extLst>
                  </p:cNvPr>
                  <p:cNvSpPr/>
                  <p:nvPr/>
                </p:nvSpPr>
                <p:spPr bwMode="gray">
                  <a:xfrm>
                    <a:off x="4548568" y="3105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6" name="Graphic 16">
                  <a:extLst>
                    <a:ext uri="{FF2B5EF4-FFF2-40B4-BE49-F238E27FC236}">
                      <a16:creationId xmlns:a16="http://schemas.microsoft.com/office/drawing/2014/main" id="{5746470D-A490-9B4F-F193-2FB8DF3BD275}"/>
                    </a:ext>
                  </a:extLst>
                </p:cNvPr>
                <p:cNvGrpSpPr/>
                <p:nvPr/>
              </p:nvGrpSpPr>
              <p:grpSpPr bwMode="gray">
                <a:xfrm>
                  <a:off x="4567522" y="3077336"/>
                  <a:ext cx="75628" cy="75723"/>
                  <a:chOff x="4567522" y="3077336"/>
                  <a:chExt cx="75628" cy="75723"/>
                </a:xfrm>
              </p:grpSpPr>
              <p:sp>
                <p:nvSpPr>
                  <p:cNvPr id="3044" name="Freeform: Shape 4476">
                    <a:extLst>
                      <a:ext uri="{FF2B5EF4-FFF2-40B4-BE49-F238E27FC236}">
                        <a16:creationId xmlns:a16="http://schemas.microsoft.com/office/drawing/2014/main" id="{4C93A907-E89E-E422-3A02-03F4EC0E8C12}"/>
                      </a:ext>
                    </a:extLst>
                  </p:cNvPr>
                  <p:cNvSpPr/>
                  <p:nvPr/>
                </p:nvSpPr>
                <p:spPr bwMode="gray">
                  <a:xfrm>
                    <a:off x="4605337"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45" name="Freeform: Shape 4477">
                    <a:extLst>
                      <a:ext uri="{FF2B5EF4-FFF2-40B4-BE49-F238E27FC236}">
                        <a16:creationId xmlns:a16="http://schemas.microsoft.com/office/drawing/2014/main" id="{F22639E5-6CA9-B6E5-FEA2-6AC93073A575}"/>
                      </a:ext>
                    </a:extLst>
                  </p:cNvPr>
                  <p:cNvSpPr/>
                  <p:nvPr/>
                </p:nvSpPr>
                <p:spPr bwMode="gray">
                  <a:xfrm>
                    <a:off x="4567522" y="311515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7" name="Graphic 16">
                  <a:extLst>
                    <a:ext uri="{FF2B5EF4-FFF2-40B4-BE49-F238E27FC236}">
                      <a16:creationId xmlns:a16="http://schemas.microsoft.com/office/drawing/2014/main" id="{CA1456B3-DD7E-73BE-5CAE-5255DA0C018C}"/>
                    </a:ext>
                  </a:extLst>
                </p:cNvPr>
                <p:cNvGrpSpPr/>
                <p:nvPr/>
              </p:nvGrpSpPr>
              <p:grpSpPr bwMode="gray">
                <a:xfrm>
                  <a:off x="4586382" y="3077336"/>
                  <a:ext cx="75723" cy="75723"/>
                  <a:chOff x="4586382" y="3077336"/>
                  <a:chExt cx="75723" cy="75723"/>
                </a:xfrm>
              </p:grpSpPr>
              <p:sp>
                <p:nvSpPr>
                  <p:cNvPr id="3042" name="Freeform: Shape 4474">
                    <a:extLst>
                      <a:ext uri="{FF2B5EF4-FFF2-40B4-BE49-F238E27FC236}">
                        <a16:creationId xmlns:a16="http://schemas.microsoft.com/office/drawing/2014/main" id="{A0831646-ADC1-2EDE-1813-0CA8022E046A}"/>
                      </a:ext>
                    </a:extLst>
                  </p:cNvPr>
                  <p:cNvSpPr/>
                  <p:nvPr/>
                </p:nvSpPr>
                <p:spPr bwMode="gray">
                  <a:xfrm>
                    <a:off x="4624291" y="307733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43" name="Freeform: Shape 4475">
                    <a:extLst>
                      <a:ext uri="{FF2B5EF4-FFF2-40B4-BE49-F238E27FC236}">
                        <a16:creationId xmlns:a16="http://schemas.microsoft.com/office/drawing/2014/main" id="{150C9DDB-7893-8763-EDF6-DB79A2C98527}"/>
                      </a:ext>
                    </a:extLst>
                  </p:cNvPr>
                  <p:cNvSpPr/>
                  <p:nvPr/>
                </p:nvSpPr>
                <p:spPr bwMode="gray">
                  <a:xfrm>
                    <a:off x="4586382" y="311515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8" name="Graphic 16">
                  <a:extLst>
                    <a:ext uri="{FF2B5EF4-FFF2-40B4-BE49-F238E27FC236}">
                      <a16:creationId xmlns:a16="http://schemas.microsoft.com/office/drawing/2014/main" id="{8BCF7E51-AFF0-4255-8EDD-E2D30CD41FD8}"/>
                    </a:ext>
                  </a:extLst>
                </p:cNvPr>
                <p:cNvGrpSpPr/>
                <p:nvPr/>
              </p:nvGrpSpPr>
              <p:grpSpPr bwMode="gray">
                <a:xfrm>
                  <a:off x="4605337" y="3085718"/>
                  <a:ext cx="75723" cy="75628"/>
                  <a:chOff x="4605337" y="3085718"/>
                  <a:chExt cx="75723" cy="75628"/>
                </a:xfrm>
              </p:grpSpPr>
              <p:sp>
                <p:nvSpPr>
                  <p:cNvPr id="3040" name="Freeform: Shape 4472">
                    <a:extLst>
                      <a:ext uri="{FF2B5EF4-FFF2-40B4-BE49-F238E27FC236}">
                        <a16:creationId xmlns:a16="http://schemas.microsoft.com/office/drawing/2014/main" id="{4DFFEF14-7C89-572C-1C0A-E8F6BBD6C4D8}"/>
                      </a:ext>
                    </a:extLst>
                  </p:cNvPr>
                  <p:cNvSpPr/>
                  <p:nvPr/>
                </p:nvSpPr>
                <p:spPr bwMode="gray">
                  <a:xfrm>
                    <a:off x="4643151"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41" name="Freeform: Shape 4473">
                    <a:extLst>
                      <a:ext uri="{FF2B5EF4-FFF2-40B4-BE49-F238E27FC236}">
                        <a16:creationId xmlns:a16="http://schemas.microsoft.com/office/drawing/2014/main" id="{82C42589-5A97-6BB9-FC7D-215AEEC115A4}"/>
                      </a:ext>
                    </a:extLst>
                  </p:cNvPr>
                  <p:cNvSpPr/>
                  <p:nvPr/>
                </p:nvSpPr>
                <p:spPr bwMode="gray">
                  <a:xfrm>
                    <a:off x="4605337" y="312353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19" name="Graphic 16">
                  <a:extLst>
                    <a:ext uri="{FF2B5EF4-FFF2-40B4-BE49-F238E27FC236}">
                      <a16:creationId xmlns:a16="http://schemas.microsoft.com/office/drawing/2014/main" id="{B58E5621-A72D-F4C4-1B74-8EB165034C7D}"/>
                    </a:ext>
                  </a:extLst>
                </p:cNvPr>
                <p:cNvGrpSpPr/>
                <p:nvPr/>
              </p:nvGrpSpPr>
              <p:grpSpPr bwMode="gray">
                <a:xfrm>
                  <a:off x="4624291" y="3085718"/>
                  <a:ext cx="75628" cy="75628"/>
                  <a:chOff x="4624291" y="3085718"/>
                  <a:chExt cx="75628" cy="75628"/>
                </a:xfrm>
              </p:grpSpPr>
              <p:sp>
                <p:nvSpPr>
                  <p:cNvPr id="3038" name="Freeform: Shape 4470">
                    <a:extLst>
                      <a:ext uri="{FF2B5EF4-FFF2-40B4-BE49-F238E27FC236}">
                        <a16:creationId xmlns:a16="http://schemas.microsoft.com/office/drawing/2014/main" id="{04FAD61B-ED2A-517D-959C-64BF0DC8586F}"/>
                      </a:ext>
                    </a:extLst>
                  </p:cNvPr>
                  <p:cNvSpPr/>
                  <p:nvPr/>
                </p:nvSpPr>
                <p:spPr bwMode="gray">
                  <a:xfrm>
                    <a:off x="4662106" y="3085718"/>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9" name="Freeform: Shape 4471">
                    <a:extLst>
                      <a:ext uri="{FF2B5EF4-FFF2-40B4-BE49-F238E27FC236}">
                        <a16:creationId xmlns:a16="http://schemas.microsoft.com/office/drawing/2014/main" id="{2D3B90F4-2471-0D17-EAEB-1AA2D098D4B6}"/>
                      </a:ext>
                    </a:extLst>
                  </p:cNvPr>
                  <p:cNvSpPr/>
                  <p:nvPr/>
                </p:nvSpPr>
                <p:spPr bwMode="gray">
                  <a:xfrm>
                    <a:off x="4624291" y="312353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0" name="Graphic 16">
                  <a:extLst>
                    <a:ext uri="{FF2B5EF4-FFF2-40B4-BE49-F238E27FC236}">
                      <a16:creationId xmlns:a16="http://schemas.microsoft.com/office/drawing/2014/main" id="{171D3745-A16C-C5D1-C017-45E3D94B9784}"/>
                    </a:ext>
                  </a:extLst>
                </p:cNvPr>
                <p:cNvGrpSpPr/>
                <p:nvPr/>
              </p:nvGrpSpPr>
              <p:grpSpPr bwMode="gray">
                <a:xfrm>
                  <a:off x="4644008" y="3095148"/>
                  <a:ext cx="75723" cy="75628"/>
                  <a:chOff x="4644008" y="3095148"/>
                  <a:chExt cx="75723" cy="75628"/>
                </a:xfrm>
              </p:grpSpPr>
              <p:sp>
                <p:nvSpPr>
                  <p:cNvPr id="3036" name="Freeform: Shape 4468">
                    <a:extLst>
                      <a:ext uri="{FF2B5EF4-FFF2-40B4-BE49-F238E27FC236}">
                        <a16:creationId xmlns:a16="http://schemas.microsoft.com/office/drawing/2014/main" id="{5FB42418-DB86-CB54-2ED2-6F21BED61BDB}"/>
                      </a:ext>
                    </a:extLst>
                  </p:cNvPr>
                  <p:cNvSpPr/>
                  <p:nvPr/>
                </p:nvSpPr>
                <p:spPr bwMode="gray">
                  <a:xfrm>
                    <a:off x="4681822"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7" name="Freeform: Shape 4469">
                    <a:extLst>
                      <a:ext uri="{FF2B5EF4-FFF2-40B4-BE49-F238E27FC236}">
                        <a16:creationId xmlns:a16="http://schemas.microsoft.com/office/drawing/2014/main" id="{0E8D31B2-499D-BF5E-A85E-E6F6CD9976DF}"/>
                      </a:ext>
                    </a:extLst>
                  </p:cNvPr>
                  <p:cNvSpPr/>
                  <p:nvPr/>
                </p:nvSpPr>
                <p:spPr bwMode="gray">
                  <a:xfrm>
                    <a:off x="4644008" y="31329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1" name="Graphic 16">
                  <a:extLst>
                    <a:ext uri="{FF2B5EF4-FFF2-40B4-BE49-F238E27FC236}">
                      <a16:creationId xmlns:a16="http://schemas.microsoft.com/office/drawing/2014/main" id="{86D09A60-D401-0592-A998-CAF6A4BDE295}"/>
                    </a:ext>
                  </a:extLst>
                </p:cNvPr>
                <p:cNvGrpSpPr/>
                <p:nvPr/>
              </p:nvGrpSpPr>
              <p:grpSpPr bwMode="gray">
                <a:xfrm>
                  <a:off x="4662963" y="3095148"/>
                  <a:ext cx="75628" cy="75628"/>
                  <a:chOff x="4662963" y="3095148"/>
                  <a:chExt cx="75628" cy="75628"/>
                </a:xfrm>
              </p:grpSpPr>
              <p:sp>
                <p:nvSpPr>
                  <p:cNvPr id="3034" name="Freeform: Shape 4466">
                    <a:extLst>
                      <a:ext uri="{FF2B5EF4-FFF2-40B4-BE49-F238E27FC236}">
                        <a16:creationId xmlns:a16="http://schemas.microsoft.com/office/drawing/2014/main" id="{1DC0BC81-6220-DA25-D1C6-C3626FB8391C}"/>
                      </a:ext>
                    </a:extLst>
                  </p:cNvPr>
                  <p:cNvSpPr/>
                  <p:nvPr/>
                </p:nvSpPr>
                <p:spPr bwMode="gray">
                  <a:xfrm>
                    <a:off x="4700777" y="309514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5" name="Freeform: Shape 4467">
                    <a:extLst>
                      <a:ext uri="{FF2B5EF4-FFF2-40B4-BE49-F238E27FC236}">
                        <a16:creationId xmlns:a16="http://schemas.microsoft.com/office/drawing/2014/main" id="{AA6D75E2-BDD0-5020-619A-A2E71F1BF43C}"/>
                      </a:ext>
                    </a:extLst>
                  </p:cNvPr>
                  <p:cNvSpPr/>
                  <p:nvPr/>
                </p:nvSpPr>
                <p:spPr bwMode="gray">
                  <a:xfrm>
                    <a:off x="4662963" y="31329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2" name="Graphic 16">
                  <a:extLst>
                    <a:ext uri="{FF2B5EF4-FFF2-40B4-BE49-F238E27FC236}">
                      <a16:creationId xmlns:a16="http://schemas.microsoft.com/office/drawing/2014/main" id="{DCCE70BC-C3AD-8C4F-A79D-A99E30BCBCC2}"/>
                    </a:ext>
                  </a:extLst>
                </p:cNvPr>
                <p:cNvGrpSpPr/>
                <p:nvPr/>
              </p:nvGrpSpPr>
              <p:grpSpPr bwMode="gray">
                <a:xfrm>
                  <a:off x="4373974" y="3035712"/>
                  <a:ext cx="75723" cy="75723"/>
                  <a:chOff x="4373974" y="3035712"/>
                  <a:chExt cx="75723" cy="75723"/>
                </a:xfrm>
              </p:grpSpPr>
              <p:sp>
                <p:nvSpPr>
                  <p:cNvPr id="3032" name="Freeform: Shape 4464">
                    <a:extLst>
                      <a:ext uri="{FF2B5EF4-FFF2-40B4-BE49-F238E27FC236}">
                        <a16:creationId xmlns:a16="http://schemas.microsoft.com/office/drawing/2014/main" id="{E84F67A7-4AC1-B13A-8C3C-E618EFC15A91}"/>
                      </a:ext>
                    </a:extLst>
                  </p:cNvPr>
                  <p:cNvSpPr/>
                  <p:nvPr/>
                </p:nvSpPr>
                <p:spPr bwMode="gray">
                  <a:xfrm>
                    <a:off x="441188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3" name="Freeform: Shape 4465">
                    <a:extLst>
                      <a:ext uri="{FF2B5EF4-FFF2-40B4-BE49-F238E27FC236}">
                        <a16:creationId xmlns:a16="http://schemas.microsoft.com/office/drawing/2014/main" id="{6000BB74-9FE0-56D8-741D-1EB81271B916}"/>
                      </a:ext>
                    </a:extLst>
                  </p:cNvPr>
                  <p:cNvSpPr/>
                  <p:nvPr/>
                </p:nvSpPr>
                <p:spPr bwMode="gray">
                  <a:xfrm>
                    <a:off x="4373974"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3" name="Graphic 16">
                  <a:extLst>
                    <a:ext uri="{FF2B5EF4-FFF2-40B4-BE49-F238E27FC236}">
                      <a16:creationId xmlns:a16="http://schemas.microsoft.com/office/drawing/2014/main" id="{FBD7966C-175C-4C3E-6069-9F44359F9341}"/>
                    </a:ext>
                  </a:extLst>
                </p:cNvPr>
                <p:cNvGrpSpPr/>
                <p:nvPr/>
              </p:nvGrpSpPr>
              <p:grpSpPr bwMode="gray">
                <a:xfrm>
                  <a:off x="4391215" y="3035712"/>
                  <a:ext cx="75628" cy="75723"/>
                  <a:chOff x="4391215" y="3035712"/>
                  <a:chExt cx="75628" cy="75723"/>
                </a:xfrm>
              </p:grpSpPr>
              <p:sp>
                <p:nvSpPr>
                  <p:cNvPr id="3030" name="Freeform: Shape 4462">
                    <a:extLst>
                      <a:ext uri="{FF2B5EF4-FFF2-40B4-BE49-F238E27FC236}">
                        <a16:creationId xmlns:a16="http://schemas.microsoft.com/office/drawing/2014/main" id="{B2AC31CD-0422-4DEB-11F0-7E141A11A5DB}"/>
                      </a:ext>
                    </a:extLst>
                  </p:cNvPr>
                  <p:cNvSpPr/>
                  <p:nvPr/>
                </p:nvSpPr>
                <p:spPr bwMode="gray">
                  <a:xfrm>
                    <a:off x="442902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31" name="Freeform: Shape 4463">
                    <a:extLst>
                      <a:ext uri="{FF2B5EF4-FFF2-40B4-BE49-F238E27FC236}">
                        <a16:creationId xmlns:a16="http://schemas.microsoft.com/office/drawing/2014/main" id="{050F8A67-FE2E-6B8C-6F93-18206A01AB57}"/>
                      </a:ext>
                    </a:extLst>
                  </p:cNvPr>
                  <p:cNvSpPr/>
                  <p:nvPr/>
                </p:nvSpPr>
                <p:spPr bwMode="gray">
                  <a:xfrm>
                    <a:off x="4391215" y="307362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4" name="Graphic 16">
                  <a:extLst>
                    <a:ext uri="{FF2B5EF4-FFF2-40B4-BE49-F238E27FC236}">
                      <a16:creationId xmlns:a16="http://schemas.microsoft.com/office/drawing/2014/main" id="{D7411104-8D70-9AD0-78F7-CD179EEC0412}"/>
                    </a:ext>
                  </a:extLst>
                </p:cNvPr>
                <p:cNvGrpSpPr/>
                <p:nvPr/>
              </p:nvGrpSpPr>
              <p:grpSpPr bwMode="gray">
                <a:xfrm>
                  <a:off x="4408360" y="3035712"/>
                  <a:ext cx="75723" cy="75723"/>
                  <a:chOff x="4408360" y="3035712"/>
                  <a:chExt cx="75723" cy="75723"/>
                </a:xfrm>
              </p:grpSpPr>
              <p:sp>
                <p:nvSpPr>
                  <p:cNvPr id="3028" name="Freeform: Shape 4460">
                    <a:extLst>
                      <a:ext uri="{FF2B5EF4-FFF2-40B4-BE49-F238E27FC236}">
                        <a16:creationId xmlns:a16="http://schemas.microsoft.com/office/drawing/2014/main" id="{91FB6958-6D37-B07B-D8D6-6F28205C7C75}"/>
                      </a:ext>
                    </a:extLst>
                  </p:cNvPr>
                  <p:cNvSpPr/>
                  <p:nvPr/>
                </p:nvSpPr>
                <p:spPr bwMode="gray">
                  <a:xfrm>
                    <a:off x="4446269"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29" name="Freeform: Shape 4461">
                    <a:extLst>
                      <a:ext uri="{FF2B5EF4-FFF2-40B4-BE49-F238E27FC236}">
                        <a16:creationId xmlns:a16="http://schemas.microsoft.com/office/drawing/2014/main" id="{5AB9F850-DC19-93D9-D294-67141B2A160E}"/>
                      </a:ext>
                    </a:extLst>
                  </p:cNvPr>
                  <p:cNvSpPr/>
                  <p:nvPr/>
                </p:nvSpPr>
                <p:spPr bwMode="gray">
                  <a:xfrm>
                    <a:off x="4408360" y="307362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5" name="Graphic 16">
                  <a:extLst>
                    <a:ext uri="{FF2B5EF4-FFF2-40B4-BE49-F238E27FC236}">
                      <a16:creationId xmlns:a16="http://schemas.microsoft.com/office/drawing/2014/main" id="{23E23C5E-67DB-7E2A-C4EB-5C0A05390BC3}"/>
                    </a:ext>
                  </a:extLst>
                </p:cNvPr>
                <p:cNvGrpSpPr/>
                <p:nvPr/>
              </p:nvGrpSpPr>
              <p:grpSpPr bwMode="gray">
                <a:xfrm>
                  <a:off x="4425600" y="3035712"/>
                  <a:ext cx="75628" cy="75723"/>
                  <a:chOff x="4425600" y="3035712"/>
                  <a:chExt cx="75628" cy="75723"/>
                </a:xfrm>
              </p:grpSpPr>
              <p:sp>
                <p:nvSpPr>
                  <p:cNvPr id="3026" name="Freeform: Shape 4458">
                    <a:extLst>
                      <a:ext uri="{FF2B5EF4-FFF2-40B4-BE49-F238E27FC236}">
                        <a16:creationId xmlns:a16="http://schemas.microsoft.com/office/drawing/2014/main" id="{E772B47C-5913-DFB8-F0E8-42EB720A7156}"/>
                      </a:ext>
                    </a:extLst>
                  </p:cNvPr>
                  <p:cNvSpPr/>
                  <p:nvPr/>
                </p:nvSpPr>
                <p:spPr bwMode="gray">
                  <a:xfrm>
                    <a:off x="4463414" y="303571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27" name="Freeform: Shape 4459">
                    <a:extLst>
                      <a:ext uri="{FF2B5EF4-FFF2-40B4-BE49-F238E27FC236}">
                        <a16:creationId xmlns:a16="http://schemas.microsoft.com/office/drawing/2014/main" id="{34419D5B-0483-A41D-7915-6F0D84CCA649}"/>
                      </a:ext>
                    </a:extLst>
                  </p:cNvPr>
                  <p:cNvSpPr/>
                  <p:nvPr/>
                </p:nvSpPr>
                <p:spPr bwMode="gray">
                  <a:xfrm>
                    <a:off x="4425600" y="3073621"/>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6" name="Graphic 16">
                  <a:extLst>
                    <a:ext uri="{FF2B5EF4-FFF2-40B4-BE49-F238E27FC236}">
                      <a16:creationId xmlns:a16="http://schemas.microsoft.com/office/drawing/2014/main" id="{045DC08D-0921-D6F0-5775-A24E2DFA6528}"/>
                    </a:ext>
                  </a:extLst>
                </p:cNvPr>
                <p:cNvGrpSpPr/>
                <p:nvPr/>
              </p:nvGrpSpPr>
              <p:grpSpPr bwMode="gray">
                <a:xfrm>
                  <a:off x="4744687" y="3128104"/>
                  <a:ext cx="75723" cy="75723"/>
                  <a:chOff x="4744687" y="3128104"/>
                  <a:chExt cx="75723" cy="75723"/>
                </a:xfrm>
              </p:grpSpPr>
              <p:sp>
                <p:nvSpPr>
                  <p:cNvPr id="3024" name="Freeform: Shape 4456">
                    <a:extLst>
                      <a:ext uri="{FF2B5EF4-FFF2-40B4-BE49-F238E27FC236}">
                        <a16:creationId xmlns:a16="http://schemas.microsoft.com/office/drawing/2014/main" id="{EDE73773-65CF-B2A9-6AE0-4F82FF93C8D4}"/>
                      </a:ext>
                    </a:extLst>
                  </p:cNvPr>
                  <p:cNvSpPr/>
                  <p:nvPr/>
                </p:nvSpPr>
                <p:spPr bwMode="gray">
                  <a:xfrm>
                    <a:off x="4782502"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25" name="Freeform: Shape 4457">
                    <a:extLst>
                      <a:ext uri="{FF2B5EF4-FFF2-40B4-BE49-F238E27FC236}">
                        <a16:creationId xmlns:a16="http://schemas.microsoft.com/office/drawing/2014/main" id="{3ACD8185-3DDA-F2E9-099C-DB71E9E17838}"/>
                      </a:ext>
                    </a:extLst>
                  </p:cNvPr>
                  <p:cNvSpPr/>
                  <p:nvPr/>
                </p:nvSpPr>
                <p:spPr bwMode="gray">
                  <a:xfrm>
                    <a:off x="4744687"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7" name="Graphic 16">
                  <a:extLst>
                    <a:ext uri="{FF2B5EF4-FFF2-40B4-BE49-F238E27FC236}">
                      <a16:creationId xmlns:a16="http://schemas.microsoft.com/office/drawing/2014/main" id="{7D6DC9CD-51FE-D057-11CD-33255E000B6A}"/>
                    </a:ext>
                  </a:extLst>
                </p:cNvPr>
                <p:cNvGrpSpPr/>
                <p:nvPr/>
              </p:nvGrpSpPr>
              <p:grpSpPr bwMode="gray">
                <a:xfrm>
                  <a:off x="4763642" y="3128104"/>
                  <a:ext cx="75628" cy="75723"/>
                  <a:chOff x="4763642" y="3128104"/>
                  <a:chExt cx="75628" cy="75723"/>
                </a:xfrm>
              </p:grpSpPr>
              <p:sp>
                <p:nvSpPr>
                  <p:cNvPr id="3022" name="Freeform: Shape 4454">
                    <a:extLst>
                      <a:ext uri="{FF2B5EF4-FFF2-40B4-BE49-F238E27FC236}">
                        <a16:creationId xmlns:a16="http://schemas.microsoft.com/office/drawing/2014/main" id="{AE6E4EA4-60A0-2B9F-A08F-3A58D72282BE}"/>
                      </a:ext>
                    </a:extLst>
                  </p:cNvPr>
                  <p:cNvSpPr/>
                  <p:nvPr/>
                </p:nvSpPr>
                <p:spPr bwMode="gray">
                  <a:xfrm>
                    <a:off x="4801456"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23" name="Freeform: Shape 4455">
                    <a:extLst>
                      <a:ext uri="{FF2B5EF4-FFF2-40B4-BE49-F238E27FC236}">
                        <a16:creationId xmlns:a16="http://schemas.microsoft.com/office/drawing/2014/main" id="{1B5FFB5D-C2AF-74F7-1CB5-0352C853662C}"/>
                      </a:ext>
                    </a:extLst>
                  </p:cNvPr>
                  <p:cNvSpPr/>
                  <p:nvPr/>
                </p:nvSpPr>
                <p:spPr bwMode="gray">
                  <a:xfrm>
                    <a:off x="4763642"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8" name="Graphic 16">
                  <a:extLst>
                    <a:ext uri="{FF2B5EF4-FFF2-40B4-BE49-F238E27FC236}">
                      <a16:creationId xmlns:a16="http://schemas.microsoft.com/office/drawing/2014/main" id="{DDB9DB55-77AF-2CE2-05E7-085BDECDD1F1}"/>
                    </a:ext>
                  </a:extLst>
                </p:cNvPr>
                <p:cNvGrpSpPr/>
                <p:nvPr/>
              </p:nvGrpSpPr>
              <p:grpSpPr bwMode="gray">
                <a:xfrm>
                  <a:off x="4782502" y="3128104"/>
                  <a:ext cx="75723" cy="75723"/>
                  <a:chOff x="4782502" y="3128104"/>
                  <a:chExt cx="75723" cy="75723"/>
                </a:xfrm>
              </p:grpSpPr>
              <p:sp>
                <p:nvSpPr>
                  <p:cNvPr id="3020" name="Freeform: Shape 4452">
                    <a:extLst>
                      <a:ext uri="{FF2B5EF4-FFF2-40B4-BE49-F238E27FC236}">
                        <a16:creationId xmlns:a16="http://schemas.microsoft.com/office/drawing/2014/main" id="{7EA9ECA0-7B33-20D4-0186-34BF890C2897}"/>
                      </a:ext>
                    </a:extLst>
                  </p:cNvPr>
                  <p:cNvSpPr/>
                  <p:nvPr/>
                </p:nvSpPr>
                <p:spPr bwMode="gray">
                  <a:xfrm>
                    <a:off x="4820411"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21" name="Freeform: Shape 4453">
                    <a:extLst>
                      <a:ext uri="{FF2B5EF4-FFF2-40B4-BE49-F238E27FC236}">
                        <a16:creationId xmlns:a16="http://schemas.microsoft.com/office/drawing/2014/main" id="{65982773-2887-99C0-5628-1EAA14977C8A}"/>
                      </a:ext>
                    </a:extLst>
                  </p:cNvPr>
                  <p:cNvSpPr/>
                  <p:nvPr/>
                </p:nvSpPr>
                <p:spPr bwMode="gray">
                  <a:xfrm>
                    <a:off x="4782502"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29" name="Graphic 16">
                  <a:extLst>
                    <a:ext uri="{FF2B5EF4-FFF2-40B4-BE49-F238E27FC236}">
                      <a16:creationId xmlns:a16="http://schemas.microsoft.com/office/drawing/2014/main" id="{F1917D08-802E-497E-39DF-EA62E69ABD45}"/>
                    </a:ext>
                  </a:extLst>
                </p:cNvPr>
                <p:cNvGrpSpPr/>
                <p:nvPr/>
              </p:nvGrpSpPr>
              <p:grpSpPr bwMode="gray">
                <a:xfrm>
                  <a:off x="4803171" y="3141154"/>
                  <a:ext cx="75723" cy="75723"/>
                  <a:chOff x="4803171" y="3141154"/>
                  <a:chExt cx="75723" cy="75723"/>
                </a:xfrm>
              </p:grpSpPr>
              <p:sp>
                <p:nvSpPr>
                  <p:cNvPr id="3018" name="Freeform: Shape 4450">
                    <a:extLst>
                      <a:ext uri="{FF2B5EF4-FFF2-40B4-BE49-F238E27FC236}">
                        <a16:creationId xmlns:a16="http://schemas.microsoft.com/office/drawing/2014/main" id="{599D9F7D-C96D-7E9C-0776-CAA9BE98FEBE}"/>
                      </a:ext>
                    </a:extLst>
                  </p:cNvPr>
                  <p:cNvSpPr/>
                  <p:nvPr/>
                </p:nvSpPr>
                <p:spPr bwMode="gray">
                  <a:xfrm>
                    <a:off x="484108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19" name="Freeform: Shape 4451">
                    <a:extLst>
                      <a:ext uri="{FF2B5EF4-FFF2-40B4-BE49-F238E27FC236}">
                        <a16:creationId xmlns:a16="http://schemas.microsoft.com/office/drawing/2014/main" id="{67597B05-F43C-11F4-34FF-602EB4F4BBF9}"/>
                      </a:ext>
                    </a:extLst>
                  </p:cNvPr>
                  <p:cNvSpPr/>
                  <p:nvPr/>
                </p:nvSpPr>
                <p:spPr bwMode="gray">
                  <a:xfrm>
                    <a:off x="4803171"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0" name="Graphic 16">
                  <a:extLst>
                    <a:ext uri="{FF2B5EF4-FFF2-40B4-BE49-F238E27FC236}">
                      <a16:creationId xmlns:a16="http://schemas.microsoft.com/office/drawing/2014/main" id="{BFBAF186-BAF1-4175-1951-9F63533CF61B}"/>
                    </a:ext>
                  </a:extLst>
                </p:cNvPr>
                <p:cNvGrpSpPr/>
                <p:nvPr/>
              </p:nvGrpSpPr>
              <p:grpSpPr bwMode="gray">
                <a:xfrm>
                  <a:off x="4822126" y="3141154"/>
                  <a:ext cx="75723" cy="75723"/>
                  <a:chOff x="4822126" y="3141154"/>
                  <a:chExt cx="75723" cy="75723"/>
                </a:xfrm>
              </p:grpSpPr>
              <p:sp>
                <p:nvSpPr>
                  <p:cNvPr id="3016" name="Freeform: Shape 4448">
                    <a:extLst>
                      <a:ext uri="{FF2B5EF4-FFF2-40B4-BE49-F238E27FC236}">
                        <a16:creationId xmlns:a16="http://schemas.microsoft.com/office/drawing/2014/main" id="{BC876E08-A2CE-FDE5-E733-B45D0E693123}"/>
                      </a:ext>
                    </a:extLst>
                  </p:cNvPr>
                  <p:cNvSpPr/>
                  <p:nvPr/>
                </p:nvSpPr>
                <p:spPr bwMode="gray">
                  <a:xfrm>
                    <a:off x="4859940"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17" name="Freeform: Shape 4449">
                    <a:extLst>
                      <a:ext uri="{FF2B5EF4-FFF2-40B4-BE49-F238E27FC236}">
                        <a16:creationId xmlns:a16="http://schemas.microsoft.com/office/drawing/2014/main" id="{EC6C8435-8C85-66D4-CF12-524E273EBB4F}"/>
                      </a:ext>
                    </a:extLst>
                  </p:cNvPr>
                  <p:cNvSpPr/>
                  <p:nvPr/>
                </p:nvSpPr>
                <p:spPr bwMode="gray">
                  <a:xfrm>
                    <a:off x="4822126"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1" name="Graphic 16">
                  <a:extLst>
                    <a:ext uri="{FF2B5EF4-FFF2-40B4-BE49-F238E27FC236}">
                      <a16:creationId xmlns:a16="http://schemas.microsoft.com/office/drawing/2014/main" id="{E4F55519-42B0-EEDD-4C60-26DBBBC08E3D}"/>
                    </a:ext>
                  </a:extLst>
                </p:cNvPr>
                <p:cNvGrpSpPr/>
                <p:nvPr/>
              </p:nvGrpSpPr>
              <p:grpSpPr bwMode="gray">
                <a:xfrm>
                  <a:off x="4841080" y="3141154"/>
                  <a:ext cx="75628" cy="75723"/>
                  <a:chOff x="4841080" y="3141154"/>
                  <a:chExt cx="75628" cy="75723"/>
                </a:xfrm>
              </p:grpSpPr>
              <p:sp>
                <p:nvSpPr>
                  <p:cNvPr id="3014" name="Freeform: Shape 4446">
                    <a:extLst>
                      <a:ext uri="{FF2B5EF4-FFF2-40B4-BE49-F238E27FC236}">
                        <a16:creationId xmlns:a16="http://schemas.microsoft.com/office/drawing/2014/main" id="{9ECD9861-8687-8B84-D41B-FF8034FB689E}"/>
                      </a:ext>
                    </a:extLst>
                  </p:cNvPr>
                  <p:cNvSpPr/>
                  <p:nvPr/>
                </p:nvSpPr>
                <p:spPr bwMode="gray">
                  <a:xfrm>
                    <a:off x="4878895"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15" name="Freeform: Shape 4447">
                    <a:extLst>
                      <a:ext uri="{FF2B5EF4-FFF2-40B4-BE49-F238E27FC236}">
                        <a16:creationId xmlns:a16="http://schemas.microsoft.com/office/drawing/2014/main" id="{9A5305E5-440E-DB5C-7C3F-E4F3D3CC4DD7}"/>
                      </a:ext>
                    </a:extLst>
                  </p:cNvPr>
                  <p:cNvSpPr/>
                  <p:nvPr/>
                </p:nvSpPr>
                <p:spPr bwMode="gray">
                  <a:xfrm>
                    <a:off x="4841080" y="3179063"/>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2" name="Graphic 16">
                  <a:extLst>
                    <a:ext uri="{FF2B5EF4-FFF2-40B4-BE49-F238E27FC236}">
                      <a16:creationId xmlns:a16="http://schemas.microsoft.com/office/drawing/2014/main" id="{9825F99B-1AB1-1A1A-73D2-5A6EE5E7CF7A}"/>
                    </a:ext>
                  </a:extLst>
                </p:cNvPr>
                <p:cNvGrpSpPr/>
                <p:nvPr/>
              </p:nvGrpSpPr>
              <p:grpSpPr bwMode="gray">
                <a:xfrm>
                  <a:off x="4859940" y="3152393"/>
                  <a:ext cx="75723" cy="75723"/>
                  <a:chOff x="4859940" y="3152393"/>
                  <a:chExt cx="75723" cy="75723"/>
                </a:xfrm>
              </p:grpSpPr>
              <p:sp>
                <p:nvSpPr>
                  <p:cNvPr id="3012" name="Freeform: Shape 4444">
                    <a:extLst>
                      <a:ext uri="{FF2B5EF4-FFF2-40B4-BE49-F238E27FC236}">
                        <a16:creationId xmlns:a16="http://schemas.microsoft.com/office/drawing/2014/main" id="{BFDFC056-80AA-0C08-9F63-681B11DE9E63}"/>
                      </a:ext>
                    </a:extLst>
                  </p:cNvPr>
                  <p:cNvSpPr/>
                  <p:nvPr/>
                </p:nvSpPr>
                <p:spPr bwMode="gray">
                  <a:xfrm>
                    <a:off x="4897849"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13" name="Freeform: Shape 4445">
                    <a:extLst>
                      <a:ext uri="{FF2B5EF4-FFF2-40B4-BE49-F238E27FC236}">
                        <a16:creationId xmlns:a16="http://schemas.microsoft.com/office/drawing/2014/main" id="{537C8D2B-29BC-1D16-3575-B9846B564985}"/>
                      </a:ext>
                    </a:extLst>
                  </p:cNvPr>
                  <p:cNvSpPr/>
                  <p:nvPr/>
                </p:nvSpPr>
                <p:spPr bwMode="gray">
                  <a:xfrm>
                    <a:off x="4859940"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3" name="Graphic 16">
                  <a:extLst>
                    <a:ext uri="{FF2B5EF4-FFF2-40B4-BE49-F238E27FC236}">
                      <a16:creationId xmlns:a16="http://schemas.microsoft.com/office/drawing/2014/main" id="{1B860CB3-A819-B58A-C1F2-F248726DC7CE}"/>
                    </a:ext>
                  </a:extLst>
                </p:cNvPr>
                <p:cNvGrpSpPr/>
                <p:nvPr/>
              </p:nvGrpSpPr>
              <p:grpSpPr bwMode="gray">
                <a:xfrm>
                  <a:off x="4878895" y="3168681"/>
                  <a:ext cx="75723" cy="75723"/>
                  <a:chOff x="4878895" y="3168681"/>
                  <a:chExt cx="75723" cy="75723"/>
                </a:xfrm>
              </p:grpSpPr>
              <p:sp>
                <p:nvSpPr>
                  <p:cNvPr id="3010" name="Freeform: Shape 4442">
                    <a:extLst>
                      <a:ext uri="{FF2B5EF4-FFF2-40B4-BE49-F238E27FC236}">
                        <a16:creationId xmlns:a16="http://schemas.microsoft.com/office/drawing/2014/main" id="{47EB3736-7059-30D4-E59C-ED4C5BFD106F}"/>
                      </a:ext>
                    </a:extLst>
                  </p:cNvPr>
                  <p:cNvSpPr/>
                  <p:nvPr/>
                </p:nvSpPr>
                <p:spPr bwMode="gray">
                  <a:xfrm>
                    <a:off x="4916709" y="316868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11" name="Freeform: Shape 4443">
                    <a:extLst>
                      <a:ext uri="{FF2B5EF4-FFF2-40B4-BE49-F238E27FC236}">
                        <a16:creationId xmlns:a16="http://schemas.microsoft.com/office/drawing/2014/main" id="{AF7461CD-2FA1-DDC4-7CAE-625129A7F54B}"/>
                      </a:ext>
                    </a:extLst>
                  </p:cNvPr>
                  <p:cNvSpPr/>
                  <p:nvPr/>
                </p:nvSpPr>
                <p:spPr bwMode="gray">
                  <a:xfrm>
                    <a:off x="4878895" y="32064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4" name="Graphic 16">
                  <a:extLst>
                    <a:ext uri="{FF2B5EF4-FFF2-40B4-BE49-F238E27FC236}">
                      <a16:creationId xmlns:a16="http://schemas.microsoft.com/office/drawing/2014/main" id="{99DDA046-19EE-11A9-3478-5B68CDF7A6AC}"/>
                    </a:ext>
                  </a:extLst>
                </p:cNvPr>
                <p:cNvGrpSpPr/>
                <p:nvPr/>
              </p:nvGrpSpPr>
              <p:grpSpPr bwMode="gray">
                <a:xfrm>
                  <a:off x="4897849" y="3181730"/>
                  <a:ext cx="75628" cy="75723"/>
                  <a:chOff x="4897849" y="3181730"/>
                  <a:chExt cx="75628" cy="75723"/>
                </a:xfrm>
              </p:grpSpPr>
              <p:sp>
                <p:nvSpPr>
                  <p:cNvPr id="3008" name="Freeform: Shape 4440">
                    <a:extLst>
                      <a:ext uri="{FF2B5EF4-FFF2-40B4-BE49-F238E27FC236}">
                        <a16:creationId xmlns:a16="http://schemas.microsoft.com/office/drawing/2014/main" id="{EAB3EF19-8B0C-C83D-1FAA-CED0D26EFA9D}"/>
                      </a:ext>
                    </a:extLst>
                  </p:cNvPr>
                  <p:cNvSpPr/>
                  <p:nvPr/>
                </p:nvSpPr>
                <p:spPr bwMode="gray">
                  <a:xfrm>
                    <a:off x="4935664"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09" name="Freeform: Shape 4441">
                    <a:extLst>
                      <a:ext uri="{FF2B5EF4-FFF2-40B4-BE49-F238E27FC236}">
                        <a16:creationId xmlns:a16="http://schemas.microsoft.com/office/drawing/2014/main" id="{A881E1C0-8C45-ADFB-7F1F-DA6C68A8AC7E}"/>
                      </a:ext>
                    </a:extLst>
                  </p:cNvPr>
                  <p:cNvSpPr/>
                  <p:nvPr/>
                </p:nvSpPr>
                <p:spPr bwMode="gray">
                  <a:xfrm>
                    <a:off x="4897849" y="3219640"/>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5" name="Graphic 16">
                  <a:extLst>
                    <a:ext uri="{FF2B5EF4-FFF2-40B4-BE49-F238E27FC236}">
                      <a16:creationId xmlns:a16="http://schemas.microsoft.com/office/drawing/2014/main" id="{C74878B1-9C07-5C98-AFFD-7735ED1271C1}"/>
                    </a:ext>
                  </a:extLst>
                </p:cNvPr>
                <p:cNvGrpSpPr/>
                <p:nvPr/>
              </p:nvGrpSpPr>
              <p:grpSpPr bwMode="gray">
                <a:xfrm>
                  <a:off x="4916709" y="3185921"/>
                  <a:ext cx="75723" cy="75723"/>
                  <a:chOff x="4916709" y="3185921"/>
                  <a:chExt cx="75723" cy="75723"/>
                </a:xfrm>
              </p:grpSpPr>
              <p:sp>
                <p:nvSpPr>
                  <p:cNvPr id="3006" name="Freeform: Shape 4438">
                    <a:extLst>
                      <a:ext uri="{FF2B5EF4-FFF2-40B4-BE49-F238E27FC236}">
                        <a16:creationId xmlns:a16="http://schemas.microsoft.com/office/drawing/2014/main" id="{98223183-0915-F4EA-7921-CB05A61919EC}"/>
                      </a:ext>
                    </a:extLst>
                  </p:cNvPr>
                  <p:cNvSpPr/>
                  <p:nvPr/>
                </p:nvSpPr>
                <p:spPr bwMode="gray">
                  <a:xfrm>
                    <a:off x="495461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07" name="Freeform: Shape 4439">
                    <a:extLst>
                      <a:ext uri="{FF2B5EF4-FFF2-40B4-BE49-F238E27FC236}">
                        <a16:creationId xmlns:a16="http://schemas.microsoft.com/office/drawing/2014/main" id="{DA71D5E4-519D-586A-47EE-6789BE16A75C}"/>
                      </a:ext>
                    </a:extLst>
                  </p:cNvPr>
                  <p:cNvSpPr/>
                  <p:nvPr/>
                </p:nvSpPr>
                <p:spPr bwMode="gray">
                  <a:xfrm>
                    <a:off x="4916709"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6" name="Graphic 16">
                  <a:extLst>
                    <a:ext uri="{FF2B5EF4-FFF2-40B4-BE49-F238E27FC236}">
                      <a16:creationId xmlns:a16="http://schemas.microsoft.com/office/drawing/2014/main" id="{AD74BE36-4001-6BD4-E04B-E0F234817134}"/>
                    </a:ext>
                  </a:extLst>
                </p:cNvPr>
                <p:cNvGrpSpPr/>
                <p:nvPr/>
              </p:nvGrpSpPr>
              <p:grpSpPr bwMode="gray">
                <a:xfrm>
                  <a:off x="4935664" y="3185921"/>
                  <a:ext cx="75723" cy="75723"/>
                  <a:chOff x="4935664" y="3185921"/>
                  <a:chExt cx="75723" cy="75723"/>
                </a:xfrm>
              </p:grpSpPr>
              <p:sp>
                <p:nvSpPr>
                  <p:cNvPr id="3004" name="Freeform: Shape 4436">
                    <a:extLst>
                      <a:ext uri="{FF2B5EF4-FFF2-40B4-BE49-F238E27FC236}">
                        <a16:creationId xmlns:a16="http://schemas.microsoft.com/office/drawing/2014/main" id="{D732AF54-1028-009C-CB72-0FE945CAAAD5}"/>
                      </a:ext>
                    </a:extLst>
                  </p:cNvPr>
                  <p:cNvSpPr/>
                  <p:nvPr/>
                </p:nvSpPr>
                <p:spPr bwMode="gray">
                  <a:xfrm>
                    <a:off x="4973478"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05" name="Freeform: Shape 4437">
                    <a:extLst>
                      <a:ext uri="{FF2B5EF4-FFF2-40B4-BE49-F238E27FC236}">
                        <a16:creationId xmlns:a16="http://schemas.microsoft.com/office/drawing/2014/main" id="{0CB4ABE6-097F-9CD4-7CAA-73F66901A2C2}"/>
                      </a:ext>
                    </a:extLst>
                  </p:cNvPr>
                  <p:cNvSpPr/>
                  <p:nvPr/>
                </p:nvSpPr>
                <p:spPr bwMode="gray">
                  <a:xfrm>
                    <a:off x="4935664"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7" name="Graphic 16">
                  <a:extLst>
                    <a:ext uri="{FF2B5EF4-FFF2-40B4-BE49-F238E27FC236}">
                      <a16:creationId xmlns:a16="http://schemas.microsoft.com/office/drawing/2014/main" id="{1452D41C-29CD-0CAB-1E9F-1B803F1FEB3F}"/>
                    </a:ext>
                  </a:extLst>
                </p:cNvPr>
                <p:cNvGrpSpPr/>
                <p:nvPr/>
              </p:nvGrpSpPr>
              <p:grpSpPr bwMode="gray">
                <a:xfrm>
                  <a:off x="4955380" y="3195351"/>
                  <a:ext cx="75723" cy="75723"/>
                  <a:chOff x="4955380" y="3195351"/>
                  <a:chExt cx="75723" cy="75723"/>
                </a:xfrm>
              </p:grpSpPr>
              <p:sp>
                <p:nvSpPr>
                  <p:cNvPr id="3002" name="Freeform: Shape 4434">
                    <a:extLst>
                      <a:ext uri="{FF2B5EF4-FFF2-40B4-BE49-F238E27FC236}">
                        <a16:creationId xmlns:a16="http://schemas.microsoft.com/office/drawing/2014/main" id="{4FEA59F4-645E-2E03-4A07-87B62B38C620}"/>
                      </a:ext>
                    </a:extLst>
                  </p:cNvPr>
                  <p:cNvSpPr/>
                  <p:nvPr/>
                </p:nvSpPr>
                <p:spPr bwMode="gray">
                  <a:xfrm>
                    <a:off x="4993290"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03" name="Freeform: Shape 4435">
                    <a:extLst>
                      <a:ext uri="{FF2B5EF4-FFF2-40B4-BE49-F238E27FC236}">
                        <a16:creationId xmlns:a16="http://schemas.microsoft.com/office/drawing/2014/main" id="{E529F9F6-0B7D-8A25-1ACA-2CFAC62C7337}"/>
                      </a:ext>
                    </a:extLst>
                  </p:cNvPr>
                  <p:cNvSpPr/>
                  <p:nvPr/>
                </p:nvSpPr>
                <p:spPr bwMode="gray">
                  <a:xfrm>
                    <a:off x="4955380"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8" name="Graphic 16">
                  <a:extLst>
                    <a:ext uri="{FF2B5EF4-FFF2-40B4-BE49-F238E27FC236}">
                      <a16:creationId xmlns:a16="http://schemas.microsoft.com/office/drawing/2014/main" id="{57F27067-BFCF-F458-B170-7973AEA4859F}"/>
                    </a:ext>
                  </a:extLst>
                </p:cNvPr>
                <p:cNvGrpSpPr/>
                <p:nvPr/>
              </p:nvGrpSpPr>
              <p:grpSpPr bwMode="gray">
                <a:xfrm>
                  <a:off x="4974335" y="3200685"/>
                  <a:ext cx="75723" cy="75723"/>
                  <a:chOff x="4974335" y="3200685"/>
                  <a:chExt cx="75723" cy="75723"/>
                </a:xfrm>
              </p:grpSpPr>
              <p:sp>
                <p:nvSpPr>
                  <p:cNvPr id="3000" name="Freeform: Shape 4432">
                    <a:extLst>
                      <a:ext uri="{FF2B5EF4-FFF2-40B4-BE49-F238E27FC236}">
                        <a16:creationId xmlns:a16="http://schemas.microsoft.com/office/drawing/2014/main" id="{ED2D1A6D-346C-4477-D632-A27C5953832D}"/>
                      </a:ext>
                    </a:extLst>
                  </p:cNvPr>
                  <p:cNvSpPr/>
                  <p:nvPr/>
                </p:nvSpPr>
                <p:spPr bwMode="gray">
                  <a:xfrm>
                    <a:off x="5012149"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001" name="Freeform: Shape 4433">
                    <a:extLst>
                      <a:ext uri="{FF2B5EF4-FFF2-40B4-BE49-F238E27FC236}">
                        <a16:creationId xmlns:a16="http://schemas.microsoft.com/office/drawing/2014/main" id="{17D54AFF-6E79-AAAF-70C5-918906BE9093}"/>
                      </a:ext>
                    </a:extLst>
                  </p:cNvPr>
                  <p:cNvSpPr/>
                  <p:nvPr/>
                </p:nvSpPr>
                <p:spPr bwMode="gray">
                  <a:xfrm>
                    <a:off x="4974335"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39" name="Graphic 16">
                  <a:extLst>
                    <a:ext uri="{FF2B5EF4-FFF2-40B4-BE49-F238E27FC236}">
                      <a16:creationId xmlns:a16="http://schemas.microsoft.com/office/drawing/2014/main" id="{D927459C-82F9-83C2-FB54-F0813295B042}"/>
                    </a:ext>
                  </a:extLst>
                </p:cNvPr>
                <p:cNvGrpSpPr/>
                <p:nvPr/>
              </p:nvGrpSpPr>
              <p:grpSpPr bwMode="gray">
                <a:xfrm>
                  <a:off x="4675917" y="3111340"/>
                  <a:ext cx="75723" cy="75723"/>
                  <a:chOff x="4675917" y="3111340"/>
                  <a:chExt cx="75723" cy="75723"/>
                </a:xfrm>
              </p:grpSpPr>
              <p:sp>
                <p:nvSpPr>
                  <p:cNvPr id="2998" name="Freeform: Shape 4430">
                    <a:extLst>
                      <a:ext uri="{FF2B5EF4-FFF2-40B4-BE49-F238E27FC236}">
                        <a16:creationId xmlns:a16="http://schemas.microsoft.com/office/drawing/2014/main" id="{412F9782-7020-7230-0E9C-12D3C4064BA8}"/>
                      </a:ext>
                    </a:extLst>
                  </p:cNvPr>
                  <p:cNvSpPr/>
                  <p:nvPr/>
                </p:nvSpPr>
                <p:spPr bwMode="gray">
                  <a:xfrm>
                    <a:off x="471382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99" name="Freeform: Shape 4431">
                    <a:extLst>
                      <a:ext uri="{FF2B5EF4-FFF2-40B4-BE49-F238E27FC236}">
                        <a16:creationId xmlns:a16="http://schemas.microsoft.com/office/drawing/2014/main" id="{1B8999A0-6061-84C9-DFC6-F285AF69DE1A}"/>
                      </a:ext>
                    </a:extLst>
                  </p:cNvPr>
                  <p:cNvSpPr/>
                  <p:nvPr/>
                </p:nvSpPr>
                <p:spPr bwMode="gray">
                  <a:xfrm>
                    <a:off x="4675917"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0" name="Graphic 16">
                  <a:extLst>
                    <a:ext uri="{FF2B5EF4-FFF2-40B4-BE49-F238E27FC236}">
                      <a16:creationId xmlns:a16="http://schemas.microsoft.com/office/drawing/2014/main" id="{B251DEF7-7379-A55D-E37E-BE129EB3C18C}"/>
                    </a:ext>
                  </a:extLst>
                </p:cNvPr>
                <p:cNvGrpSpPr/>
                <p:nvPr/>
              </p:nvGrpSpPr>
              <p:grpSpPr bwMode="gray">
                <a:xfrm>
                  <a:off x="4693157" y="3111340"/>
                  <a:ext cx="75628" cy="75723"/>
                  <a:chOff x="4693157" y="3111340"/>
                  <a:chExt cx="75628" cy="75723"/>
                </a:xfrm>
              </p:grpSpPr>
              <p:sp>
                <p:nvSpPr>
                  <p:cNvPr id="2996" name="Freeform: Shape 4428">
                    <a:extLst>
                      <a:ext uri="{FF2B5EF4-FFF2-40B4-BE49-F238E27FC236}">
                        <a16:creationId xmlns:a16="http://schemas.microsoft.com/office/drawing/2014/main" id="{F0148CEA-524F-83E8-1818-E6E593E01591}"/>
                      </a:ext>
                    </a:extLst>
                  </p:cNvPr>
                  <p:cNvSpPr/>
                  <p:nvPr/>
                </p:nvSpPr>
                <p:spPr bwMode="gray">
                  <a:xfrm>
                    <a:off x="4730971"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97" name="Freeform: Shape 4429">
                    <a:extLst>
                      <a:ext uri="{FF2B5EF4-FFF2-40B4-BE49-F238E27FC236}">
                        <a16:creationId xmlns:a16="http://schemas.microsoft.com/office/drawing/2014/main" id="{905444D4-1321-037D-EB9E-60DD5826D179}"/>
                      </a:ext>
                    </a:extLst>
                  </p:cNvPr>
                  <p:cNvSpPr/>
                  <p:nvPr/>
                </p:nvSpPr>
                <p:spPr bwMode="gray">
                  <a:xfrm>
                    <a:off x="4693157"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1" name="Graphic 16">
                  <a:extLst>
                    <a:ext uri="{FF2B5EF4-FFF2-40B4-BE49-F238E27FC236}">
                      <a16:creationId xmlns:a16="http://schemas.microsoft.com/office/drawing/2014/main" id="{9FCD809B-B0BE-767B-F35A-D301E8D7CBA6}"/>
                    </a:ext>
                  </a:extLst>
                </p:cNvPr>
                <p:cNvGrpSpPr/>
                <p:nvPr/>
              </p:nvGrpSpPr>
              <p:grpSpPr bwMode="gray">
                <a:xfrm>
                  <a:off x="4710302" y="3111340"/>
                  <a:ext cx="75723" cy="75723"/>
                  <a:chOff x="4710302" y="3111340"/>
                  <a:chExt cx="75723" cy="75723"/>
                </a:xfrm>
              </p:grpSpPr>
              <p:sp>
                <p:nvSpPr>
                  <p:cNvPr id="2994" name="Freeform: Shape 4426">
                    <a:extLst>
                      <a:ext uri="{FF2B5EF4-FFF2-40B4-BE49-F238E27FC236}">
                        <a16:creationId xmlns:a16="http://schemas.microsoft.com/office/drawing/2014/main" id="{2C11FC7A-BC19-569F-9964-B9CEF2FA8131}"/>
                      </a:ext>
                    </a:extLst>
                  </p:cNvPr>
                  <p:cNvSpPr/>
                  <p:nvPr/>
                </p:nvSpPr>
                <p:spPr bwMode="gray">
                  <a:xfrm>
                    <a:off x="4748116"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95" name="Freeform: Shape 4427">
                    <a:extLst>
                      <a:ext uri="{FF2B5EF4-FFF2-40B4-BE49-F238E27FC236}">
                        <a16:creationId xmlns:a16="http://schemas.microsoft.com/office/drawing/2014/main" id="{6EADD788-3476-C56C-7368-27E3891F8E1F}"/>
                      </a:ext>
                    </a:extLst>
                  </p:cNvPr>
                  <p:cNvSpPr/>
                  <p:nvPr/>
                </p:nvSpPr>
                <p:spPr bwMode="gray">
                  <a:xfrm>
                    <a:off x="4710302"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2" name="Graphic 16">
                  <a:extLst>
                    <a:ext uri="{FF2B5EF4-FFF2-40B4-BE49-F238E27FC236}">
                      <a16:creationId xmlns:a16="http://schemas.microsoft.com/office/drawing/2014/main" id="{73D77F1E-631A-7435-517F-F0468E6E077D}"/>
                    </a:ext>
                  </a:extLst>
                </p:cNvPr>
                <p:cNvGrpSpPr/>
                <p:nvPr/>
              </p:nvGrpSpPr>
              <p:grpSpPr bwMode="gray">
                <a:xfrm>
                  <a:off x="4727542" y="3111340"/>
                  <a:ext cx="75628" cy="75723"/>
                  <a:chOff x="4727542" y="3111340"/>
                  <a:chExt cx="75628" cy="75723"/>
                </a:xfrm>
              </p:grpSpPr>
              <p:sp>
                <p:nvSpPr>
                  <p:cNvPr id="2992" name="Freeform: Shape 4424">
                    <a:extLst>
                      <a:ext uri="{FF2B5EF4-FFF2-40B4-BE49-F238E27FC236}">
                        <a16:creationId xmlns:a16="http://schemas.microsoft.com/office/drawing/2014/main" id="{309B7433-F491-807A-FAEA-EC3230B8E01B}"/>
                      </a:ext>
                    </a:extLst>
                  </p:cNvPr>
                  <p:cNvSpPr/>
                  <p:nvPr/>
                </p:nvSpPr>
                <p:spPr bwMode="gray">
                  <a:xfrm>
                    <a:off x="4765357"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93" name="Freeform: Shape 4425">
                    <a:extLst>
                      <a:ext uri="{FF2B5EF4-FFF2-40B4-BE49-F238E27FC236}">
                        <a16:creationId xmlns:a16="http://schemas.microsoft.com/office/drawing/2014/main" id="{B55030E3-D3A8-8019-22E7-5A7360280CB0}"/>
                      </a:ext>
                    </a:extLst>
                  </p:cNvPr>
                  <p:cNvSpPr/>
                  <p:nvPr/>
                </p:nvSpPr>
                <p:spPr bwMode="gray">
                  <a:xfrm>
                    <a:off x="4727542" y="3149155"/>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3" name="Graphic 16">
                  <a:extLst>
                    <a:ext uri="{FF2B5EF4-FFF2-40B4-BE49-F238E27FC236}">
                      <a16:creationId xmlns:a16="http://schemas.microsoft.com/office/drawing/2014/main" id="{4C5FDD13-5AAE-63DF-FD9D-9D41E22FC326}"/>
                    </a:ext>
                  </a:extLst>
                </p:cNvPr>
                <p:cNvGrpSpPr/>
                <p:nvPr/>
              </p:nvGrpSpPr>
              <p:grpSpPr bwMode="gray">
                <a:xfrm>
                  <a:off x="4754974" y="3128104"/>
                  <a:ext cx="75628" cy="75723"/>
                  <a:chOff x="4754974" y="3128104"/>
                  <a:chExt cx="75628" cy="75723"/>
                </a:xfrm>
              </p:grpSpPr>
              <p:sp>
                <p:nvSpPr>
                  <p:cNvPr id="2990" name="Freeform: Shape 4422">
                    <a:extLst>
                      <a:ext uri="{FF2B5EF4-FFF2-40B4-BE49-F238E27FC236}">
                        <a16:creationId xmlns:a16="http://schemas.microsoft.com/office/drawing/2014/main" id="{5130FBA7-CD53-B572-0435-C5A3D92BF4C6}"/>
                      </a:ext>
                    </a:extLst>
                  </p:cNvPr>
                  <p:cNvSpPr/>
                  <p:nvPr/>
                </p:nvSpPr>
                <p:spPr bwMode="gray">
                  <a:xfrm>
                    <a:off x="4792789"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91" name="Freeform: Shape 4423">
                    <a:extLst>
                      <a:ext uri="{FF2B5EF4-FFF2-40B4-BE49-F238E27FC236}">
                        <a16:creationId xmlns:a16="http://schemas.microsoft.com/office/drawing/2014/main" id="{06901313-6F02-EDFF-262C-C4C89C6AAD30}"/>
                      </a:ext>
                    </a:extLst>
                  </p:cNvPr>
                  <p:cNvSpPr/>
                  <p:nvPr/>
                </p:nvSpPr>
                <p:spPr bwMode="gray">
                  <a:xfrm>
                    <a:off x="4754974" y="316601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4" name="Graphic 16">
                  <a:extLst>
                    <a:ext uri="{FF2B5EF4-FFF2-40B4-BE49-F238E27FC236}">
                      <a16:creationId xmlns:a16="http://schemas.microsoft.com/office/drawing/2014/main" id="{8F73C7C7-291E-A6F9-923F-2B1D8362B22F}"/>
                    </a:ext>
                  </a:extLst>
                </p:cNvPr>
                <p:cNvGrpSpPr/>
                <p:nvPr/>
              </p:nvGrpSpPr>
              <p:grpSpPr bwMode="gray">
                <a:xfrm>
                  <a:off x="4773834" y="3128104"/>
                  <a:ext cx="75723" cy="75723"/>
                  <a:chOff x="4773834" y="3128104"/>
                  <a:chExt cx="75723" cy="75723"/>
                </a:xfrm>
              </p:grpSpPr>
              <p:sp>
                <p:nvSpPr>
                  <p:cNvPr id="2988" name="Freeform: Shape 4420">
                    <a:extLst>
                      <a:ext uri="{FF2B5EF4-FFF2-40B4-BE49-F238E27FC236}">
                        <a16:creationId xmlns:a16="http://schemas.microsoft.com/office/drawing/2014/main" id="{02088AB9-7D5C-126B-CC2A-293B39959C79}"/>
                      </a:ext>
                    </a:extLst>
                  </p:cNvPr>
                  <p:cNvSpPr/>
                  <p:nvPr/>
                </p:nvSpPr>
                <p:spPr bwMode="gray">
                  <a:xfrm>
                    <a:off x="481174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89" name="Freeform: Shape 4421">
                    <a:extLst>
                      <a:ext uri="{FF2B5EF4-FFF2-40B4-BE49-F238E27FC236}">
                        <a16:creationId xmlns:a16="http://schemas.microsoft.com/office/drawing/2014/main" id="{7F7D1376-8D3C-BB53-041C-998FDB11FF45}"/>
                      </a:ext>
                    </a:extLst>
                  </p:cNvPr>
                  <p:cNvSpPr/>
                  <p:nvPr/>
                </p:nvSpPr>
                <p:spPr bwMode="gray">
                  <a:xfrm>
                    <a:off x="4773834"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5" name="Graphic 16">
                  <a:extLst>
                    <a:ext uri="{FF2B5EF4-FFF2-40B4-BE49-F238E27FC236}">
                      <a16:creationId xmlns:a16="http://schemas.microsoft.com/office/drawing/2014/main" id="{B49B6FAA-F291-99D6-F1C6-63C62EADA033}"/>
                    </a:ext>
                  </a:extLst>
                </p:cNvPr>
                <p:cNvGrpSpPr/>
                <p:nvPr/>
              </p:nvGrpSpPr>
              <p:grpSpPr bwMode="gray">
                <a:xfrm>
                  <a:off x="4792789" y="3128104"/>
                  <a:ext cx="75723" cy="75723"/>
                  <a:chOff x="4792789" y="3128104"/>
                  <a:chExt cx="75723" cy="75723"/>
                </a:xfrm>
              </p:grpSpPr>
              <p:sp>
                <p:nvSpPr>
                  <p:cNvPr id="2986" name="Freeform: Shape 4418">
                    <a:extLst>
                      <a:ext uri="{FF2B5EF4-FFF2-40B4-BE49-F238E27FC236}">
                        <a16:creationId xmlns:a16="http://schemas.microsoft.com/office/drawing/2014/main" id="{2B12DA44-4026-5F06-0598-8AD0B3AD3D96}"/>
                      </a:ext>
                    </a:extLst>
                  </p:cNvPr>
                  <p:cNvSpPr/>
                  <p:nvPr/>
                </p:nvSpPr>
                <p:spPr bwMode="gray">
                  <a:xfrm>
                    <a:off x="4830603" y="312810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87" name="Freeform: Shape 4419">
                    <a:extLst>
                      <a:ext uri="{FF2B5EF4-FFF2-40B4-BE49-F238E27FC236}">
                        <a16:creationId xmlns:a16="http://schemas.microsoft.com/office/drawing/2014/main" id="{1B7A8143-B802-66FE-60E0-CCFB2644B642}"/>
                      </a:ext>
                    </a:extLst>
                  </p:cNvPr>
                  <p:cNvSpPr/>
                  <p:nvPr/>
                </p:nvSpPr>
                <p:spPr bwMode="gray">
                  <a:xfrm>
                    <a:off x="4792789" y="316601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6" name="Graphic 16">
                  <a:extLst>
                    <a:ext uri="{FF2B5EF4-FFF2-40B4-BE49-F238E27FC236}">
                      <a16:creationId xmlns:a16="http://schemas.microsoft.com/office/drawing/2014/main" id="{50E785B3-5E1A-2053-CAB5-EA96A161A295}"/>
                    </a:ext>
                  </a:extLst>
                </p:cNvPr>
                <p:cNvGrpSpPr/>
                <p:nvPr/>
              </p:nvGrpSpPr>
              <p:grpSpPr bwMode="gray">
                <a:xfrm>
                  <a:off x="4813458" y="3141154"/>
                  <a:ext cx="75723" cy="75723"/>
                  <a:chOff x="4813458" y="3141154"/>
                  <a:chExt cx="75723" cy="75723"/>
                </a:xfrm>
              </p:grpSpPr>
              <p:sp>
                <p:nvSpPr>
                  <p:cNvPr id="2984" name="Freeform: Shape 4416">
                    <a:extLst>
                      <a:ext uri="{FF2B5EF4-FFF2-40B4-BE49-F238E27FC236}">
                        <a16:creationId xmlns:a16="http://schemas.microsoft.com/office/drawing/2014/main" id="{E38C7D5B-6811-321D-B5F0-F506297A6D84}"/>
                      </a:ext>
                    </a:extLst>
                  </p:cNvPr>
                  <p:cNvSpPr/>
                  <p:nvPr/>
                </p:nvSpPr>
                <p:spPr bwMode="gray">
                  <a:xfrm>
                    <a:off x="4851272"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85" name="Freeform: Shape 4417">
                    <a:extLst>
                      <a:ext uri="{FF2B5EF4-FFF2-40B4-BE49-F238E27FC236}">
                        <a16:creationId xmlns:a16="http://schemas.microsoft.com/office/drawing/2014/main" id="{41FBFDED-A465-5B4A-7612-86F7ED964DE4}"/>
                      </a:ext>
                    </a:extLst>
                  </p:cNvPr>
                  <p:cNvSpPr/>
                  <p:nvPr/>
                </p:nvSpPr>
                <p:spPr bwMode="gray">
                  <a:xfrm>
                    <a:off x="4813458" y="317906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7" name="Graphic 16">
                  <a:extLst>
                    <a:ext uri="{FF2B5EF4-FFF2-40B4-BE49-F238E27FC236}">
                      <a16:creationId xmlns:a16="http://schemas.microsoft.com/office/drawing/2014/main" id="{35809D98-8B95-559A-EE04-35A066D16016}"/>
                    </a:ext>
                  </a:extLst>
                </p:cNvPr>
                <p:cNvGrpSpPr/>
                <p:nvPr/>
              </p:nvGrpSpPr>
              <p:grpSpPr bwMode="gray">
                <a:xfrm>
                  <a:off x="4832413" y="3141154"/>
                  <a:ext cx="75628" cy="75723"/>
                  <a:chOff x="4832413" y="3141154"/>
                  <a:chExt cx="75628" cy="75723"/>
                </a:xfrm>
              </p:grpSpPr>
              <p:sp>
                <p:nvSpPr>
                  <p:cNvPr id="2982" name="Freeform: Shape 4414">
                    <a:extLst>
                      <a:ext uri="{FF2B5EF4-FFF2-40B4-BE49-F238E27FC236}">
                        <a16:creationId xmlns:a16="http://schemas.microsoft.com/office/drawing/2014/main" id="{48A6E679-B9FB-E62E-4BF5-F962F4D21214}"/>
                      </a:ext>
                    </a:extLst>
                  </p:cNvPr>
                  <p:cNvSpPr/>
                  <p:nvPr/>
                </p:nvSpPr>
                <p:spPr bwMode="gray">
                  <a:xfrm>
                    <a:off x="4870227" y="314115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83" name="Freeform: Shape 4415">
                    <a:extLst>
                      <a:ext uri="{FF2B5EF4-FFF2-40B4-BE49-F238E27FC236}">
                        <a16:creationId xmlns:a16="http://schemas.microsoft.com/office/drawing/2014/main" id="{817653B6-2CB1-36B8-765A-93C263714ADE}"/>
                      </a:ext>
                    </a:extLst>
                  </p:cNvPr>
                  <p:cNvSpPr/>
                  <p:nvPr/>
                </p:nvSpPr>
                <p:spPr bwMode="gray">
                  <a:xfrm>
                    <a:off x="4832413" y="317906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8" name="Graphic 16">
                  <a:extLst>
                    <a:ext uri="{FF2B5EF4-FFF2-40B4-BE49-F238E27FC236}">
                      <a16:creationId xmlns:a16="http://schemas.microsoft.com/office/drawing/2014/main" id="{224F835D-F897-9DA8-0C03-B52C43225932}"/>
                    </a:ext>
                  </a:extLst>
                </p:cNvPr>
                <p:cNvGrpSpPr/>
                <p:nvPr/>
              </p:nvGrpSpPr>
              <p:grpSpPr bwMode="gray">
                <a:xfrm>
                  <a:off x="4851272" y="3152393"/>
                  <a:ext cx="75723" cy="75723"/>
                  <a:chOff x="4851272" y="3152393"/>
                  <a:chExt cx="75723" cy="75723"/>
                </a:xfrm>
              </p:grpSpPr>
              <p:sp>
                <p:nvSpPr>
                  <p:cNvPr id="2980" name="Freeform: Shape 4412">
                    <a:extLst>
                      <a:ext uri="{FF2B5EF4-FFF2-40B4-BE49-F238E27FC236}">
                        <a16:creationId xmlns:a16="http://schemas.microsoft.com/office/drawing/2014/main" id="{2FC13550-4256-96B0-E76E-FE3B7764BFD8}"/>
                      </a:ext>
                    </a:extLst>
                  </p:cNvPr>
                  <p:cNvSpPr/>
                  <p:nvPr/>
                </p:nvSpPr>
                <p:spPr bwMode="gray">
                  <a:xfrm>
                    <a:off x="4889182" y="315239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81" name="Freeform: Shape 4413">
                    <a:extLst>
                      <a:ext uri="{FF2B5EF4-FFF2-40B4-BE49-F238E27FC236}">
                        <a16:creationId xmlns:a16="http://schemas.microsoft.com/office/drawing/2014/main" id="{30ACCED7-6E20-4FDF-A3C6-5C85CAEEBF7B}"/>
                      </a:ext>
                    </a:extLst>
                  </p:cNvPr>
                  <p:cNvSpPr/>
                  <p:nvPr/>
                </p:nvSpPr>
                <p:spPr bwMode="gray">
                  <a:xfrm>
                    <a:off x="4851272" y="319020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49" name="Graphic 16">
                  <a:extLst>
                    <a:ext uri="{FF2B5EF4-FFF2-40B4-BE49-F238E27FC236}">
                      <a16:creationId xmlns:a16="http://schemas.microsoft.com/office/drawing/2014/main" id="{7309C960-8629-B214-B9BD-2C737821C7FD}"/>
                    </a:ext>
                  </a:extLst>
                </p:cNvPr>
                <p:cNvGrpSpPr/>
                <p:nvPr/>
              </p:nvGrpSpPr>
              <p:grpSpPr bwMode="gray">
                <a:xfrm>
                  <a:off x="4870227" y="3159346"/>
                  <a:ext cx="75723" cy="75628"/>
                  <a:chOff x="4870227" y="3159346"/>
                  <a:chExt cx="75723" cy="75628"/>
                </a:xfrm>
              </p:grpSpPr>
              <p:sp>
                <p:nvSpPr>
                  <p:cNvPr id="2978" name="Freeform: Shape 4410">
                    <a:extLst>
                      <a:ext uri="{FF2B5EF4-FFF2-40B4-BE49-F238E27FC236}">
                        <a16:creationId xmlns:a16="http://schemas.microsoft.com/office/drawing/2014/main" id="{5D20011C-19BC-F084-27A0-52A714D58A69}"/>
                      </a:ext>
                    </a:extLst>
                  </p:cNvPr>
                  <p:cNvSpPr/>
                  <p:nvPr/>
                </p:nvSpPr>
                <p:spPr bwMode="gray">
                  <a:xfrm>
                    <a:off x="4908041" y="315934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79" name="Freeform: Shape 4411">
                    <a:extLst>
                      <a:ext uri="{FF2B5EF4-FFF2-40B4-BE49-F238E27FC236}">
                        <a16:creationId xmlns:a16="http://schemas.microsoft.com/office/drawing/2014/main" id="{5ABD7E8C-2066-B215-62CE-F41C555A04D2}"/>
                      </a:ext>
                    </a:extLst>
                  </p:cNvPr>
                  <p:cNvSpPr/>
                  <p:nvPr/>
                </p:nvSpPr>
                <p:spPr bwMode="gray">
                  <a:xfrm>
                    <a:off x="4870227" y="319716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0" name="Graphic 16">
                  <a:extLst>
                    <a:ext uri="{FF2B5EF4-FFF2-40B4-BE49-F238E27FC236}">
                      <a16:creationId xmlns:a16="http://schemas.microsoft.com/office/drawing/2014/main" id="{D01957EA-F77C-E809-85D8-EDCC4E894DD4}"/>
                    </a:ext>
                  </a:extLst>
                </p:cNvPr>
                <p:cNvGrpSpPr/>
                <p:nvPr/>
              </p:nvGrpSpPr>
              <p:grpSpPr bwMode="gray">
                <a:xfrm>
                  <a:off x="4889182" y="3177539"/>
                  <a:ext cx="75628" cy="75723"/>
                  <a:chOff x="4889182" y="3177539"/>
                  <a:chExt cx="75628" cy="75723"/>
                </a:xfrm>
              </p:grpSpPr>
              <p:sp>
                <p:nvSpPr>
                  <p:cNvPr id="2976" name="Freeform: Shape 4408">
                    <a:extLst>
                      <a:ext uri="{FF2B5EF4-FFF2-40B4-BE49-F238E27FC236}">
                        <a16:creationId xmlns:a16="http://schemas.microsoft.com/office/drawing/2014/main" id="{3ABC6F2E-6932-8F7F-8E8E-EDF5AB4E04AC}"/>
                      </a:ext>
                    </a:extLst>
                  </p:cNvPr>
                  <p:cNvSpPr/>
                  <p:nvPr/>
                </p:nvSpPr>
                <p:spPr bwMode="gray">
                  <a:xfrm>
                    <a:off x="4926996" y="317753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77" name="Freeform: Shape 4409">
                    <a:extLst>
                      <a:ext uri="{FF2B5EF4-FFF2-40B4-BE49-F238E27FC236}">
                        <a16:creationId xmlns:a16="http://schemas.microsoft.com/office/drawing/2014/main" id="{2E60740E-9474-0B50-3E18-09AC59E7163C}"/>
                      </a:ext>
                    </a:extLst>
                  </p:cNvPr>
                  <p:cNvSpPr/>
                  <p:nvPr/>
                </p:nvSpPr>
                <p:spPr bwMode="gray">
                  <a:xfrm>
                    <a:off x="4889182" y="3215449"/>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1" name="Graphic 16">
                  <a:extLst>
                    <a:ext uri="{FF2B5EF4-FFF2-40B4-BE49-F238E27FC236}">
                      <a16:creationId xmlns:a16="http://schemas.microsoft.com/office/drawing/2014/main" id="{1A921C09-AF33-60F1-63F9-53F8F8E187C2}"/>
                    </a:ext>
                  </a:extLst>
                </p:cNvPr>
                <p:cNvGrpSpPr/>
                <p:nvPr/>
              </p:nvGrpSpPr>
              <p:grpSpPr bwMode="gray">
                <a:xfrm>
                  <a:off x="4908041" y="3181730"/>
                  <a:ext cx="75723" cy="75723"/>
                  <a:chOff x="4908041" y="3181730"/>
                  <a:chExt cx="75723" cy="75723"/>
                </a:xfrm>
              </p:grpSpPr>
              <p:sp>
                <p:nvSpPr>
                  <p:cNvPr id="2974" name="Freeform: Shape 4406">
                    <a:extLst>
                      <a:ext uri="{FF2B5EF4-FFF2-40B4-BE49-F238E27FC236}">
                        <a16:creationId xmlns:a16="http://schemas.microsoft.com/office/drawing/2014/main" id="{8A8669F0-FD1C-066A-6A15-5FF944D322C7}"/>
                      </a:ext>
                    </a:extLst>
                  </p:cNvPr>
                  <p:cNvSpPr/>
                  <p:nvPr/>
                </p:nvSpPr>
                <p:spPr bwMode="gray">
                  <a:xfrm>
                    <a:off x="4945951" y="318173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75" name="Freeform: Shape 4407">
                    <a:extLst>
                      <a:ext uri="{FF2B5EF4-FFF2-40B4-BE49-F238E27FC236}">
                        <a16:creationId xmlns:a16="http://schemas.microsoft.com/office/drawing/2014/main" id="{BD09D747-49A1-0549-9B06-61FDB41F1678}"/>
                      </a:ext>
                    </a:extLst>
                  </p:cNvPr>
                  <p:cNvSpPr/>
                  <p:nvPr/>
                </p:nvSpPr>
                <p:spPr bwMode="gray">
                  <a:xfrm>
                    <a:off x="4908041" y="321964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2" name="Graphic 16">
                  <a:extLst>
                    <a:ext uri="{FF2B5EF4-FFF2-40B4-BE49-F238E27FC236}">
                      <a16:creationId xmlns:a16="http://schemas.microsoft.com/office/drawing/2014/main" id="{A8BC0A51-46A2-DD09-9D68-0FB16A4D7487}"/>
                    </a:ext>
                  </a:extLst>
                </p:cNvPr>
                <p:cNvGrpSpPr/>
                <p:nvPr/>
              </p:nvGrpSpPr>
              <p:grpSpPr bwMode="gray">
                <a:xfrm>
                  <a:off x="4926996" y="3185921"/>
                  <a:ext cx="75723" cy="75723"/>
                  <a:chOff x="4926996" y="3185921"/>
                  <a:chExt cx="75723" cy="75723"/>
                </a:xfrm>
              </p:grpSpPr>
              <p:sp>
                <p:nvSpPr>
                  <p:cNvPr id="2972" name="Freeform: Shape 4404">
                    <a:extLst>
                      <a:ext uri="{FF2B5EF4-FFF2-40B4-BE49-F238E27FC236}">
                        <a16:creationId xmlns:a16="http://schemas.microsoft.com/office/drawing/2014/main" id="{DCD80F51-9DFD-4020-3122-38302C9CE48B}"/>
                      </a:ext>
                    </a:extLst>
                  </p:cNvPr>
                  <p:cNvSpPr/>
                  <p:nvPr/>
                </p:nvSpPr>
                <p:spPr bwMode="gray">
                  <a:xfrm>
                    <a:off x="4964810"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73" name="Freeform: Shape 4405">
                    <a:extLst>
                      <a:ext uri="{FF2B5EF4-FFF2-40B4-BE49-F238E27FC236}">
                        <a16:creationId xmlns:a16="http://schemas.microsoft.com/office/drawing/2014/main" id="{4872F9D8-49EC-B34D-0A9F-F0406D9F3F79}"/>
                      </a:ext>
                    </a:extLst>
                  </p:cNvPr>
                  <p:cNvSpPr/>
                  <p:nvPr/>
                </p:nvSpPr>
                <p:spPr bwMode="gray">
                  <a:xfrm>
                    <a:off x="4926996" y="322383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3" name="Graphic 16">
                  <a:extLst>
                    <a:ext uri="{FF2B5EF4-FFF2-40B4-BE49-F238E27FC236}">
                      <a16:creationId xmlns:a16="http://schemas.microsoft.com/office/drawing/2014/main" id="{9B1AF51E-825C-8719-B3DA-F1774E6C422C}"/>
                    </a:ext>
                  </a:extLst>
                </p:cNvPr>
                <p:cNvGrpSpPr/>
                <p:nvPr/>
              </p:nvGrpSpPr>
              <p:grpSpPr bwMode="gray">
                <a:xfrm>
                  <a:off x="4945951" y="3185921"/>
                  <a:ext cx="75628" cy="75723"/>
                  <a:chOff x="4945951" y="3185921"/>
                  <a:chExt cx="75628" cy="75723"/>
                </a:xfrm>
              </p:grpSpPr>
              <p:sp>
                <p:nvSpPr>
                  <p:cNvPr id="2970" name="Freeform: Shape 4402">
                    <a:extLst>
                      <a:ext uri="{FF2B5EF4-FFF2-40B4-BE49-F238E27FC236}">
                        <a16:creationId xmlns:a16="http://schemas.microsoft.com/office/drawing/2014/main" id="{899ADA0E-DFF4-611B-21F4-383802C19B6F}"/>
                      </a:ext>
                    </a:extLst>
                  </p:cNvPr>
                  <p:cNvSpPr/>
                  <p:nvPr/>
                </p:nvSpPr>
                <p:spPr bwMode="gray">
                  <a:xfrm>
                    <a:off x="4983765" y="318592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71" name="Freeform: Shape 4403">
                    <a:extLst>
                      <a:ext uri="{FF2B5EF4-FFF2-40B4-BE49-F238E27FC236}">
                        <a16:creationId xmlns:a16="http://schemas.microsoft.com/office/drawing/2014/main" id="{06FB0DFC-EA9E-3345-5EF7-DD97CC412379}"/>
                      </a:ext>
                    </a:extLst>
                  </p:cNvPr>
                  <p:cNvSpPr/>
                  <p:nvPr/>
                </p:nvSpPr>
                <p:spPr bwMode="gray">
                  <a:xfrm>
                    <a:off x="4945951" y="3223831"/>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4" name="Graphic 16">
                  <a:extLst>
                    <a:ext uri="{FF2B5EF4-FFF2-40B4-BE49-F238E27FC236}">
                      <a16:creationId xmlns:a16="http://schemas.microsoft.com/office/drawing/2014/main" id="{1AD37CBF-B5D9-DE43-57E0-BEDF6397CAC3}"/>
                    </a:ext>
                  </a:extLst>
                </p:cNvPr>
                <p:cNvGrpSpPr/>
                <p:nvPr/>
              </p:nvGrpSpPr>
              <p:grpSpPr bwMode="gray">
                <a:xfrm>
                  <a:off x="4965667" y="3195351"/>
                  <a:ext cx="75723" cy="75723"/>
                  <a:chOff x="4965667" y="3195351"/>
                  <a:chExt cx="75723" cy="75723"/>
                </a:xfrm>
              </p:grpSpPr>
              <p:sp>
                <p:nvSpPr>
                  <p:cNvPr id="2968" name="Freeform: Shape 4400">
                    <a:extLst>
                      <a:ext uri="{FF2B5EF4-FFF2-40B4-BE49-F238E27FC236}">
                        <a16:creationId xmlns:a16="http://schemas.microsoft.com/office/drawing/2014/main" id="{66B27DA6-5653-4729-6FFC-1A5CF2FEC792}"/>
                      </a:ext>
                    </a:extLst>
                  </p:cNvPr>
                  <p:cNvSpPr/>
                  <p:nvPr/>
                </p:nvSpPr>
                <p:spPr bwMode="gray">
                  <a:xfrm>
                    <a:off x="5003482" y="319535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69" name="Freeform: Shape 4401">
                    <a:extLst>
                      <a:ext uri="{FF2B5EF4-FFF2-40B4-BE49-F238E27FC236}">
                        <a16:creationId xmlns:a16="http://schemas.microsoft.com/office/drawing/2014/main" id="{453DDD48-07C9-0448-1E2B-8A4007ABBE60}"/>
                      </a:ext>
                    </a:extLst>
                  </p:cNvPr>
                  <p:cNvSpPr/>
                  <p:nvPr/>
                </p:nvSpPr>
                <p:spPr bwMode="gray">
                  <a:xfrm>
                    <a:off x="4965667" y="323326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5" name="Graphic 16">
                  <a:extLst>
                    <a:ext uri="{FF2B5EF4-FFF2-40B4-BE49-F238E27FC236}">
                      <a16:creationId xmlns:a16="http://schemas.microsoft.com/office/drawing/2014/main" id="{214A97CE-A1FF-5E03-7282-8BAA563103F5}"/>
                    </a:ext>
                  </a:extLst>
                </p:cNvPr>
                <p:cNvGrpSpPr/>
                <p:nvPr/>
              </p:nvGrpSpPr>
              <p:grpSpPr bwMode="gray">
                <a:xfrm>
                  <a:off x="4984622" y="3200685"/>
                  <a:ext cx="75628" cy="75723"/>
                  <a:chOff x="4984622" y="3200685"/>
                  <a:chExt cx="75628" cy="75723"/>
                </a:xfrm>
              </p:grpSpPr>
              <p:sp>
                <p:nvSpPr>
                  <p:cNvPr id="2966" name="Freeform: Shape 4398">
                    <a:extLst>
                      <a:ext uri="{FF2B5EF4-FFF2-40B4-BE49-F238E27FC236}">
                        <a16:creationId xmlns:a16="http://schemas.microsoft.com/office/drawing/2014/main" id="{96E6F1A6-ED41-0890-E97A-8BD304D7E2CB}"/>
                      </a:ext>
                    </a:extLst>
                  </p:cNvPr>
                  <p:cNvSpPr/>
                  <p:nvPr/>
                </p:nvSpPr>
                <p:spPr bwMode="gray">
                  <a:xfrm>
                    <a:off x="5022436"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67" name="Freeform: Shape 4399">
                    <a:extLst>
                      <a:ext uri="{FF2B5EF4-FFF2-40B4-BE49-F238E27FC236}">
                        <a16:creationId xmlns:a16="http://schemas.microsoft.com/office/drawing/2014/main" id="{A0099DE6-A4D1-6607-20EA-B0188BB65C59}"/>
                      </a:ext>
                    </a:extLst>
                  </p:cNvPr>
                  <p:cNvSpPr/>
                  <p:nvPr/>
                </p:nvSpPr>
                <p:spPr bwMode="gray">
                  <a:xfrm>
                    <a:off x="4984622" y="323859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6" name="Graphic 16">
                  <a:extLst>
                    <a:ext uri="{FF2B5EF4-FFF2-40B4-BE49-F238E27FC236}">
                      <a16:creationId xmlns:a16="http://schemas.microsoft.com/office/drawing/2014/main" id="{6695F225-E9F6-B0C0-BD72-D0E528202A67}"/>
                    </a:ext>
                  </a:extLst>
                </p:cNvPr>
                <p:cNvGrpSpPr/>
                <p:nvPr/>
              </p:nvGrpSpPr>
              <p:grpSpPr bwMode="gray">
                <a:xfrm>
                  <a:off x="4998338" y="3200685"/>
                  <a:ext cx="75723" cy="75723"/>
                  <a:chOff x="4998338" y="3200685"/>
                  <a:chExt cx="75723" cy="75723"/>
                </a:xfrm>
              </p:grpSpPr>
              <p:sp>
                <p:nvSpPr>
                  <p:cNvPr id="2964" name="Freeform: Shape 4396">
                    <a:extLst>
                      <a:ext uri="{FF2B5EF4-FFF2-40B4-BE49-F238E27FC236}">
                        <a16:creationId xmlns:a16="http://schemas.microsoft.com/office/drawing/2014/main" id="{98F54BDA-67C9-E0E9-E6B4-E8A7D959A781}"/>
                      </a:ext>
                    </a:extLst>
                  </p:cNvPr>
                  <p:cNvSpPr/>
                  <p:nvPr/>
                </p:nvSpPr>
                <p:spPr bwMode="gray">
                  <a:xfrm>
                    <a:off x="5036248" y="32006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65" name="Freeform: Shape 4397">
                    <a:extLst>
                      <a:ext uri="{FF2B5EF4-FFF2-40B4-BE49-F238E27FC236}">
                        <a16:creationId xmlns:a16="http://schemas.microsoft.com/office/drawing/2014/main" id="{4A187129-B5A4-E9F1-A59C-83E1DE883D2D}"/>
                      </a:ext>
                    </a:extLst>
                  </p:cNvPr>
                  <p:cNvSpPr/>
                  <p:nvPr/>
                </p:nvSpPr>
                <p:spPr bwMode="gray">
                  <a:xfrm>
                    <a:off x="4998338" y="323859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7" name="Graphic 16">
                  <a:extLst>
                    <a:ext uri="{FF2B5EF4-FFF2-40B4-BE49-F238E27FC236}">
                      <a16:creationId xmlns:a16="http://schemas.microsoft.com/office/drawing/2014/main" id="{2209D21C-2421-A89F-615B-77C56075CCED}"/>
                    </a:ext>
                  </a:extLst>
                </p:cNvPr>
                <p:cNvGrpSpPr/>
                <p:nvPr/>
              </p:nvGrpSpPr>
              <p:grpSpPr bwMode="gray">
                <a:xfrm>
                  <a:off x="5016531" y="3213163"/>
                  <a:ext cx="75628" cy="75723"/>
                  <a:chOff x="5016531" y="3213163"/>
                  <a:chExt cx="75628" cy="75723"/>
                </a:xfrm>
              </p:grpSpPr>
              <p:sp>
                <p:nvSpPr>
                  <p:cNvPr id="2962" name="Freeform: Shape 4394">
                    <a:extLst>
                      <a:ext uri="{FF2B5EF4-FFF2-40B4-BE49-F238E27FC236}">
                        <a16:creationId xmlns:a16="http://schemas.microsoft.com/office/drawing/2014/main" id="{92407A4B-F3AA-EB1B-BBE5-1C73217731F2}"/>
                      </a:ext>
                    </a:extLst>
                  </p:cNvPr>
                  <p:cNvSpPr/>
                  <p:nvPr/>
                </p:nvSpPr>
                <p:spPr bwMode="gray">
                  <a:xfrm>
                    <a:off x="5054345" y="32131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63" name="Freeform: Shape 4395">
                    <a:extLst>
                      <a:ext uri="{FF2B5EF4-FFF2-40B4-BE49-F238E27FC236}">
                        <a16:creationId xmlns:a16="http://schemas.microsoft.com/office/drawing/2014/main" id="{4284F69A-A4A6-7E29-7069-34F765BD4ADD}"/>
                      </a:ext>
                    </a:extLst>
                  </p:cNvPr>
                  <p:cNvSpPr/>
                  <p:nvPr/>
                </p:nvSpPr>
                <p:spPr bwMode="gray">
                  <a:xfrm>
                    <a:off x="5016531" y="3250977"/>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8" name="Graphic 16">
                  <a:extLst>
                    <a:ext uri="{FF2B5EF4-FFF2-40B4-BE49-F238E27FC236}">
                      <a16:creationId xmlns:a16="http://schemas.microsoft.com/office/drawing/2014/main" id="{679E7012-6EB8-5793-862B-CF4CB1D51ED5}"/>
                    </a:ext>
                  </a:extLst>
                </p:cNvPr>
                <p:cNvGrpSpPr/>
                <p:nvPr/>
              </p:nvGrpSpPr>
              <p:grpSpPr bwMode="gray">
                <a:xfrm>
                  <a:off x="5033962" y="3244976"/>
                  <a:ext cx="75723" cy="75723"/>
                  <a:chOff x="5033962" y="3244976"/>
                  <a:chExt cx="75723" cy="75723"/>
                </a:xfrm>
              </p:grpSpPr>
              <p:sp>
                <p:nvSpPr>
                  <p:cNvPr id="2960" name="Freeform: Shape 4392">
                    <a:extLst>
                      <a:ext uri="{FF2B5EF4-FFF2-40B4-BE49-F238E27FC236}">
                        <a16:creationId xmlns:a16="http://schemas.microsoft.com/office/drawing/2014/main" id="{72B67F8E-7B98-494C-3F18-F7D284438108}"/>
                      </a:ext>
                    </a:extLst>
                  </p:cNvPr>
                  <p:cNvSpPr/>
                  <p:nvPr/>
                </p:nvSpPr>
                <p:spPr bwMode="gray">
                  <a:xfrm>
                    <a:off x="5071776" y="324497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61" name="Freeform: Shape 4393">
                    <a:extLst>
                      <a:ext uri="{FF2B5EF4-FFF2-40B4-BE49-F238E27FC236}">
                        <a16:creationId xmlns:a16="http://schemas.microsoft.com/office/drawing/2014/main" id="{CDB353BA-B9E2-1249-94AC-B34606258AB9}"/>
                      </a:ext>
                    </a:extLst>
                  </p:cNvPr>
                  <p:cNvSpPr/>
                  <p:nvPr/>
                </p:nvSpPr>
                <p:spPr bwMode="gray">
                  <a:xfrm>
                    <a:off x="5033962" y="328288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59" name="Graphic 16">
                  <a:extLst>
                    <a:ext uri="{FF2B5EF4-FFF2-40B4-BE49-F238E27FC236}">
                      <a16:creationId xmlns:a16="http://schemas.microsoft.com/office/drawing/2014/main" id="{A53E74D8-CB94-12CA-CFF5-116122BD8798}"/>
                    </a:ext>
                  </a:extLst>
                </p:cNvPr>
                <p:cNvGrpSpPr/>
                <p:nvPr/>
              </p:nvGrpSpPr>
              <p:grpSpPr bwMode="gray">
                <a:xfrm>
                  <a:off x="5048630" y="3253263"/>
                  <a:ext cx="75723" cy="75723"/>
                  <a:chOff x="5048630" y="3253263"/>
                  <a:chExt cx="75723" cy="75723"/>
                </a:xfrm>
              </p:grpSpPr>
              <p:sp>
                <p:nvSpPr>
                  <p:cNvPr id="2958" name="Freeform: Shape 4390">
                    <a:extLst>
                      <a:ext uri="{FF2B5EF4-FFF2-40B4-BE49-F238E27FC236}">
                        <a16:creationId xmlns:a16="http://schemas.microsoft.com/office/drawing/2014/main" id="{E7C58265-3FB5-04CC-2860-7DB2A6678B76}"/>
                      </a:ext>
                    </a:extLst>
                  </p:cNvPr>
                  <p:cNvSpPr/>
                  <p:nvPr/>
                </p:nvSpPr>
                <p:spPr bwMode="gray">
                  <a:xfrm>
                    <a:off x="5086444" y="325326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59" name="Freeform: Shape 4391">
                    <a:extLst>
                      <a:ext uri="{FF2B5EF4-FFF2-40B4-BE49-F238E27FC236}">
                        <a16:creationId xmlns:a16="http://schemas.microsoft.com/office/drawing/2014/main" id="{18E5DB58-FC83-FBB7-0C19-AD24D57911AB}"/>
                      </a:ext>
                    </a:extLst>
                  </p:cNvPr>
                  <p:cNvSpPr/>
                  <p:nvPr/>
                </p:nvSpPr>
                <p:spPr bwMode="gray">
                  <a:xfrm>
                    <a:off x="5048630" y="329107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0" name="Graphic 16">
                  <a:extLst>
                    <a:ext uri="{FF2B5EF4-FFF2-40B4-BE49-F238E27FC236}">
                      <a16:creationId xmlns:a16="http://schemas.microsoft.com/office/drawing/2014/main" id="{3D40A69C-32BF-EDCC-DB9A-E145B4B8E50C}"/>
                    </a:ext>
                  </a:extLst>
                </p:cNvPr>
                <p:cNvGrpSpPr/>
                <p:nvPr/>
              </p:nvGrpSpPr>
              <p:grpSpPr bwMode="gray">
                <a:xfrm>
                  <a:off x="5059108" y="3267360"/>
                  <a:ext cx="75723" cy="75723"/>
                  <a:chOff x="5059108" y="3267360"/>
                  <a:chExt cx="75723" cy="75723"/>
                </a:xfrm>
              </p:grpSpPr>
              <p:sp>
                <p:nvSpPr>
                  <p:cNvPr id="2956" name="Freeform: Shape 4388">
                    <a:extLst>
                      <a:ext uri="{FF2B5EF4-FFF2-40B4-BE49-F238E27FC236}">
                        <a16:creationId xmlns:a16="http://schemas.microsoft.com/office/drawing/2014/main" id="{C7890B93-879D-1289-577E-E1D99622531F}"/>
                      </a:ext>
                    </a:extLst>
                  </p:cNvPr>
                  <p:cNvSpPr/>
                  <p:nvPr/>
                </p:nvSpPr>
                <p:spPr bwMode="gray">
                  <a:xfrm>
                    <a:off x="5097017" y="326736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57" name="Freeform: Shape 4389">
                    <a:extLst>
                      <a:ext uri="{FF2B5EF4-FFF2-40B4-BE49-F238E27FC236}">
                        <a16:creationId xmlns:a16="http://schemas.microsoft.com/office/drawing/2014/main" id="{7780A4A7-130E-A37C-F014-83450F4D4D67}"/>
                      </a:ext>
                    </a:extLst>
                  </p:cNvPr>
                  <p:cNvSpPr/>
                  <p:nvPr/>
                </p:nvSpPr>
                <p:spPr bwMode="gray">
                  <a:xfrm>
                    <a:off x="5059108" y="330517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1" name="Graphic 16">
                  <a:extLst>
                    <a:ext uri="{FF2B5EF4-FFF2-40B4-BE49-F238E27FC236}">
                      <a16:creationId xmlns:a16="http://schemas.microsoft.com/office/drawing/2014/main" id="{A18AE469-97D0-DE4A-9A4B-C5633D772EB4}"/>
                    </a:ext>
                  </a:extLst>
                </p:cNvPr>
                <p:cNvGrpSpPr/>
                <p:nvPr/>
              </p:nvGrpSpPr>
              <p:grpSpPr bwMode="gray">
                <a:xfrm>
                  <a:off x="5074824" y="3276885"/>
                  <a:ext cx="75628" cy="75723"/>
                  <a:chOff x="5074824" y="3276885"/>
                  <a:chExt cx="75628" cy="75723"/>
                </a:xfrm>
              </p:grpSpPr>
              <p:sp>
                <p:nvSpPr>
                  <p:cNvPr id="2954" name="Freeform: Shape 4386">
                    <a:extLst>
                      <a:ext uri="{FF2B5EF4-FFF2-40B4-BE49-F238E27FC236}">
                        <a16:creationId xmlns:a16="http://schemas.microsoft.com/office/drawing/2014/main" id="{4A96B1F7-02F2-97E3-2FBF-C9E6999DA167}"/>
                      </a:ext>
                    </a:extLst>
                  </p:cNvPr>
                  <p:cNvSpPr/>
                  <p:nvPr/>
                </p:nvSpPr>
                <p:spPr bwMode="gray">
                  <a:xfrm>
                    <a:off x="5112638" y="327688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55" name="Freeform: Shape 4387">
                    <a:extLst>
                      <a:ext uri="{FF2B5EF4-FFF2-40B4-BE49-F238E27FC236}">
                        <a16:creationId xmlns:a16="http://schemas.microsoft.com/office/drawing/2014/main" id="{AF9A3E6F-16AC-7642-52B7-D224B21A61DD}"/>
                      </a:ext>
                    </a:extLst>
                  </p:cNvPr>
                  <p:cNvSpPr/>
                  <p:nvPr/>
                </p:nvSpPr>
                <p:spPr bwMode="gray">
                  <a:xfrm>
                    <a:off x="5074824" y="3314699"/>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2" name="Graphic 16">
                  <a:extLst>
                    <a:ext uri="{FF2B5EF4-FFF2-40B4-BE49-F238E27FC236}">
                      <a16:creationId xmlns:a16="http://schemas.microsoft.com/office/drawing/2014/main" id="{EC7D7443-FC55-5295-FCD5-799A2557C8F2}"/>
                    </a:ext>
                  </a:extLst>
                </p:cNvPr>
                <p:cNvGrpSpPr/>
                <p:nvPr/>
              </p:nvGrpSpPr>
              <p:grpSpPr bwMode="gray">
                <a:xfrm>
                  <a:off x="5086444" y="3285267"/>
                  <a:ext cx="75723" cy="75628"/>
                  <a:chOff x="5086444" y="3285267"/>
                  <a:chExt cx="75723" cy="75628"/>
                </a:xfrm>
              </p:grpSpPr>
              <p:sp>
                <p:nvSpPr>
                  <p:cNvPr id="2952" name="Freeform: Shape 4384">
                    <a:extLst>
                      <a:ext uri="{FF2B5EF4-FFF2-40B4-BE49-F238E27FC236}">
                        <a16:creationId xmlns:a16="http://schemas.microsoft.com/office/drawing/2014/main" id="{9217C0CB-41B6-32E5-1EED-AA0B1BA89624}"/>
                      </a:ext>
                    </a:extLst>
                  </p:cNvPr>
                  <p:cNvSpPr/>
                  <p:nvPr/>
                </p:nvSpPr>
                <p:spPr bwMode="gray">
                  <a:xfrm>
                    <a:off x="5124354" y="3285267"/>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53" name="Freeform: Shape 4385">
                    <a:extLst>
                      <a:ext uri="{FF2B5EF4-FFF2-40B4-BE49-F238E27FC236}">
                        <a16:creationId xmlns:a16="http://schemas.microsoft.com/office/drawing/2014/main" id="{2C05088B-047D-2F35-5A17-35DF25760E6D}"/>
                      </a:ext>
                    </a:extLst>
                  </p:cNvPr>
                  <p:cNvSpPr/>
                  <p:nvPr/>
                </p:nvSpPr>
                <p:spPr bwMode="gray">
                  <a:xfrm>
                    <a:off x="5086444" y="3323081"/>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3" name="Graphic 16">
                  <a:extLst>
                    <a:ext uri="{FF2B5EF4-FFF2-40B4-BE49-F238E27FC236}">
                      <a16:creationId xmlns:a16="http://schemas.microsoft.com/office/drawing/2014/main" id="{57BA0F45-2BAF-9F67-878C-4D44E8F0063A}"/>
                    </a:ext>
                  </a:extLst>
                </p:cNvPr>
                <p:cNvGrpSpPr/>
                <p:nvPr/>
              </p:nvGrpSpPr>
              <p:grpSpPr bwMode="gray">
                <a:xfrm>
                  <a:off x="5098160" y="3293458"/>
                  <a:ext cx="75723" cy="75628"/>
                  <a:chOff x="5098160" y="3293458"/>
                  <a:chExt cx="75723" cy="75628"/>
                </a:xfrm>
              </p:grpSpPr>
              <p:sp>
                <p:nvSpPr>
                  <p:cNvPr id="2950" name="Freeform: Shape 4382">
                    <a:extLst>
                      <a:ext uri="{FF2B5EF4-FFF2-40B4-BE49-F238E27FC236}">
                        <a16:creationId xmlns:a16="http://schemas.microsoft.com/office/drawing/2014/main" id="{FA5EBE5C-AC6E-A5D6-49C8-30D515122E9C}"/>
                      </a:ext>
                    </a:extLst>
                  </p:cNvPr>
                  <p:cNvSpPr/>
                  <p:nvPr/>
                </p:nvSpPr>
                <p:spPr bwMode="gray">
                  <a:xfrm>
                    <a:off x="5135974" y="3293458"/>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51" name="Freeform: Shape 4383">
                    <a:extLst>
                      <a:ext uri="{FF2B5EF4-FFF2-40B4-BE49-F238E27FC236}">
                        <a16:creationId xmlns:a16="http://schemas.microsoft.com/office/drawing/2014/main" id="{0850A08E-06F0-ED94-7403-F22BD6176A44}"/>
                      </a:ext>
                    </a:extLst>
                  </p:cNvPr>
                  <p:cNvSpPr/>
                  <p:nvPr/>
                </p:nvSpPr>
                <p:spPr bwMode="gray">
                  <a:xfrm>
                    <a:off x="5098160" y="33312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4" name="Graphic 16">
                  <a:extLst>
                    <a:ext uri="{FF2B5EF4-FFF2-40B4-BE49-F238E27FC236}">
                      <a16:creationId xmlns:a16="http://schemas.microsoft.com/office/drawing/2014/main" id="{5CFB11DF-A634-774D-2AD1-10861C28CE8B}"/>
                    </a:ext>
                  </a:extLst>
                </p:cNvPr>
                <p:cNvGrpSpPr/>
                <p:nvPr/>
              </p:nvGrpSpPr>
              <p:grpSpPr bwMode="gray">
                <a:xfrm>
                  <a:off x="5113019" y="3308698"/>
                  <a:ext cx="75723" cy="75723"/>
                  <a:chOff x="5113019" y="3308698"/>
                  <a:chExt cx="75723" cy="75723"/>
                </a:xfrm>
              </p:grpSpPr>
              <p:sp>
                <p:nvSpPr>
                  <p:cNvPr id="2948" name="Freeform: Shape 4380">
                    <a:extLst>
                      <a:ext uri="{FF2B5EF4-FFF2-40B4-BE49-F238E27FC236}">
                        <a16:creationId xmlns:a16="http://schemas.microsoft.com/office/drawing/2014/main" id="{F0390040-3CFA-1360-EE81-57AC73F93BA4}"/>
                      </a:ext>
                    </a:extLst>
                  </p:cNvPr>
                  <p:cNvSpPr/>
                  <p:nvPr/>
                </p:nvSpPr>
                <p:spPr bwMode="gray">
                  <a:xfrm>
                    <a:off x="5150833" y="330869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49" name="Freeform: Shape 4381">
                    <a:extLst>
                      <a:ext uri="{FF2B5EF4-FFF2-40B4-BE49-F238E27FC236}">
                        <a16:creationId xmlns:a16="http://schemas.microsoft.com/office/drawing/2014/main" id="{B19E48EC-6C71-4B21-6882-E8AC5562957E}"/>
                      </a:ext>
                    </a:extLst>
                  </p:cNvPr>
                  <p:cNvSpPr/>
                  <p:nvPr/>
                </p:nvSpPr>
                <p:spPr bwMode="gray">
                  <a:xfrm>
                    <a:off x="5113019" y="3346608"/>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5" name="Graphic 16">
                  <a:extLst>
                    <a:ext uri="{FF2B5EF4-FFF2-40B4-BE49-F238E27FC236}">
                      <a16:creationId xmlns:a16="http://schemas.microsoft.com/office/drawing/2014/main" id="{32755328-6CE5-E37A-7DFE-1AD436D2B024}"/>
                    </a:ext>
                  </a:extLst>
                </p:cNvPr>
                <p:cNvGrpSpPr/>
                <p:nvPr/>
              </p:nvGrpSpPr>
              <p:grpSpPr bwMode="gray">
                <a:xfrm>
                  <a:off x="5130259" y="3317080"/>
                  <a:ext cx="75723" cy="75723"/>
                  <a:chOff x="5130259" y="3317080"/>
                  <a:chExt cx="75723" cy="75723"/>
                </a:xfrm>
              </p:grpSpPr>
              <p:sp>
                <p:nvSpPr>
                  <p:cNvPr id="2946" name="Freeform: Shape 4378">
                    <a:extLst>
                      <a:ext uri="{FF2B5EF4-FFF2-40B4-BE49-F238E27FC236}">
                        <a16:creationId xmlns:a16="http://schemas.microsoft.com/office/drawing/2014/main" id="{71F20985-FBEA-8BEB-477C-ABC25C45FD97}"/>
                      </a:ext>
                    </a:extLst>
                  </p:cNvPr>
                  <p:cNvSpPr/>
                  <p:nvPr/>
                </p:nvSpPr>
                <p:spPr bwMode="gray">
                  <a:xfrm>
                    <a:off x="5168169" y="331708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47" name="Freeform: Shape 4379">
                    <a:extLst>
                      <a:ext uri="{FF2B5EF4-FFF2-40B4-BE49-F238E27FC236}">
                        <a16:creationId xmlns:a16="http://schemas.microsoft.com/office/drawing/2014/main" id="{8A752A66-7CB5-5616-2D22-C2D671E1EB08}"/>
                      </a:ext>
                    </a:extLst>
                  </p:cNvPr>
                  <p:cNvSpPr/>
                  <p:nvPr/>
                </p:nvSpPr>
                <p:spPr bwMode="gray">
                  <a:xfrm>
                    <a:off x="5130259" y="335489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6" name="Graphic 16">
                  <a:extLst>
                    <a:ext uri="{FF2B5EF4-FFF2-40B4-BE49-F238E27FC236}">
                      <a16:creationId xmlns:a16="http://schemas.microsoft.com/office/drawing/2014/main" id="{84B30826-D414-826D-2C37-B2AE35CACAF3}"/>
                    </a:ext>
                  </a:extLst>
                </p:cNvPr>
                <p:cNvGrpSpPr/>
                <p:nvPr/>
              </p:nvGrpSpPr>
              <p:grpSpPr bwMode="gray">
                <a:xfrm>
                  <a:off x="4686204" y="3111340"/>
                  <a:ext cx="75628" cy="75723"/>
                  <a:chOff x="4686204" y="3111340"/>
                  <a:chExt cx="75628" cy="75723"/>
                </a:xfrm>
              </p:grpSpPr>
              <p:sp>
                <p:nvSpPr>
                  <p:cNvPr id="2944" name="Freeform: Shape 4376">
                    <a:extLst>
                      <a:ext uri="{FF2B5EF4-FFF2-40B4-BE49-F238E27FC236}">
                        <a16:creationId xmlns:a16="http://schemas.microsoft.com/office/drawing/2014/main" id="{E6B12312-5E5D-480F-8A10-1DFAAAE0914D}"/>
                      </a:ext>
                    </a:extLst>
                  </p:cNvPr>
                  <p:cNvSpPr/>
                  <p:nvPr/>
                </p:nvSpPr>
                <p:spPr bwMode="gray">
                  <a:xfrm>
                    <a:off x="472401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45" name="Freeform: Shape 4377">
                    <a:extLst>
                      <a:ext uri="{FF2B5EF4-FFF2-40B4-BE49-F238E27FC236}">
                        <a16:creationId xmlns:a16="http://schemas.microsoft.com/office/drawing/2014/main" id="{26342D7C-5B50-7AC5-BD15-AB0B4B416707}"/>
                      </a:ext>
                    </a:extLst>
                  </p:cNvPr>
                  <p:cNvSpPr/>
                  <p:nvPr/>
                </p:nvSpPr>
                <p:spPr bwMode="gray">
                  <a:xfrm>
                    <a:off x="4686204"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7" name="Graphic 16">
                  <a:extLst>
                    <a:ext uri="{FF2B5EF4-FFF2-40B4-BE49-F238E27FC236}">
                      <a16:creationId xmlns:a16="http://schemas.microsoft.com/office/drawing/2014/main" id="{20330041-0E98-90BE-D095-69EEE7B6C015}"/>
                    </a:ext>
                  </a:extLst>
                </p:cNvPr>
                <p:cNvGrpSpPr/>
                <p:nvPr/>
              </p:nvGrpSpPr>
              <p:grpSpPr bwMode="gray">
                <a:xfrm>
                  <a:off x="4703349" y="3111340"/>
                  <a:ext cx="75723" cy="75723"/>
                  <a:chOff x="4703349" y="3111340"/>
                  <a:chExt cx="75723" cy="75723"/>
                </a:xfrm>
              </p:grpSpPr>
              <p:sp>
                <p:nvSpPr>
                  <p:cNvPr id="2942" name="Freeform: Shape 4374">
                    <a:extLst>
                      <a:ext uri="{FF2B5EF4-FFF2-40B4-BE49-F238E27FC236}">
                        <a16:creationId xmlns:a16="http://schemas.microsoft.com/office/drawing/2014/main" id="{E897550A-37FC-E788-303C-36E9867BE91A}"/>
                      </a:ext>
                    </a:extLst>
                  </p:cNvPr>
                  <p:cNvSpPr/>
                  <p:nvPr/>
                </p:nvSpPr>
                <p:spPr bwMode="gray">
                  <a:xfrm>
                    <a:off x="4741258"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43" name="Freeform: Shape 4375">
                    <a:extLst>
                      <a:ext uri="{FF2B5EF4-FFF2-40B4-BE49-F238E27FC236}">
                        <a16:creationId xmlns:a16="http://schemas.microsoft.com/office/drawing/2014/main" id="{6322AC71-AC49-8222-BE2B-EC01D262A16D}"/>
                      </a:ext>
                    </a:extLst>
                  </p:cNvPr>
                  <p:cNvSpPr/>
                  <p:nvPr/>
                </p:nvSpPr>
                <p:spPr bwMode="gray">
                  <a:xfrm>
                    <a:off x="4703349"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8" name="Graphic 16">
                  <a:extLst>
                    <a:ext uri="{FF2B5EF4-FFF2-40B4-BE49-F238E27FC236}">
                      <a16:creationId xmlns:a16="http://schemas.microsoft.com/office/drawing/2014/main" id="{9F295F63-474D-9D87-8BE3-B52F49B52B0C}"/>
                    </a:ext>
                  </a:extLst>
                </p:cNvPr>
                <p:cNvGrpSpPr/>
                <p:nvPr/>
              </p:nvGrpSpPr>
              <p:grpSpPr bwMode="gray">
                <a:xfrm>
                  <a:off x="4720589" y="3111340"/>
                  <a:ext cx="75628" cy="75723"/>
                  <a:chOff x="4720589" y="3111340"/>
                  <a:chExt cx="75628" cy="75723"/>
                </a:xfrm>
              </p:grpSpPr>
              <p:sp>
                <p:nvSpPr>
                  <p:cNvPr id="2940" name="Freeform: Shape 4372">
                    <a:extLst>
                      <a:ext uri="{FF2B5EF4-FFF2-40B4-BE49-F238E27FC236}">
                        <a16:creationId xmlns:a16="http://schemas.microsoft.com/office/drawing/2014/main" id="{C9F4CFBD-AA87-CE70-26FF-674BD2481706}"/>
                      </a:ext>
                    </a:extLst>
                  </p:cNvPr>
                  <p:cNvSpPr/>
                  <p:nvPr/>
                </p:nvSpPr>
                <p:spPr bwMode="gray">
                  <a:xfrm>
                    <a:off x="4758403"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41" name="Freeform: Shape 4373">
                    <a:extLst>
                      <a:ext uri="{FF2B5EF4-FFF2-40B4-BE49-F238E27FC236}">
                        <a16:creationId xmlns:a16="http://schemas.microsoft.com/office/drawing/2014/main" id="{BBABA6F6-86E5-F586-F8F9-B2EA8EDD6FB6}"/>
                      </a:ext>
                    </a:extLst>
                  </p:cNvPr>
                  <p:cNvSpPr/>
                  <p:nvPr/>
                </p:nvSpPr>
                <p:spPr bwMode="gray">
                  <a:xfrm>
                    <a:off x="4720589" y="3149155"/>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69" name="Graphic 16">
                  <a:extLst>
                    <a:ext uri="{FF2B5EF4-FFF2-40B4-BE49-F238E27FC236}">
                      <a16:creationId xmlns:a16="http://schemas.microsoft.com/office/drawing/2014/main" id="{6D5D800E-0521-24C8-176F-BAB1CA9D917A}"/>
                    </a:ext>
                  </a:extLst>
                </p:cNvPr>
                <p:cNvGrpSpPr/>
                <p:nvPr/>
              </p:nvGrpSpPr>
              <p:grpSpPr bwMode="gray">
                <a:xfrm>
                  <a:off x="4737734" y="3111340"/>
                  <a:ext cx="75723" cy="75723"/>
                  <a:chOff x="4737734" y="3111340"/>
                  <a:chExt cx="75723" cy="75723"/>
                </a:xfrm>
              </p:grpSpPr>
              <p:sp>
                <p:nvSpPr>
                  <p:cNvPr id="2938" name="Freeform: Shape 4370">
                    <a:extLst>
                      <a:ext uri="{FF2B5EF4-FFF2-40B4-BE49-F238E27FC236}">
                        <a16:creationId xmlns:a16="http://schemas.microsoft.com/office/drawing/2014/main" id="{9E8A671C-8F0D-0FEF-3DC1-113EEA7490C2}"/>
                      </a:ext>
                    </a:extLst>
                  </p:cNvPr>
                  <p:cNvSpPr/>
                  <p:nvPr/>
                </p:nvSpPr>
                <p:spPr bwMode="gray">
                  <a:xfrm>
                    <a:off x="4775644" y="3111340"/>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39" name="Freeform: Shape 4371">
                    <a:extLst>
                      <a:ext uri="{FF2B5EF4-FFF2-40B4-BE49-F238E27FC236}">
                        <a16:creationId xmlns:a16="http://schemas.microsoft.com/office/drawing/2014/main" id="{34447D97-B95C-CD83-D941-CE48D0CCC0FB}"/>
                      </a:ext>
                    </a:extLst>
                  </p:cNvPr>
                  <p:cNvSpPr/>
                  <p:nvPr/>
                </p:nvSpPr>
                <p:spPr bwMode="gray">
                  <a:xfrm>
                    <a:off x="4737734" y="314915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0" name="Graphic 16">
                  <a:extLst>
                    <a:ext uri="{FF2B5EF4-FFF2-40B4-BE49-F238E27FC236}">
                      <a16:creationId xmlns:a16="http://schemas.microsoft.com/office/drawing/2014/main" id="{C41B31FC-E0C5-6E3C-2B86-AE5AB2BF8D31}"/>
                    </a:ext>
                  </a:extLst>
                </p:cNvPr>
                <p:cNvGrpSpPr/>
                <p:nvPr/>
              </p:nvGrpSpPr>
              <p:grpSpPr bwMode="gray">
                <a:xfrm>
                  <a:off x="5450014" y="3435952"/>
                  <a:ext cx="75723" cy="75723"/>
                  <a:chOff x="5450014" y="3435952"/>
                  <a:chExt cx="75723" cy="75723"/>
                </a:xfrm>
              </p:grpSpPr>
              <p:sp>
                <p:nvSpPr>
                  <p:cNvPr id="2936" name="Freeform: Shape 4368">
                    <a:extLst>
                      <a:ext uri="{FF2B5EF4-FFF2-40B4-BE49-F238E27FC236}">
                        <a16:creationId xmlns:a16="http://schemas.microsoft.com/office/drawing/2014/main" id="{368726A3-B1B3-C625-635B-E28AC0A657D3}"/>
                      </a:ext>
                    </a:extLst>
                  </p:cNvPr>
                  <p:cNvSpPr/>
                  <p:nvPr/>
                </p:nvSpPr>
                <p:spPr bwMode="gray">
                  <a:xfrm>
                    <a:off x="5487923" y="343595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37" name="Freeform: Shape 4369">
                    <a:extLst>
                      <a:ext uri="{FF2B5EF4-FFF2-40B4-BE49-F238E27FC236}">
                        <a16:creationId xmlns:a16="http://schemas.microsoft.com/office/drawing/2014/main" id="{758B7D1A-EB73-1B30-2469-DA2B8248E8E9}"/>
                      </a:ext>
                    </a:extLst>
                  </p:cNvPr>
                  <p:cNvSpPr/>
                  <p:nvPr/>
                </p:nvSpPr>
                <p:spPr bwMode="gray">
                  <a:xfrm>
                    <a:off x="5450014" y="347386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1" name="Graphic 16">
                  <a:extLst>
                    <a:ext uri="{FF2B5EF4-FFF2-40B4-BE49-F238E27FC236}">
                      <a16:creationId xmlns:a16="http://schemas.microsoft.com/office/drawing/2014/main" id="{9E3B6766-F766-C6DA-F4CE-20FA30B77FA1}"/>
                    </a:ext>
                  </a:extLst>
                </p:cNvPr>
                <p:cNvGrpSpPr/>
                <p:nvPr/>
              </p:nvGrpSpPr>
              <p:grpSpPr bwMode="gray">
                <a:xfrm>
                  <a:off x="5484304" y="3440048"/>
                  <a:ext cx="75628" cy="75723"/>
                  <a:chOff x="5484304" y="3440048"/>
                  <a:chExt cx="75628" cy="75723"/>
                </a:xfrm>
              </p:grpSpPr>
              <p:sp>
                <p:nvSpPr>
                  <p:cNvPr id="2934" name="Freeform: Shape 4366">
                    <a:extLst>
                      <a:ext uri="{FF2B5EF4-FFF2-40B4-BE49-F238E27FC236}">
                        <a16:creationId xmlns:a16="http://schemas.microsoft.com/office/drawing/2014/main" id="{1AC35109-DB96-9714-1448-42C96E4B3039}"/>
                      </a:ext>
                    </a:extLst>
                  </p:cNvPr>
                  <p:cNvSpPr/>
                  <p:nvPr/>
                </p:nvSpPr>
                <p:spPr bwMode="gray">
                  <a:xfrm>
                    <a:off x="5522118" y="3440048"/>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35" name="Freeform: Shape 4367">
                    <a:extLst>
                      <a:ext uri="{FF2B5EF4-FFF2-40B4-BE49-F238E27FC236}">
                        <a16:creationId xmlns:a16="http://schemas.microsoft.com/office/drawing/2014/main" id="{1E44739C-41A2-F92D-72F6-88C365B85C52}"/>
                      </a:ext>
                    </a:extLst>
                  </p:cNvPr>
                  <p:cNvSpPr/>
                  <p:nvPr/>
                </p:nvSpPr>
                <p:spPr bwMode="gray">
                  <a:xfrm>
                    <a:off x="5484304" y="3477862"/>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2" name="Graphic 16">
                  <a:extLst>
                    <a:ext uri="{FF2B5EF4-FFF2-40B4-BE49-F238E27FC236}">
                      <a16:creationId xmlns:a16="http://schemas.microsoft.com/office/drawing/2014/main" id="{C38928A9-07F0-4841-3F0C-F7DFDC3F7243}"/>
                    </a:ext>
                  </a:extLst>
                </p:cNvPr>
                <p:cNvGrpSpPr/>
                <p:nvPr/>
              </p:nvGrpSpPr>
              <p:grpSpPr bwMode="gray">
                <a:xfrm>
                  <a:off x="5498877" y="3453002"/>
                  <a:ext cx="75723" cy="75723"/>
                  <a:chOff x="5498877" y="3453002"/>
                  <a:chExt cx="75723" cy="75723"/>
                </a:xfrm>
              </p:grpSpPr>
              <p:sp>
                <p:nvSpPr>
                  <p:cNvPr id="2932" name="Freeform: Shape 4364">
                    <a:extLst>
                      <a:ext uri="{FF2B5EF4-FFF2-40B4-BE49-F238E27FC236}">
                        <a16:creationId xmlns:a16="http://schemas.microsoft.com/office/drawing/2014/main" id="{E47C5A55-D269-20BE-F6B4-5F67CE285022}"/>
                      </a:ext>
                    </a:extLst>
                  </p:cNvPr>
                  <p:cNvSpPr/>
                  <p:nvPr/>
                </p:nvSpPr>
                <p:spPr bwMode="gray">
                  <a:xfrm>
                    <a:off x="5536786"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33" name="Freeform: Shape 4365">
                    <a:extLst>
                      <a:ext uri="{FF2B5EF4-FFF2-40B4-BE49-F238E27FC236}">
                        <a16:creationId xmlns:a16="http://schemas.microsoft.com/office/drawing/2014/main" id="{DB19D722-0D54-ADEB-0895-B9BF67E32757}"/>
                      </a:ext>
                    </a:extLst>
                  </p:cNvPr>
                  <p:cNvSpPr/>
                  <p:nvPr/>
                </p:nvSpPr>
                <p:spPr bwMode="gray">
                  <a:xfrm>
                    <a:off x="549887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3" name="Graphic 16">
                  <a:extLst>
                    <a:ext uri="{FF2B5EF4-FFF2-40B4-BE49-F238E27FC236}">
                      <a16:creationId xmlns:a16="http://schemas.microsoft.com/office/drawing/2014/main" id="{1A328815-C088-732D-1231-007AFE08167D}"/>
                    </a:ext>
                  </a:extLst>
                </p:cNvPr>
                <p:cNvGrpSpPr/>
                <p:nvPr/>
              </p:nvGrpSpPr>
              <p:grpSpPr bwMode="gray">
                <a:xfrm>
                  <a:off x="5518022" y="3453002"/>
                  <a:ext cx="75723" cy="75723"/>
                  <a:chOff x="5518022" y="3453002"/>
                  <a:chExt cx="75723" cy="75723"/>
                </a:xfrm>
              </p:grpSpPr>
              <p:sp>
                <p:nvSpPr>
                  <p:cNvPr id="2930" name="Freeform: Shape 4362">
                    <a:extLst>
                      <a:ext uri="{FF2B5EF4-FFF2-40B4-BE49-F238E27FC236}">
                        <a16:creationId xmlns:a16="http://schemas.microsoft.com/office/drawing/2014/main" id="{7BC53C76-2CED-EA3C-D30E-5B2E8EE9D370}"/>
                      </a:ext>
                    </a:extLst>
                  </p:cNvPr>
                  <p:cNvSpPr/>
                  <p:nvPr/>
                </p:nvSpPr>
                <p:spPr bwMode="gray">
                  <a:xfrm>
                    <a:off x="5555932"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31" name="Freeform: Shape 4363">
                    <a:extLst>
                      <a:ext uri="{FF2B5EF4-FFF2-40B4-BE49-F238E27FC236}">
                        <a16:creationId xmlns:a16="http://schemas.microsoft.com/office/drawing/2014/main" id="{FB2FC434-0D0E-FE72-9458-06ED5F96DAC8}"/>
                      </a:ext>
                    </a:extLst>
                  </p:cNvPr>
                  <p:cNvSpPr/>
                  <p:nvPr/>
                </p:nvSpPr>
                <p:spPr bwMode="gray">
                  <a:xfrm>
                    <a:off x="5518022"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4" name="Graphic 16">
                  <a:extLst>
                    <a:ext uri="{FF2B5EF4-FFF2-40B4-BE49-F238E27FC236}">
                      <a16:creationId xmlns:a16="http://schemas.microsoft.com/office/drawing/2014/main" id="{2EE92C3E-5F8B-91D8-015E-4D67CA6A9319}"/>
                    </a:ext>
                  </a:extLst>
                </p:cNvPr>
                <p:cNvGrpSpPr/>
                <p:nvPr/>
              </p:nvGrpSpPr>
              <p:grpSpPr bwMode="gray">
                <a:xfrm>
                  <a:off x="5534405" y="3453002"/>
                  <a:ext cx="75723" cy="75723"/>
                  <a:chOff x="5534405" y="3453002"/>
                  <a:chExt cx="75723" cy="75723"/>
                </a:xfrm>
              </p:grpSpPr>
              <p:sp>
                <p:nvSpPr>
                  <p:cNvPr id="2928" name="Freeform: Shape 4360">
                    <a:extLst>
                      <a:ext uri="{FF2B5EF4-FFF2-40B4-BE49-F238E27FC236}">
                        <a16:creationId xmlns:a16="http://schemas.microsoft.com/office/drawing/2014/main" id="{52F6460F-80DD-2383-E298-1AD794176CEB}"/>
                      </a:ext>
                    </a:extLst>
                  </p:cNvPr>
                  <p:cNvSpPr/>
                  <p:nvPr/>
                </p:nvSpPr>
                <p:spPr bwMode="gray">
                  <a:xfrm>
                    <a:off x="5572315"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29" name="Freeform: Shape 4361">
                    <a:extLst>
                      <a:ext uri="{FF2B5EF4-FFF2-40B4-BE49-F238E27FC236}">
                        <a16:creationId xmlns:a16="http://schemas.microsoft.com/office/drawing/2014/main" id="{AFE75B9E-0246-B945-2005-79B1E16D5F2B}"/>
                      </a:ext>
                    </a:extLst>
                  </p:cNvPr>
                  <p:cNvSpPr/>
                  <p:nvPr/>
                </p:nvSpPr>
                <p:spPr bwMode="gray">
                  <a:xfrm>
                    <a:off x="5534405"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5" name="Graphic 16">
                  <a:extLst>
                    <a:ext uri="{FF2B5EF4-FFF2-40B4-BE49-F238E27FC236}">
                      <a16:creationId xmlns:a16="http://schemas.microsoft.com/office/drawing/2014/main" id="{E3B68F2A-3E77-9CF1-C72E-F03F56831E4F}"/>
                    </a:ext>
                  </a:extLst>
                </p:cNvPr>
                <p:cNvGrpSpPr/>
                <p:nvPr/>
              </p:nvGrpSpPr>
              <p:grpSpPr bwMode="gray">
                <a:xfrm>
                  <a:off x="5526214" y="3453002"/>
                  <a:ext cx="75723" cy="75723"/>
                  <a:chOff x="5526214" y="3453002"/>
                  <a:chExt cx="75723" cy="75723"/>
                </a:xfrm>
              </p:grpSpPr>
              <p:sp>
                <p:nvSpPr>
                  <p:cNvPr id="2926" name="Freeform: Shape 4358">
                    <a:extLst>
                      <a:ext uri="{FF2B5EF4-FFF2-40B4-BE49-F238E27FC236}">
                        <a16:creationId xmlns:a16="http://schemas.microsoft.com/office/drawing/2014/main" id="{6A6BD8B7-4328-8642-6F3D-E3C2780FDF07}"/>
                      </a:ext>
                    </a:extLst>
                  </p:cNvPr>
                  <p:cNvSpPr/>
                  <p:nvPr/>
                </p:nvSpPr>
                <p:spPr bwMode="gray">
                  <a:xfrm>
                    <a:off x="5564123"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27" name="Freeform: Shape 4359">
                    <a:extLst>
                      <a:ext uri="{FF2B5EF4-FFF2-40B4-BE49-F238E27FC236}">
                        <a16:creationId xmlns:a16="http://schemas.microsoft.com/office/drawing/2014/main" id="{ED1DC05D-7028-09B1-70EC-15B3E68B9632}"/>
                      </a:ext>
                    </a:extLst>
                  </p:cNvPr>
                  <p:cNvSpPr/>
                  <p:nvPr/>
                </p:nvSpPr>
                <p:spPr bwMode="gray">
                  <a:xfrm>
                    <a:off x="5526214"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6" name="Graphic 16">
                  <a:extLst>
                    <a:ext uri="{FF2B5EF4-FFF2-40B4-BE49-F238E27FC236}">
                      <a16:creationId xmlns:a16="http://schemas.microsoft.com/office/drawing/2014/main" id="{00F485B9-4190-C831-5AB6-ACD6DF2A789C}"/>
                    </a:ext>
                  </a:extLst>
                </p:cNvPr>
                <p:cNvGrpSpPr/>
                <p:nvPr/>
              </p:nvGrpSpPr>
              <p:grpSpPr bwMode="gray">
                <a:xfrm>
                  <a:off x="5542597" y="3453002"/>
                  <a:ext cx="75723" cy="75723"/>
                  <a:chOff x="5542597" y="3453002"/>
                  <a:chExt cx="75723" cy="75723"/>
                </a:xfrm>
              </p:grpSpPr>
              <p:sp>
                <p:nvSpPr>
                  <p:cNvPr id="2924" name="Freeform: Shape 4356">
                    <a:extLst>
                      <a:ext uri="{FF2B5EF4-FFF2-40B4-BE49-F238E27FC236}">
                        <a16:creationId xmlns:a16="http://schemas.microsoft.com/office/drawing/2014/main" id="{B85BE8DA-A06B-B243-DD79-4D617C71903B}"/>
                      </a:ext>
                    </a:extLst>
                  </p:cNvPr>
                  <p:cNvSpPr/>
                  <p:nvPr/>
                </p:nvSpPr>
                <p:spPr bwMode="gray">
                  <a:xfrm>
                    <a:off x="5580411" y="345300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25" name="Freeform: Shape 4357">
                    <a:extLst>
                      <a:ext uri="{FF2B5EF4-FFF2-40B4-BE49-F238E27FC236}">
                        <a16:creationId xmlns:a16="http://schemas.microsoft.com/office/drawing/2014/main" id="{BCF47885-3A16-F626-4041-E1010D40C363}"/>
                      </a:ext>
                    </a:extLst>
                  </p:cNvPr>
                  <p:cNvSpPr/>
                  <p:nvPr/>
                </p:nvSpPr>
                <p:spPr bwMode="gray">
                  <a:xfrm>
                    <a:off x="5542597" y="349081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7" name="Graphic 16">
                  <a:extLst>
                    <a:ext uri="{FF2B5EF4-FFF2-40B4-BE49-F238E27FC236}">
                      <a16:creationId xmlns:a16="http://schemas.microsoft.com/office/drawing/2014/main" id="{68C557AD-8AC5-522E-72E2-319AB3619B62}"/>
                    </a:ext>
                  </a:extLst>
                </p:cNvPr>
                <p:cNvGrpSpPr/>
                <p:nvPr/>
              </p:nvGrpSpPr>
              <p:grpSpPr bwMode="gray">
                <a:xfrm>
                  <a:off x="5555932" y="3473862"/>
                  <a:ext cx="75628" cy="75628"/>
                  <a:chOff x="5555932" y="3473862"/>
                  <a:chExt cx="75628" cy="75628"/>
                </a:xfrm>
              </p:grpSpPr>
              <p:sp>
                <p:nvSpPr>
                  <p:cNvPr id="2922" name="Freeform: Shape 4354">
                    <a:extLst>
                      <a:ext uri="{FF2B5EF4-FFF2-40B4-BE49-F238E27FC236}">
                        <a16:creationId xmlns:a16="http://schemas.microsoft.com/office/drawing/2014/main" id="{1A6AD191-57F1-3873-7C56-DC08824247B8}"/>
                      </a:ext>
                    </a:extLst>
                  </p:cNvPr>
                  <p:cNvSpPr/>
                  <p:nvPr/>
                </p:nvSpPr>
                <p:spPr bwMode="gray">
                  <a:xfrm>
                    <a:off x="5593746"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23" name="Freeform: Shape 4355">
                    <a:extLst>
                      <a:ext uri="{FF2B5EF4-FFF2-40B4-BE49-F238E27FC236}">
                        <a16:creationId xmlns:a16="http://schemas.microsoft.com/office/drawing/2014/main" id="{71397103-C191-FFF3-6D24-1E16B36C4420}"/>
                      </a:ext>
                    </a:extLst>
                  </p:cNvPr>
                  <p:cNvSpPr/>
                  <p:nvPr/>
                </p:nvSpPr>
                <p:spPr bwMode="gray">
                  <a:xfrm>
                    <a:off x="5555932" y="351167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8" name="Graphic 16">
                  <a:extLst>
                    <a:ext uri="{FF2B5EF4-FFF2-40B4-BE49-F238E27FC236}">
                      <a16:creationId xmlns:a16="http://schemas.microsoft.com/office/drawing/2014/main" id="{F56B8682-3521-85B4-4CC0-57B5BF438A01}"/>
                    </a:ext>
                  </a:extLst>
                </p:cNvPr>
                <p:cNvGrpSpPr/>
                <p:nvPr/>
              </p:nvGrpSpPr>
              <p:grpSpPr bwMode="gray">
                <a:xfrm>
                  <a:off x="5568028" y="3473862"/>
                  <a:ext cx="75628" cy="75628"/>
                  <a:chOff x="5568028" y="3473862"/>
                  <a:chExt cx="75628" cy="75628"/>
                </a:xfrm>
              </p:grpSpPr>
              <p:sp>
                <p:nvSpPr>
                  <p:cNvPr id="2920" name="Freeform: Shape 4352">
                    <a:extLst>
                      <a:ext uri="{FF2B5EF4-FFF2-40B4-BE49-F238E27FC236}">
                        <a16:creationId xmlns:a16="http://schemas.microsoft.com/office/drawing/2014/main" id="{BD2D6E64-F013-45DB-50C3-2E581A5D2D9E}"/>
                      </a:ext>
                    </a:extLst>
                  </p:cNvPr>
                  <p:cNvSpPr/>
                  <p:nvPr/>
                </p:nvSpPr>
                <p:spPr bwMode="gray">
                  <a:xfrm>
                    <a:off x="5605843"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21" name="Freeform: Shape 4353">
                    <a:extLst>
                      <a:ext uri="{FF2B5EF4-FFF2-40B4-BE49-F238E27FC236}">
                        <a16:creationId xmlns:a16="http://schemas.microsoft.com/office/drawing/2014/main" id="{48673316-1158-3E2E-01AE-9F978044BBC5}"/>
                      </a:ext>
                    </a:extLst>
                  </p:cNvPr>
                  <p:cNvSpPr/>
                  <p:nvPr/>
                </p:nvSpPr>
                <p:spPr bwMode="gray">
                  <a:xfrm>
                    <a:off x="5568028"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79" name="Graphic 16">
                  <a:extLst>
                    <a:ext uri="{FF2B5EF4-FFF2-40B4-BE49-F238E27FC236}">
                      <a16:creationId xmlns:a16="http://schemas.microsoft.com/office/drawing/2014/main" id="{F67EF246-1310-0224-84EF-E9571404E61C}"/>
                    </a:ext>
                  </a:extLst>
                </p:cNvPr>
                <p:cNvGrpSpPr/>
                <p:nvPr/>
              </p:nvGrpSpPr>
              <p:grpSpPr bwMode="gray">
                <a:xfrm>
                  <a:off x="5580125" y="3473862"/>
                  <a:ext cx="75628" cy="75628"/>
                  <a:chOff x="5580125" y="3473862"/>
                  <a:chExt cx="75628" cy="75628"/>
                </a:xfrm>
              </p:grpSpPr>
              <p:sp>
                <p:nvSpPr>
                  <p:cNvPr id="2918" name="Freeform: Shape 4350">
                    <a:extLst>
                      <a:ext uri="{FF2B5EF4-FFF2-40B4-BE49-F238E27FC236}">
                        <a16:creationId xmlns:a16="http://schemas.microsoft.com/office/drawing/2014/main" id="{1954A2BE-BBEA-CAB9-6737-A82C5A8753C7}"/>
                      </a:ext>
                    </a:extLst>
                  </p:cNvPr>
                  <p:cNvSpPr/>
                  <p:nvPr/>
                </p:nvSpPr>
                <p:spPr bwMode="gray">
                  <a:xfrm>
                    <a:off x="5617939" y="3473862"/>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19" name="Freeform: Shape 4351">
                    <a:extLst>
                      <a:ext uri="{FF2B5EF4-FFF2-40B4-BE49-F238E27FC236}">
                        <a16:creationId xmlns:a16="http://schemas.microsoft.com/office/drawing/2014/main" id="{0B259349-BB55-F235-EBBA-93758A10D2A1}"/>
                      </a:ext>
                    </a:extLst>
                  </p:cNvPr>
                  <p:cNvSpPr/>
                  <p:nvPr/>
                </p:nvSpPr>
                <p:spPr bwMode="gray">
                  <a:xfrm>
                    <a:off x="5580125" y="351167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0" name="Graphic 16">
                  <a:extLst>
                    <a:ext uri="{FF2B5EF4-FFF2-40B4-BE49-F238E27FC236}">
                      <a16:creationId xmlns:a16="http://schemas.microsoft.com/office/drawing/2014/main" id="{4A151259-B37E-DBDE-EC82-967BBD70DA8B}"/>
                    </a:ext>
                  </a:extLst>
                </p:cNvPr>
                <p:cNvGrpSpPr/>
                <p:nvPr/>
              </p:nvGrpSpPr>
              <p:grpSpPr bwMode="gray">
                <a:xfrm>
                  <a:off x="5423058" y="3424903"/>
                  <a:ext cx="75628" cy="75723"/>
                  <a:chOff x="5423058" y="3424903"/>
                  <a:chExt cx="75628" cy="75723"/>
                </a:xfrm>
              </p:grpSpPr>
              <p:sp>
                <p:nvSpPr>
                  <p:cNvPr id="2916" name="Freeform: Shape 4348">
                    <a:extLst>
                      <a:ext uri="{FF2B5EF4-FFF2-40B4-BE49-F238E27FC236}">
                        <a16:creationId xmlns:a16="http://schemas.microsoft.com/office/drawing/2014/main" id="{BA79983B-629A-C308-DE08-ADC0C87D38C4}"/>
                      </a:ext>
                    </a:extLst>
                  </p:cNvPr>
                  <p:cNvSpPr/>
                  <p:nvPr/>
                </p:nvSpPr>
                <p:spPr bwMode="gray">
                  <a:xfrm>
                    <a:off x="5460872" y="342490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17" name="Freeform: Shape 4349">
                    <a:extLst>
                      <a:ext uri="{FF2B5EF4-FFF2-40B4-BE49-F238E27FC236}">
                        <a16:creationId xmlns:a16="http://schemas.microsoft.com/office/drawing/2014/main" id="{F5DB3950-22C5-6A4C-C225-11544C6C0E40}"/>
                      </a:ext>
                    </a:extLst>
                  </p:cNvPr>
                  <p:cNvSpPr/>
                  <p:nvPr/>
                </p:nvSpPr>
                <p:spPr bwMode="gray">
                  <a:xfrm>
                    <a:off x="5423058" y="346281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1" name="Graphic 16">
                  <a:extLst>
                    <a:ext uri="{FF2B5EF4-FFF2-40B4-BE49-F238E27FC236}">
                      <a16:creationId xmlns:a16="http://schemas.microsoft.com/office/drawing/2014/main" id="{19FE360B-BFA0-D97A-08C4-1429EE957E7C}"/>
                    </a:ext>
                  </a:extLst>
                </p:cNvPr>
                <p:cNvGrpSpPr/>
                <p:nvPr/>
              </p:nvGrpSpPr>
              <p:grpSpPr bwMode="gray">
                <a:xfrm>
                  <a:off x="5809011" y="3527964"/>
                  <a:ext cx="75628" cy="75723"/>
                  <a:chOff x="5809011" y="3527964"/>
                  <a:chExt cx="75628" cy="75723"/>
                </a:xfrm>
              </p:grpSpPr>
              <p:sp>
                <p:nvSpPr>
                  <p:cNvPr id="2914" name="Freeform: Shape 4346">
                    <a:extLst>
                      <a:ext uri="{FF2B5EF4-FFF2-40B4-BE49-F238E27FC236}">
                        <a16:creationId xmlns:a16="http://schemas.microsoft.com/office/drawing/2014/main" id="{85DFF979-0F49-C435-0FE6-C40C258FF9F2}"/>
                      </a:ext>
                    </a:extLst>
                  </p:cNvPr>
                  <p:cNvSpPr/>
                  <p:nvPr/>
                </p:nvSpPr>
                <p:spPr bwMode="gray">
                  <a:xfrm>
                    <a:off x="584682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15" name="Freeform: Shape 4347">
                    <a:extLst>
                      <a:ext uri="{FF2B5EF4-FFF2-40B4-BE49-F238E27FC236}">
                        <a16:creationId xmlns:a16="http://schemas.microsoft.com/office/drawing/2014/main" id="{C24EAA87-DD61-ED3E-8080-99E4502F0CCD}"/>
                      </a:ext>
                    </a:extLst>
                  </p:cNvPr>
                  <p:cNvSpPr/>
                  <p:nvPr/>
                </p:nvSpPr>
                <p:spPr bwMode="gray">
                  <a:xfrm>
                    <a:off x="5809011" y="3565873"/>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2" name="Graphic 16">
                  <a:extLst>
                    <a:ext uri="{FF2B5EF4-FFF2-40B4-BE49-F238E27FC236}">
                      <a16:creationId xmlns:a16="http://schemas.microsoft.com/office/drawing/2014/main" id="{E725F8E1-AF20-7A01-2E60-A94DBDDAF18F}"/>
                    </a:ext>
                  </a:extLst>
                </p:cNvPr>
                <p:cNvGrpSpPr/>
                <p:nvPr/>
              </p:nvGrpSpPr>
              <p:grpSpPr bwMode="gray">
                <a:xfrm>
                  <a:off x="5740240" y="3527964"/>
                  <a:ext cx="75723" cy="75723"/>
                  <a:chOff x="5740240" y="3527964"/>
                  <a:chExt cx="75723" cy="75723"/>
                </a:xfrm>
              </p:grpSpPr>
              <p:sp>
                <p:nvSpPr>
                  <p:cNvPr id="2912" name="Freeform: Shape 4344">
                    <a:extLst>
                      <a:ext uri="{FF2B5EF4-FFF2-40B4-BE49-F238E27FC236}">
                        <a16:creationId xmlns:a16="http://schemas.microsoft.com/office/drawing/2014/main" id="{02BDF696-79D9-D700-2885-6F0EB1C1966C}"/>
                      </a:ext>
                    </a:extLst>
                  </p:cNvPr>
                  <p:cNvSpPr/>
                  <p:nvPr/>
                </p:nvSpPr>
                <p:spPr bwMode="gray">
                  <a:xfrm>
                    <a:off x="577805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13" name="Freeform: Shape 4345">
                    <a:extLst>
                      <a:ext uri="{FF2B5EF4-FFF2-40B4-BE49-F238E27FC236}">
                        <a16:creationId xmlns:a16="http://schemas.microsoft.com/office/drawing/2014/main" id="{9B1366E1-96BB-5144-5F99-B5998555194F}"/>
                      </a:ext>
                    </a:extLst>
                  </p:cNvPr>
                  <p:cNvSpPr/>
                  <p:nvPr/>
                </p:nvSpPr>
                <p:spPr bwMode="gray">
                  <a:xfrm>
                    <a:off x="5740240"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3" name="Graphic 16">
                  <a:extLst>
                    <a:ext uri="{FF2B5EF4-FFF2-40B4-BE49-F238E27FC236}">
                      <a16:creationId xmlns:a16="http://schemas.microsoft.com/office/drawing/2014/main" id="{189BEFA9-930C-1220-844B-B7603CE59FCE}"/>
                    </a:ext>
                  </a:extLst>
                </p:cNvPr>
                <p:cNvGrpSpPr/>
                <p:nvPr/>
              </p:nvGrpSpPr>
              <p:grpSpPr bwMode="gray">
                <a:xfrm>
                  <a:off x="5757385" y="3527964"/>
                  <a:ext cx="75723" cy="75723"/>
                  <a:chOff x="5757385" y="3527964"/>
                  <a:chExt cx="75723" cy="75723"/>
                </a:xfrm>
              </p:grpSpPr>
              <p:sp>
                <p:nvSpPr>
                  <p:cNvPr id="2910" name="Freeform: Shape 4342">
                    <a:extLst>
                      <a:ext uri="{FF2B5EF4-FFF2-40B4-BE49-F238E27FC236}">
                        <a16:creationId xmlns:a16="http://schemas.microsoft.com/office/drawing/2014/main" id="{D5E747D4-8DD3-6D49-F6B5-93F49997C23A}"/>
                      </a:ext>
                    </a:extLst>
                  </p:cNvPr>
                  <p:cNvSpPr/>
                  <p:nvPr/>
                </p:nvSpPr>
                <p:spPr bwMode="gray">
                  <a:xfrm>
                    <a:off x="5795295"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11" name="Freeform: Shape 4343">
                    <a:extLst>
                      <a:ext uri="{FF2B5EF4-FFF2-40B4-BE49-F238E27FC236}">
                        <a16:creationId xmlns:a16="http://schemas.microsoft.com/office/drawing/2014/main" id="{44B9F331-CB9B-2FF5-46CD-BECFDEC4DF9D}"/>
                      </a:ext>
                    </a:extLst>
                  </p:cNvPr>
                  <p:cNvSpPr/>
                  <p:nvPr/>
                </p:nvSpPr>
                <p:spPr bwMode="gray">
                  <a:xfrm>
                    <a:off x="5757385"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4" name="Graphic 16">
                  <a:extLst>
                    <a:ext uri="{FF2B5EF4-FFF2-40B4-BE49-F238E27FC236}">
                      <a16:creationId xmlns:a16="http://schemas.microsoft.com/office/drawing/2014/main" id="{2C30C600-B8E5-2AFA-8AB2-09DC407B8A24}"/>
                    </a:ext>
                  </a:extLst>
                </p:cNvPr>
                <p:cNvGrpSpPr/>
                <p:nvPr/>
              </p:nvGrpSpPr>
              <p:grpSpPr bwMode="gray">
                <a:xfrm>
                  <a:off x="5774626" y="3527964"/>
                  <a:ext cx="75723" cy="75723"/>
                  <a:chOff x="5774626" y="3527964"/>
                  <a:chExt cx="75723" cy="75723"/>
                </a:xfrm>
              </p:grpSpPr>
              <p:sp>
                <p:nvSpPr>
                  <p:cNvPr id="2908" name="Freeform: Shape 4340">
                    <a:extLst>
                      <a:ext uri="{FF2B5EF4-FFF2-40B4-BE49-F238E27FC236}">
                        <a16:creationId xmlns:a16="http://schemas.microsoft.com/office/drawing/2014/main" id="{99DF5E00-1B8A-73ED-328C-7A9E0496CDAD}"/>
                      </a:ext>
                    </a:extLst>
                  </p:cNvPr>
                  <p:cNvSpPr/>
                  <p:nvPr/>
                </p:nvSpPr>
                <p:spPr bwMode="gray">
                  <a:xfrm>
                    <a:off x="581244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09" name="Freeform: Shape 4341">
                    <a:extLst>
                      <a:ext uri="{FF2B5EF4-FFF2-40B4-BE49-F238E27FC236}">
                        <a16:creationId xmlns:a16="http://schemas.microsoft.com/office/drawing/2014/main" id="{C28E1169-6ACF-EE0F-F901-EF832C823678}"/>
                      </a:ext>
                    </a:extLst>
                  </p:cNvPr>
                  <p:cNvSpPr/>
                  <p:nvPr/>
                </p:nvSpPr>
                <p:spPr bwMode="gray">
                  <a:xfrm>
                    <a:off x="5774626"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5" name="Graphic 16">
                  <a:extLst>
                    <a:ext uri="{FF2B5EF4-FFF2-40B4-BE49-F238E27FC236}">
                      <a16:creationId xmlns:a16="http://schemas.microsoft.com/office/drawing/2014/main" id="{44D2AC8B-9AB6-B31B-7530-0B7B4C0EC1C7}"/>
                    </a:ext>
                  </a:extLst>
                </p:cNvPr>
                <p:cNvGrpSpPr/>
                <p:nvPr/>
              </p:nvGrpSpPr>
              <p:grpSpPr bwMode="gray">
                <a:xfrm>
                  <a:off x="5791771" y="3527964"/>
                  <a:ext cx="75723" cy="75723"/>
                  <a:chOff x="5791771" y="3527964"/>
                  <a:chExt cx="75723" cy="75723"/>
                </a:xfrm>
              </p:grpSpPr>
              <p:sp>
                <p:nvSpPr>
                  <p:cNvPr id="2906" name="Freeform: Shape 4338">
                    <a:extLst>
                      <a:ext uri="{FF2B5EF4-FFF2-40B4-BE49-F238E27FC236}">
                        <a16:creationId xmlns:a16="http://schemas.microsoft.com/office/drawing/2014/main" id="{E76D80D6-300F-484A-DD61-6650BEF4D619}"/>
                      </a:ext>
                    </a:extLst>
                  </p:cNvPr>
                  <p:cNvSpPr/>
                  <p:nvPr/>
                </p:nvSpPr>
                <p:spPr bwMode="gray">
                  <a:xfrm>
                    <a:off x="5829680" y="3527964"/>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07" name="Freeform: Shape 4339">
                    <a:extLst>
                      <a:ext uri="{FF2B5EF4-FFF2-40B4-BE49-F238E27FC236}">
                        <a16:creationId xmlns:a16="http://schemas.microsoft.com/office/drawing/2014/main" id="{B0E825A0-DCDD-C06B-A90C-42E999946FB9}"/>
                      </a:ext>
                    </a:extLst>
                  </p:cNvPr>
                  <p:cNvSpPr/>
                  <p:nvPr/>
                </p:nvSpPr>
                <p:spPr bwMode="gray">
                  <a:xfrm>
                    <a:off x="5791771" y="356587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6" name="Graphic 16">
                  <a:extLst>
                    <a:ext uri="{FF2B5EF4-FFF2-40B4-BE49-F238E27FC236}">
                      <a16:creationId xmlns:a16="http://schemas.microsoft.com/office/drawing/2014/main" id="{18E420CC-C878-B235-045C-0C0930382582}"/>
                    </a:ext>
                  </a:extLst>
                </p:cNvPr>
                <p:cNvGrpSpPr/>
                <p:nvPr/>
              </p:nvGrpSpPr>
              <p:grpSpPr bwMode="gray">
                <a:xfrm>
                  <a:off x="5901499" y="3600735"/>
                  <a:ext cx="75723" cy="75723"/>
                  <a:chOff x="5901499" y="3600735"/>
                  <a:chExt cx="75723" cy="75723"/>
                </a:xfrm>
              </p:grpSpPr>
              <p:sp>
                <p:nvSpPr>
                  <p:cNvPr id="2904" name="Freeform: Shape 4336">
                    <a:extLst>
                      <a:ext uri="{FF2B5EF4-FFF2-40B4-BE49-F238E27FC236}">
                        <a16:creationId xmlns:a16="http://schemas.microsoft.com/office/drawing/2014/main" id="{78154B6E-B4BA-9FA9-A047-9F2BE5058663}"/>
                      </a:ext>
                    </a:extLst>
                  </p:cNvPr>
                  <p:cNvSpPr/>
                  <p:nvPr/>
                </p:nvSpPr>
                <p:spPr bwMode="gray">
                  <a:xfrm>
                    <a:off x="5939313"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05" name="Freeform: Shape 4337">
                    <a:extLst>
                      <a:ext uri="{FF2B5EF4-FFF2-40B4-BE49-F238E27FC236}">
                        <a16:creationId xmlns:a16="http://schemas.microsoft.com/office/drawing/2014/main" id="{52069433-38C5-E2CA-F235-A7C8053E6897}"/>
                      </a:ext>
                    </a:extLst>
                  </p:cNvPr>
                  <p:cNvSpPr/>
                  <p:nvPr/>
                </p:nvSpPr>
                <p:spPr bwMode="gray">
                  <a:xfrm>
                    <a:off x="590149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7" name="Graphic 16">
                  <a:extLst>
                    <a:ext uri="{FF2B5EF4-FFF2-40B4-BE49-F238E27FC236}">
                      <a16:creationId xmlns:a16="http://schemas.microsoft.com/office/drawing/2014/main" id="{065B1681-EC37-BA4A-5125-D546092A416F}"/>
                    </a:ext>
                  </a:extLst>
                </p:cNvPr>
                <p:cNvGrpSpPr/>
                <p:nvPr/>
              </p:nvGrpSpPr>
              <p:grpSpPr bwMode="gray">
                <a:xfrm>
                  <a:off x="5932169" y="3600735"/>
                  <a:ext cx="75723" cy="75723"/>
                  <a:chOff x="5932169" y="3600735"/>
                  <a:chExt cx="75723" cy="75723"/>
                </a:xfrm>
              </p:grpSpPr>
              <p:sp>
                <p:nvSpPr>
                  <p:cNvPr id="2902" name="Freeform: Shape 4334">
                    <a:extLst>
                      <a:ext uri="{FF2B5EF4-FFF2-40B4-BE49-F238E27FC236}">
                        <a16:creationId xmlns:a16="http://schemas.microsoft.com/office/drawing/2014/main" id="{C805FE20-6D1D-27E5-1C42-F29AC7898ACE}"/>
                      </a:ext>
                    </a:extLst>
                  </p:cNvPr>
                  <p:cNvSpPr/>
                  <p:nvPr/>
                </p:nvSpPr>
                <p:spPr bwMode="gray">
                  <a:xfrm>
                    <a:off x="5970079" y="3600735"/>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03" name="Freeform: Shape 4335">
                    <a:extLst>
                      <a:ext uri="{FF2B5EF4-FFF2-40B4-BE49-F238E27FC236}">
                        <a16:creationId xmlns:a16="http://schemas.microsoft.com/office/drawing/2014/main" id="{BB76CB18-AD00-2F45-7677-BECC324E2D4E}"/>
                      </a:ext>
                    </a:extLst>
                  </p:cNvPr>
                  <p:cNvSpPr/>
                  <p:nvPr/>
                </p:nvSpPr>
                <p:spPr bwMode="gray">
                  <a:xfrm>
                    <a:off x="5932169" y="3638549"/>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8" name="Graphic 16">
                  <a:extLst>
                    <a:ext uri="{FF2B5EF4-FFF2-40B4-BE49-F238E27FC236}">
                      <a16:creationId xmlns:a16="http://schemas.microsoft.com/office/drawing/2014/main" id="{28448334-3E65-0860-130D-52748D2B0875}"/>
                    </a:ext>
                  </a:extLst>
                </p:cNvPr>
                <p:cNvGrpSpPr/>
                <p:nvPr/>
              </p:nvGrpSpPr>
              <p:grpSpPr bwMode="gray">
                <a:xfrm>
                  <a:off x="6109429" y="3656456"/>
                  <a:ext cx="75723" cy="75628"/>
                  <a:chOff x="6109429" y="3656456"/>
                  <a:chExt cx="75723" cy="75628"/>
                </a:xfrm>
              </p:grpSpPr>
              <p:sp>
                <p:nvSpPr>
                  <p:cNvPr id="2900" name="Freeform: Shape 4332">
                    <a:extLst>
                      <a:ext uri="{FF2B5EF4-FFF2-40B4-BE49-F238E27FC236}">
                        <a16:creationId xmlns:a16="http://schemas.microsoft.com/office/drawing/2014/main" id="{6CEEE710-867B-EE8E-F34D-3CBB52F1739B}"/>
                      </a:ext>
                    </a:extLst>
                  </p:cNvPr>
                  <p:cNvSpPr/>
                  <p:nvPr/>
                </p:nvSpPr>
                <p:spPr bwMode="gray">
                  <a:xfrm>
                    <a:off x="614724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901" name="Freeform: Shape 4333">
                    <a:extLst>
                      <a:ext uri="{FF2B5EF4-FFF2-40B4-BE49-F238E27FC236}">
                        <a16:creationId xmlns:a16="http://schemas.microsoft.com/office/drawing/2014/main" id="{221C4A0B-F272-1D9F-EA0A-EF33790039A3}"/>
                      </a:ext>
                    </a:extLst>
                  </p:cNvPr>
                  <p:cNvSpPr/>
                  <p:nvPr/>
                </p:nvSpPr>
                <p:spPr bwMode="gray">
                  <a:xfrm>
                    <a:off x="6109429"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89" name="Graphic 16">
                  <a:extLst>
                    <a:ext uri="{FF2B5EF4-FFF2-40B4-BE49-F238E27FC236}">
                      <a16:creationId xmlns:a16="http://schemas.microsoft.com/office/drawing/2014/main" id="{1173144A-DA84-C233-3A5A-7DE0885A5FA5}"/>
                    </a:ext>
                  </a:extLst>
                </p:cNvPr>
                <p:cNvGrpSpPr/>
                <p:nvPr/>
              </p:nvGrpSpPr>
              <p:grpSpPr bwMode="gray">
                <a:xfrm>
                  <a:off x="6126860" y="3656456"/>
                  <a:ext cx="75723" cy="75628"/>
                  <a:chOff x="6126860" y="3656456"/>
                  <a:chExt cx="75723" cy="75628"/>
                </a:xfrm>
              </p:grpSpPr>
              <p:sp>
                <p:nvSpPr>
                  <p:cNvPr id="2898" name="Freeform: Shape 4330">
                    <a:extLst>
                      <a:ext uri="{FF2B5EF4-FFF2-40B4-BE49-F238E27FC236}">
                        <a16:creationId xmlns:a16="http://schemas.microsoft.com/office/drawing/2014/main" id="{124C130A-2313-CDB0-063F-0A871BEB02F6}"/>
                      </a:ext>
                    </a:extLst>
                  </p:cNvPr>
                  <p:cNvSpPr/>
                  <p:nvPr/>
                </p:nvSpPr>
                <p:spPr bwMode="gray">
                  <a:xfrm>
                    <a:off x="6164674" y="3656456"/>
                    <a:ext cx="9525" cy="75628"/>
                  </a:xfrm>
                  <a:custGeom>
                    <a:avLst/>
                    <a:gdLst>
                      <a:gd name="connsiteX0" fmla="*/ 0 w 9525"/>
                      <a:gd name="connsiteY0" fmla="*/ 0 h 75628"/>
                      <a:gd name="connsiteX1" fmla="*/ 0 w 9525"/>
                      <a:gd name="connsiteY1" fmla="*/ 75629 h 75628"/>
                    </a:gdLst>
                    <a:ahLst/>
                    <a:cxnLst>
                      <a:cxn ang="0">
                        <a:pos x="connsiteX0" y="connsiteY0"/>
                      </a:cxn>
                      <a:cxn ang="0">
                        <a:pos x="connsiteX1" y="connsiteY1"/>
                      </a:cxn>
                    </a:cxnLst>
                    <a:rect l="l" t="t" r="r" b="b"/>
                    <a:pathLst>
                      <a:path w="9525" h="75628">
                        <a:moveTo>
                          <a:pt x="0" y="0"/>
                        </a:moveTo>
                        <a:lnTo>
                          <a:pt x="0" y="75629"/>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99" name="Freeform: Shape 4331">
                    <a:extLst>
                      <a:ext uri="{FF2B5EF4-FFF2-40B4-BE49-F238E27FC236}">
                        <a16:creationId xmlns:a16="http://schemas.microsoft.com/office/drawing/2014/main" id="{06FC869A-31DD-9472-3132-6989B9AAA823}"/>
                      </a:ext>
                    </a:extLst>
                  </p:cNvPr>
                  <p:cNvSpPr/>
                  <p:nvPr/>
                </p:nvSpPr>
                <p:spPr bwMode="gray">
                  <a:xfrm>
                    <a:off x="6126860" y="369427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0" name="Graphic 16">
                  <a:extLst>
                    <a:ext uri="{FF2B5EF4-FFF2-40B4-BE49-F238E27FC236}">
                      <a16:creationId xmlns:a16="http://schemas.microsoft.com/office/drawing/2014/main" id="{011E0ED4-4B01-917F-DCF9-C2AD40D56AC1}"/>
                    </a:ext>
                  </a:extLst>
                </p:cNvPr>
                <p:cNvGrpSpPr/>
                <p:nvPr/>
              </p:nvGrpSpPr>
              <p:grpSpPr bwMode="gray">
                <a:xfrm>
                  <a:off x="6256781" y="3683602"/>
                  <a:ext cx="75723" cy="75628"/>
                  <a:chOff x="6256781" y="3683602"/>
                  <a:chExt cx="75723" cy="75628"/>
                </a:xfrm>
              </p:grpSpPr>
              <p:sp>
                <p:nvSpPr>
                  <p:cNvPr id="2896" name="Freeform: Shape 4328">
                    <a:extLst>
                      <a:ext uri="{FF2B5EF4-FFF2-40B4-BE49-F238E27FC236}">
                        <a16:creationId xmlns:a16="http://schemas.microsoft.com/office/drawing/2014/main" id="{CB4F2CC2-AF78-383A-2EEE-BBABCEE152AC}"/>
                      </a:ext>
                    </a:extLst>
                  </p:cNvPr>
                  <p:cNvSpPr/>
                  <p:nvPr/>
                </p:nvSpPr>
                <p:spPr bwMode="gray">
                  <a:xfrm>
                    <a:off x="6294595"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97" name="Freeform: Shape 4329">
                    <a:extLst>
                      <a:ext uri="{FF2B5EF4-FFF2-40B4-BE49-F238E27FC236}">
                        <a16:creationId xmlns:a16="http://schemas.microsoft.com/office/drawing/2014/main" id="{622C81D1-B28C-D61B-8CBD-301E9EA8BE3A}"/>
                      </a:ext>
                    </a:extLst>
                  </p:cNvPr>
                  <p:cNvSpPr/>
                  <p:nvPr/>
                </p:nvSpPr>
                <p:spPr bwMode="gray">
                  <a:xfrm>
                    <a:off x="6256781"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1" name="Graphic 16">
                  <a:extLst>
                    <a:ext uri="{FF2B5EF4-FFF2-40B4-BE49-F238E27FC236}">
                      <a16:creationId xmlns:a16="http://schemas.microsoft.com/office/drawing/2014/main" id="{9C9FE800-FCBF-3E11-5A41-466BF8358A2C}"/>
                    </a:ext>
                  </a:extLst>
                </p:cNvPr>
                <p:cNvGrpSpPr/>
                <p:nvPr/>
              </p:nvGrpSpPr>
              <p:grpSpPr bwMode="gray">
                <a:xfrm>
                  <a:off x="6264973" y="3683602"/>
                  <a:ext cx="75723" cy="75628"/>
                  <a:chOff x="6264973" y="3683602"/>
                  <a:chExt cx="75723" cy="75628"/>
                </a:xfrm>
              </p:grpSpPr>
              <p:sp>
                <p:nvSpPr>
                  <p:cNvPr id="2894" name="Freeform: Shape 4326">
                    <a:extLst>
                      <a:ext uri="{FF2B5EF4-FFF2-40B4-BE49-F238E27FC236}">
                        <a16:creationId xmlns:a16="http://schemas.microsoft.com/office/drawing/2014/main" id="{A342FCDF-1F95-4A1B-29E4-9106630473B8}"/>
                      </a:ext>
                    </a:extLst>
                  </p:cNvPr>
                  <p:cNvSpPr/>
                  <p:nvPr/>
                </p:nvSpPr>
                <p:spPr bwMode="gray">
                  <a:xfrm>
                    <a:off x="6302882" y="3683602"/>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95" name="Freeform: Shape 4327">
                    <a:extLst>
                      <a:ext uri="{FF2B5EF4-FFF2-40B4-BE49-F238E27FC236}">
                        <a16:creationId xmlns:a16="http://schemas.microsoft.com/office/drawing/2014/main" id="{069D0D37-6ADD-8E1F-FDB4-B48D0C92FD41}"/>
                      </a:ext>
                    </a:extLst>
                  </p:cNvPr>
                  <p:cNvSpPr/>
                  <p:nvPr/>
                </p:nvSpPr>
                <p:spPr bwMode="gray">
                  <a:xfrm>
                    <a:off x="6264973" y="3721417"/>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2" name="Graphic 16">
                  <a:extLst>
                    <a:ext uri="{FF2B5EF4-FFF2-40B4-BE49-F238E27FC236}">
                      <a16:creationId xmlns:a16="http://schemas.microsoft.com/office/drawing/2014/main" id="{F5F253A0-C348-DB84-55E3-D7EC394148B8}"/>
                    </a:ext>
                  </a:extLst>
                </p:cNvPr>
                <p:cNvGrpSpPr/>
                <p:nvPr/>
              </p:nvGrpSpPr>
              <p:grpSpPr bwMode="gray">
                <a:xfrm>
                  <a:off x="6297453" y="3692461"/>
                  <a:ext cx="75723" cy="75628"/>
                  <a:chOff x="6297453" y="3692461"/>
                  <a:chExt cx="75723" cy="75628"/>
                </a:xfrm>
              </p:grpSpPr>
              <p:sp>
                <p:nvSpPr>
                  <p:cNvPr id="2892" name="Freeform: Shape 4324">
                    <a:extLst>
                      <a:ext uri="{FF2B5EF4-FFF2-40B4-BE49-F238E27FC236}">
                        <a16:creationId xmlns:a16="http://schemas.microsoft.com/office/drawing/2014/main" id="{0E88F100-8E55-7D01-A924-5844A17418A9}"/>
                      </a:ext>
                    </a:extLst>
                  </p:cNvPr>
                  <p:cNvSpPr/>
                  <p:nvPr/>
                </p:nvSpPr>
                <p:spPr bwMode="gray">
                  <a:xfrm>
                    <a:off x="6335362"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93" name="Freeform: Shape 4325">
                    <a:extLst>
                      <a:ext uri="{FF2B5EF4-FFF2-40B4-BE49-F238E27FC236}">
                        <a16:creationId xmlns:a16="http://schemas.microsoft.com/office/drawing/2014/main" id="{54A25BB1-0B7C-51AD-E9E5-0653874FE383}"/>
                      </a:ext>
                    </a:extLst>
                  </p:cNvPr>
                  <p:cNvSpPr/>
                  <p:nvPr/>
                </p:nvSpPr>
                <p:spPr bwMode="gray">
                  <a:xfrm>
                    <a:off x="6297453"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3" name="Graphic 16">
                  <a:extLst>
                    <a:ext uri="{FF2B5EF4-FFF2-40B4-BE49-F238E27FC236}">
                      <a16:creationId xmlns:a16="http://schemas.microsoft.com/office/drawing/2014/main" id="{B51FBDE5-0BC7-EC7D-255C-D78D0D19EF24}"/>
                    </a:ext>
                  </a:extLst>
                </p:cNvPr>
                <p:cNvGrpSpPr/>
                <p:nvPr/>
              </p:nvGrpSpPr>
              <p:grpSpPr bwMode="gray">
                <a:xfrm>
                  <a:off x="6309645" y="3692461"/>
                  <a:ext cx="75723" cy="75628"/>
                  <a:chOff x="6309645" y="3692461"/>
                  <a:chExt cx="75723" cy="75628"/>
                </a:xfrm>
              </p:grpSpPr>
              <p:sp>
                <p:nvSpPr>
                  <p:cNvPr id="2890" name="Freeform: Shape 4322">
                    <a:extLst>
                      <a:ext uri="{FF2B5EF4-FFF2-40B4-BE49-F238E27FC236}">
                        <a16:creationId xmlns:a16="http://schemas.microsoft.com/office/drawing/2014/main" id="{233487ED-0479-7A2D-E592-BB47D2718B32}"/>
                      </a:ext>
                    </a:extLst>
                  </p:cNvPr>
                  <p:cNvSpPr/>
                  <p:nvPr/>
                </p:nvSpPr>
                <p:spPr bwMode="gray">
                  <a:xfrm>
                    <a:off x="6347554" y="3692461"/>
                    <a:ext cx="9525" cy="75628"/>
                  </a:xfrm>
                  <a:custGeom>
                    <a:avLst/>
                    <a:gdLst>
                      <a:gd name="connsiteX0" fmla="*/ 0 w 9525"/>
                      <a:gd name="connsiteY0" fmla="*/ 0 h 75628"/>
                      <a:gd name="connsiteX1" fmla="*/ 0 w 9525"/>
                      <a:gd name="connsiteY1" fmla="*/ 75628 h 75628"/>
                    </a:gdLst>
                    <a:ahLst/>
                    <a:cxnLst>
                      <a:cxn ang="0">
                        <a:pos x="connsiteX0" y="connsiteY0"/>
                      </a:cxn>
                      <a:cxn ang="0">
                        <a:pos x="connsiteX1" y="connsiteY1"/>
                      </a:cxn>
                    </a:cxnLst>
                    <a:rect l="l" t="t" r="r" b="b"/>
                    <a:pathLst>
                      <a:path w="9525" h="75628">
                        <a:moveTo>
                          <a:pt x="0" y="0"/>
                        </a:moveTo>
                        <a:lnTo>
                          <a:pt x="0" y="75628"/>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91" name="Freeform: Shape 4323">
                    <a:extLst>
                      <a:ext uri="{FF2B5EF4-FFF2-40B4-BE49-F238E27FC236}">
                        <a16:creationId xmlns:a16="http://schemas.microsoft.com/office/drawing/2014/main" id="{67EDE81C-61A0-B2D3-01C9-089EB1D5E965}"/>
                      </a:ext>
                    </a:extLst>
                  </p:cNvPr>
                  <p:cNvSpPr/>
                  <p:nvPr/>
                </p:nvSpPr>
                <p:spPr bwMode="gray">
                  <a:xfrm>
                    <a:off x="6309645" y="3730275"/>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4" name="Graphic 16">
                  <a:extLst>
                    <a:ext uri="{FF2B5EF4-FFF2-40B4-BE49-F238E27FC236}">
                      <a16:creationId xmlns:a16="http://schemas.microsoft.com/office/drawing/2014/main" id="{29661EAD-BD09-DDC2-25B2-3282EFED3CF5}"/>
                    </a:ext>
                  </a:extLst>
                </p:cNvPr>
                <p:cNvGrpSpPr/>
                <p:nvPr/>
              </p:nvGrpSpPr>
              <p:grpSpPr bwMode="gray">
                <a:xfrm>
                  <a:off x="6356984" y="3708272"/>
                  <a:ext cx="75628" cy="75723"/>
                  <a:chOff x="6356984" y="3708272"/>
                  <a:chExt cx="75628" cy="75723"/>
                </a:xfrm>
              </p:grpSpPr>
              <p:sp>
                <p:nvSpPr>
                  <p:cNvPr id="2888" name="Freeform: Shape 4320">
                    <a:extLst>
                      <a:ext uri="{FF2B5EF4-FFF2-40B4-BE49-F238E27FC236}">
                        <a16:creationId xmlns:a16="http://schemas.microsoft.com/office/drawing/2014/main" id="{8E79C67E-599A-5B0D-40E3-040B827D1E74}"/>
                      </a:ext>
                    </a:extLst>
                  </p:cNvPr>
                  <p:cNvSpPr/>
                  <p:nvPr/>
                </p:nvSpPr>
                <p:spPr bwMode="gray">
                  <a:xfrm>
                    <a:off x="6394798"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89" name="Freeform: Shape 4321">
                    <a:extLst>
                      <a:ext uri="{FF2B5EF4-FFF2-40B4-BE49-F238E27FC236}">
                        <a16:creationId xmlns:a16="http://schemas.microsoft.com/office/drawing/2014/main" id="{EBD9936B-938F-AC03-4A90-D4D9C4478DAB}"/>
                      </a:ext>
                    </a:extLst>
                  </p:cNvPr>
                  <p:cNvSpPr/>
                  <p:nvPr/>
                </p:nvSpPr>
                <p:spPr bwMode="gray">
                  <a:xfrm>
                    <a:off x="6356984"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5" name="Graphic 16">
                  <a:extLst>
                    <a:ext uri="{FF2B5EF4-FFF2-40B4-BE49-F238E27FC236}">
                      <a16:creationId xmlns:a16="http://schemas.microsoft.com/office/drawing/2014/main" id="{B3545A9E-1773-3640-9E70-44843E614261}"/>
                    </a:ext>
                  </a:extLst>
                </p:cNvPr>
                <p:cNvGrpSpPr/>
                <p:nvPr/>
              </p:nvGrpSpPr>
              <p:grpSpPr bwMode="gray">
                <a:xfrm>
                  <a:off x="6332314" y="3708272"/>
                  <a:ext cx="75723" cy="75723"/>
                  <a:chOff x="6332314" y="3708272"/>
                  <a:chExt cx="75723" cy="75723"/>
                </a:xfrm>
              </p:grpSpPr>
              <p:sp>
                <p:nvSpPr>
                  <p:cNvPr id="2886" name="Freeform: Shape 4318">
                    <a:extLst>
                      <a:ext uri="{FF2B5EF4-FFF2-40B4-BE49-F238E27FC236}">
                        <a16:creationId xmlns:a16="http://schemas.microsoft.com/office/drawing/2014/main" id="{CF94F75A-02D1-0DBF-B26B-8132CD5E7EAD}"/>
                      </a:ext>
                    </a:extLst>
                  </p:cNvPr>
                  <p:cNvSpPr/>
                  <p:nvPr/>
                </p:nvSpPr>
                <p:spPr bwMode="gray">
                  <a:xfrm>
                    <a:off x="6370224"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87" name="Freeform: Shape 4319">
                    <a:extLst>
                      <a:ext uri="{FF2B5EF4-FFF2-40B4-BE49-F238E27FC236}">
                        <a16:creationId xmlns:a16="http://schemas.microsoft.com/office/drawing/2014/main" id="{19120EC8-344D-3E3C-3171-A685BE152F0C}"/>
                      </a:ext>
                    </a:extLst>
                  </p:cNvPr>
                  <p:cNvSpPr/>
                  <p:nvPr/>
                </p:nvSpPr>
                <p:spPr bwMode="gray">
                  <a:xfrm>
                    <a:off x="6332314"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6" name="Graphic 16">
                  <a:extLst>
                    <a:ext uri="{FF2B5EF4-FFF2-40B4-BE49-F238E27FC236}">
                      <a16:creationId xmlns:a16="http://schemas.microsoft.com/office/drawing/2014/main" id="{07EA1D18-D8A7-9EA5-CDC6-17D88B8E0637}"/>
                    </a:ext>
                  </a:extLst>
                </p:cNvPr>
                <p:cNvGrpSpPr/>
                <p:nvPr/>
              </p:nvGrpSpPr>
              <p:grpSpPr bwMode="gray">
                <a:xfrm>
                  <a:off x="6466426" y="3708272"/>
                  <a:ext cx="75628" cy="75723"/>
                  <a:chOff x="6466426" y="3708272"/>
                  <a:chExt cx="75628" cy="75723"/>
                </a:xfrm>
              </p:grpSpPr>
              <p:sp>
                <p:nvSpPr>
                  <p:cNvPr id="2884" name="Freeform: Shape 4316">
                    <a:extLst>
                      <a:ext uri="{FF2B5EF4-FFF2-40B4-BE49-F238E27FC236}">
                        <a16:creationId xmlns:a16="http://schemas.microsoft.com/office/drawing/2014/main" id="{D435B9B5-36DF-46CE-0CD0-9F1B416A95F4}"/>
                      </a:ext>
                    </a:extLst>
                  </p:cNvPr>
                  <p:cNvSpPr/>
                  <p:nvPr/>
                </p:nvSpPr>
                <p:spPr bwMode="gray">
                  <a:xfrm>
                    <a:off x="6504241"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85" name="Freeform: Shape 4317">
                    <a:extLst>
                      <a:ext uri="{FF2B5EF4-FFF2-40B4-BE49-F238E27FC236}">
                        <a16:creationId xmlns:a16="http://schemas.microsoft.com/office/drawing/2014/main" id="{E5570A4B-B3FE-CEED-0827-7FF2AC090CC4}"/>
                      </a:ext>
                    </a:extLst>
                  </p:cNvPr>
                  <p:cNvSpPr/>
                  <p:nvPr/>
                </p:nvSpPr>
                <p:spPr bwMode="gray">
                  <a:xfrm>
                    <a:off x="6466426" y="3746182"/>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7" name="Graphic 16">
                  <a:extLst>
                    <a:ext uri="{FF2B5EF4-FFF2-40B4-BE49-F238E27FC236}">
                      <a16:creationId xmlns:a16="http://schemas.microsoft.com/office/drawing/2014/main" id="{E81C4089-709D-ADE8-6887-2798A16CF981}"/>
                    </a:ext>
                  </a:extLst>
                </p:cNvPr>
                <p:cNvGrpSpPr/>
                <p:nvPr/>
              </p:nvGrpSpPr>
              <p:grpSpPr bwMode="gray">
                <a:xfrm>
                  <a:off x="6431279" y="3708272"/>
                  <a:ext cx="75723" cy="75723"/>
                  <a:chOff x="6431279" y="3708272"/>
                  <a:chExt cx="75723" cy="75723"/>
                </a:xfrm>
              </p:grpSpPr>
              <p:sp>
                <p:nvSpPr>
                  <p:cNvPr id="2882" name="Freeform: Shape 4314">
                    <a:extLst>
                      <a:ext uri="{FF2B5EF4-FFF2-40B4-BE49-F238E27FC236}">
                        <a16:creationId xmlns:a16="http://schemas.microsoft.com/office/drawing/2014/main" id="{BD581B6C-AD04-3732-8212-02E22ABE7443}"/>
                      </a:ext>
                    </a:extLst>
                  </p:cNvPr>
                  <p:cNvSpPr/>
                  <p:nvPr/>
                </p:nvSpPr>
                <p:spPr bwMode="gray">
                  <a:xfrm>
                    <a:off x="6469093"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83" name="Freeform: Shape 4315">
                    <a:extLst>
                      <a:ext uri="{FF2B5EF4-FFF2-40B4-BE49-F238E27FC236}">
                        <a16:creationId xmlns:a16="http://schemas.microsoft.com/office/drawing/2014/main" id="{660BDAC9-24EB-E914-EA0E-8E12BDF975D6}"/>
                      </a:ext>
                    </a:extLst>
                  </p:cNvPr>
                  <p:cNvSpPr/>
                  <p:nvPr/>
                </p:nvSpPr>
                <p:spPr bwMode="gray">
                  <a:xfrm>
                    <a:off x="6431279"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8" name="Graphic 16">
                  <a:extLst>
                    <a:ext uri="{FF2B5EF4-FFF2-40B4-BE49-F238E27FC236}">
                      <a16:creationId xmlns:a16="http://schemas.microsoft.com/office/drawing/2014/main" id="{AECC458B-83F1-0D74-35FA-50E043280491}"/>
                    </a:ext>
                  </a:extLst>
                </p:cNvPr>
                <p:cNvGrpSpPr/>
                <p:nvPr/>
              </p:nvGrpSpPr>
              <p:grpSpPr bwMode="gray">
                <a:xfrm>
                  <a:off x="6404038" y="3708272"/>
                  <a:ext cx="75723" cy="75723"/>
                  <a:chOff x="6404038" y="3708272"/>
                  <a:chExt cx="75723" cy="75723"/>
                </a:xfrm>
              </p:grpSpPr>
              <p:sp>
                <p:nvSpPr>
                  <p:cNvPr id="2880" name="Freeform: Shape 4312">
                    <a:extLst>
                      <a:ext uri="{FF2B5EF4-FFF2-40B4-BE49-F238E27FC236}">
                        <a16:creationId xmlns:a16="http://schemas.microsoft.com/office/drawing/2014/main" id="{620D233D-499E-7888-ADD9-5F21896CFA4E}"/>
                      </a:ext>
                    </a:extLst>
                  </p:cNvPr>
                  <p:cNvSpPr/>
                  <p:nvPr/>
                </p:nvSpPr>
                <p:spPr bwMode="gray">
                  <a:xfrm>
                    <a:off x="6441947"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81" name="Freeform: Shape 4313">
                    <a:extLst>
                      <a:ext uri="{FF2B5EF4-FFF2-40B4-BE49-F238E27FC236}">
                        <a16:creationId xmlns:a16="http://schemas.microsoft.com/office/drawing/2014/main" id="{56EFAB02-2548-A27B-6E79-56205343C873}"/>
                      </a:ext>
                    </a:extLst>
                  </p:cNvPr>
                  <p:cNvSpPr/>
                  <p:nvPr/>
                </p:nvSpPr>
                <p:spPr bwMode="gray">
                  <a:xfrm>
                    <a:off x="6404038"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799" name="Graphic 16">
                  <a:extLst>
                    <a:ext uri="{FF2B5EF4-FFF2-40B4-BE49-F238E27FC236}">
                      <a16:creationId xmlns:a16="http://schemas.microsoft.com/office/drawing/2014/main" id="{AE9230D1-1C86-2CF9-C86B-D05957D57E27}"/>
                    </a:ext>
                  </a:extLst>
                </p:cNvPr>
                <p:cNvGrpSpPr/>
                <p:nvPr/>
              </p:nvGrpSpPr>
              <p:grpSpPr bwMode="gray">
                <a:xfrm>
                  <a:off x="6378511" y="3708272"/>
                  <a:ext cx="75723" cy="75723"/>
                  <a:chOff x="6378511" y="3708272"/>
                  <a:chExt cx="75723" cy="75723"/>
                </a:xfrm>
              </p:grpSpPr>
              <p:sp>
                <p:nvSpPr>
                  <p:cNvPr id="2878" name="Freeform: Shape 4310">
                    <a:extLst>
                      <a:ext uri="{FF2B5EF4-FFF2-40B4-BE49-F238E27FC236}">
                        <a16:creationId xmlns:a16="http://schemas.microsoft.com/office/drawing/2014/main" id="{7B1F8606-DC52-ED7B-B2A6-41AFC5E6506D}"/>
                      </a:ext>
                    </a:extLst>
                  </p:cNvPr>
                  <p:cNvSpPr/>
                  <p:nvPr/>
                </p:nvSpPr>
                <p:spPr bwMode="gray">
                  <a:xfrm>
                    <a:off x="6416420" y="3708272"/>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79" name="Freeform: Shape 4311">
                    <a:extLst>
                      <a:ext uri="{FF2B5EF4-FFF2-40B4-BE49-F238E27FC236}">
                        <a16:creationId xmlns:a16="http://schemas.microsoft.com/office/drawing/2014/main" id="{AC87CF0E-DC75-78BB-65B5-18B431A19770}"/>
                      </a:ext>
                    </a:extLst>
                  </p:cNvPr>
                  <p:cNvSpPr/>
                  <p:nvPr/>
                </p:nvSpPr>
                <p:spPr bwMode="gray">
                  <a:xfrm>
                    <a:off x="6378511" y="3746182"/>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0" name="Graphic 16">
                  <a:extLst>
                    <a:ext uri="{FF2B5EF4-FFF2-40B4-BE49-F238E27FC236}">
                      <a16:creationId xmlns:a16="http://schemas.microsoft.com/office/drawing/2014/main" id="{3EE86B81-6B29-B5BB-930C-3D88F90EE82C}"/>
                    </a:ext>
                  </a:extLst>
                </p:cNvPr>
                <p:cNvGrpSpPr/>
                <p:nvPr/>
              </p:nvGrpSpPr>
              <p:grpSpPr bwMode="gray">
                <a:xfrm>
                  <a:off x="6603872" y="3784186"/>
                  <a:ext cx="75628" cy="75723"/>
                  <a:chOff x="6603872" y="3784186"/>
                  <a:chExt cx="75628" cy="75723"/>
                </a:xfrm>
              </p:grpSpPr>
              <p:sp>
                <p:nvSpPr>
                  <p:cNvPr id="2876" name="Freeform: Shape 4308">
                    <a:extLst>
                      <a:ext uri="{FF2B5EF4-FFF2-40B4-BE49-F238E27FC236}">
                        <a16:creationId xmlns:a16="http://schemas.microsoft.com/office/drawing/2014/main" id="{94E64DDF-257A-6A48-0028-F1DA4C5F053E}"/>
                      </a:ext>
                    </a:extLst>
                  </p:cNvPr>
                  <p:cNvSpPr/>
                  <p:nvPr/>
                </p:nvSpPr>
                <p:spPr bwMode="gray">
                  <a:xfrm>
                    <a:off x="664168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77" name="Freeform: Shape 4309">
                    <a:extLst>
                      <a:ext uri="{FF2B5EF4-FFF2-40B4-BE49-F238E27FC236}">
                        <a16:creationId xmlns:a16="http://schemas.microsoft.com/office/drawing/2014/main" id="{DDB504A9-92B3-C26E-A040-E2AD5D8AE472}"/>
                      </a:ext>
                    </a:extLst>
                  </p:cNvPr>
                  <p:cNvSpPr/>
                  <p:nvPr/>
                </p:nvSpPr>
                <p:spPr bwMode="gray">
                  <a:xfrm>
                    <a:off x="6603872"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1" name="Graphic 16">
                  <a:extLst>
                    <a:ext uri="{FF2B5EF4-FFF2-40B4-BE49-F238E27FC236}">
                      <a16:creationId xmlns:a16="http://schemas.microsoft.com/office/drawing/2014/main" id="{E71B4592-AE28-2607-F315-F9F4851B4848}"/>
                    </a:ext>
                  </a:extLst>
                </p:cNvPr>
                <p:cNvGrpSpPr/>
                <p:nvPr/>
              </p:nvGrpSpPr>
              <p:grpSpPr bwMode="gray">
                <a:xfrm>
                  <a:off x="6619112" y="3784186"/>
                  <a:ext cx="75628" cy="75723"/>
                  <a:chOff x="6619112" y="3784186"/>
                  <a:chExt cx="75628" cy="75723"/>
                </a:xfrm>
              </p:grpSpPr>
              <p:sp>
                <p:nvSpPr>
                  <p:cNvPr id="2874" name="Freeform: Shape 4306">
                    <a:extLst>
                      <a:ext uri="{FF2B5EF4-FFF2-40B4-BE49-F238E27FC236}">
                        <a16:creationId xmlns:a16="http://schemas.microsoft.com/office/drawing/2014/main" id="{BF0F42FE-185E-48E1-14C6-3E477247D39D}"/>
                      </a:ext>
                    </a:extLst>
                  </p:cNvPr>
                  <p:cNvSpPr/>
                  <p:nvPr/>
                </p:nvSpPr>
                <p:spPr bwMode="gray">
                  <a:xfrm>
                    <a:off x="665692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75" name="Freeform: Shape 4307">
                    <a:extLst>
                      <a:ext uri="{FF2B5EF4-FFF2-40B4-BE49-F238E27FC236}">
                        <a16:creationId xmlns:a16="http://schemas.microsoft.com/office/drawing/2014/main" id="{F7738B18-C100-3AEA-EFAD-8E9957108C5D}"/>
                      </a:ext>
                    </a:extLst>
                  </p:cNvPr>
                  <p:cNvSpPr/>
                  <p:nvPr/>
                </p:nvSpPr>
                <p:spPr bwMode="gray">
                  <a:xfrm>
                    <a:off x="6619112"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2" name="Graphic 16">
                  <a:extLst>
                    <a:ext uri="{FF2B5EF4-FFF2-40B4-BE49-F238E27FC236}">
                      <a16:creationId xmlns:a16="http://schemas.microsoft.com/office/drawing/2014/main" id="{8A91BF2F-5A95-0BD9-980B-F16B59848D8D}"/>
                    </a:ext>
                  </a:extLst>
                </p:cNvPr>
                <p:cNvGrpSpPr/>
                <p:nvPr/>
              </p:nvGrpSpPr>
              <p:grpSpPr bwMode="gray">
                <a:xfrm>
                  <a:off x="6634352" y="3784186"/>
                  <a:ext cx="75723" cy="75723"/>
                  <a:chOff x="6634352" y="3784186"/>
                  <a:chExt cx="75723" cy="75723"/>
                </a:xfrm>
              </p:grpSpPr>
              <p:sp>
                <p:nvSpPr>
                  <p:cNvPr id="2872" name="Freeform: Shape 4304">
                    <a:extLst>
                      <a:ext uri="{FF2B5EF4-FFF2-40B4-BE49-F238E27FC236}">
                        <a16:creationId xmlns:a16="http://schemas.microsoft.com/office/drawing/2014/main" id="{D9ED3250-C58B-8043-6150-674A5AA38AFE}"/>
                      </a:ext>
                    </a:extLst>
                  </p:cNvPr>
                  <p:cNvSpPr/>
                  <p:nvPr/>
                </p:nvSpPr>
                <p:spPr bwMode="gray">
                  <a:xfrm>
                    <a:off x="667216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73" name="Freeform: Shape 4305">
                    <a:extLst>
                      <a:ext uri="{FF2B5EF4-FFF2-40B4-BE49-F238E27FC236}">
                        <a16:creationId xmlns:a16="http://schemas.microsoft.com/office/drawing/2014/main" id="{B1424C3F-E479-C0BC-4B14-818415AF0C7E}"/>
                      </a:ext>
                    </a:extLst>
                  </p:cNvPr>
                  <p:cNvSpPr/>
                  <p:nvPr/>
                </p:nvSpPr>
                <p:spPr bwMode="gray">
                  <a:xfrm>
                    <a:off x="663435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3" name="Graphic 16">
                  <a:extLst>
                    <a:ext uri="{FF2B5EF4-FFF2-40B4-BE49-F238E27FC236}">
                      <a16:creationId xmlns:a16="http://schemas.microsoft.com/office/drawing/2014/main" id="{B3329715-D474-BB75-B7DA-33A8A7D7D01D}"/>
                    </a:ext>
                  </a:extLst>
                </p:cNvPr>
                <p:cNvGrpSpPr/>
                <p:nvPr/>
              </p:nvGrpSpPr>
              <p:grpSpPr bwMode="gray">
                <a:xfrm>
                  <a:off x="6649592" y="3784186"/>
                  <a:ext cx="75723" cy="75723"/>
                  <a:chOff x="6649592" y="3784186"/>
                  <a:chExt cx="75723" cy="75723"/>
                </a:xfrm>
              </p:grpSpPr>
              <p:sp>
                <p:nvSpPr>
                  <p:cNvPr id="2870" name="Freeform: Shape 4302">
                    <a:extLst>
                      <a:ext uri="{FF2B5EF4-FFF2-40B4-BE49-F238E27FC236}">
                        <a16:creationId xmlns:a16="http://schemas.microsoft.com/office/drawing/2014/main" id="{F944B3E5-E8FC-0AAD-D7E2-193F037B19E0}"/>
                      </a:ext>
                    </a:extLst>
                  </p:cNvPr>
                  <p:cNvSpPr/>
                  <p:nvPr/>
                </p:nvSpPr>
                <p:spPr bwMode="gray">
                  <a:xfrm>
                    <a:off x="6687406"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71" name="Freeform: Shape 4303">
                    <a:extLst>
                      <a:ext uri="{FF2B5EF4-FFF2-40B4-BE49-F238E27FC236}">
                        <a16:creationId xmlns:a16="http://schemas.microsoft.com/office/drawing/2014/main" id="{34767FCA-DFBC-D293-622D-5F1BAA9C0BD9}"/>
                      </a:ext>
                    </a:extLst>
                  </p:cNvPr>
                  <p:cNvSpPr/>
                  <p:nvPr/>
                </p:nvSpPr>
                <p:spPr bwMode="gray">
                  <a:xfrm>
                    <a:off x="664959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4" name="Graphic 16">
                  <a:extLst>
                    <a:ext uri="{FF2B5EF4-FFF2-40B4-BE49-F238E27FC236}">
                      <a16:creationId xmlns:a16="http://schemas.microsoft.com/office/drawing/2014/main" id="{4C3B6933-532F-F3A9-9D8E-7FA86EA18D7D}"/>
                    </a:ext>
                  </a:extLst>
                </p:cNvPr>
                <p:cNvGrpSpPr/>
                <p:nvPr/>
              </p:nvGrpSpPr>
              <p:grpSpPr bwMode="gray">
                <a:xfrm>
                  <a:off x="6664832" y="3784186"/>
                  <a:ext cx="75723" cy="75723"/>
                  <a:chOff x="6664832" y="3784186"/>
                  <a:chExt cx="75723" cy="75723"/>
                </a:xfrm>
              </p:grpSpPr>
              <p:sp>
                <p:nvSpPr>
                  <p:cNvPr id="2868" name="Freeform: Shape 4300">
                    <a:extLst>
                      <a:ext uri="{FF2B5EF4-FFF2-40B4-BE49-F238E27FC236}">
                        <a16:creationId xmlns:a16="http://schemas.microsoft.com/office/drawing/2014/main" id="{B682A81F-D2B3-936E-2632-0E146080E888}"/>
                      </a:ext>
                    </a:extLst>
                  </p:cNvPr>
                  <p:cNvSpPr/>
                  <p:nvPr/>
                </p:nvSpPr>
                <p:spPr bwMode="gray">
                  <a:xfrm>
                    <a:off x="67027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69" name="Freeform: Shape 4301">
                    <a:extLst>
                      <a:ext uri="{FF2B5EF4-FFF2-40B4-BE49-F238E27FC236}">
                        <a16:creationId xmlns:a16="http://schemas.microsoft.com/office/drawing/2014/main" id="{6D80B263-A876-4568-3A13-6D0113BD7EB4}"/>
                      </a:ext>
                    </a:extLst>
                  </p:cNvPr>
                  <p:cNvSpPr/>
                  <p:nvPr/>
                </p:nvSpPr>
                <p:spPr bwMode="gray">
                  <a:xfrm>
                    <a:off x="666483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5" name="Graphic 16">
                  <a:extLst>
                    <a:ext uri="{FF2B5EF4-FFF2-40B4-BE49-F238E27FC236}">
                      <a16:creationId xmlns:a16="http://schemas.microsoft.com/office/drawing/2014/main" id="{915A1254-F555-9E26-0626-471157E06CFD}"/>
                    </a:ext>
                  </a:extLst>
                </p:cNvPr>
                <p:cNvGrpSpPr/>
                <p:nvPr/>
              </p:nvGrpSpPr>
              <p:grpSpPr bwMode="gray">
                <a:xfrm>
                  <a:off x="6680072" y="3784186"/>
                  <a:ext cx="75723" cy="75723"/>
                  <a:chOff x="6680072" y="3784186"/>
                  <a:chExt cx="75723" cy="75723"/>
                </a:xfrm>
              </p:grpSpPr>
              <p:sp>
                <p:nvSpPr>
                  <p:cNvPr id="2866" name="Freeform: Shape 4298">
                    <a:extLst>
                      <a:ext uri="{FF2B5EF4-FFF2-40B4-BE49-F238E27FC236}">
                        <a16:creationId xmlns:a16="http://schemas.microsoft.com/office/drawing/2014/main" id="{86064381-C160-584F-D2C1-67354DC742EF}"/>
                      </a:ext>
                    </a:extLst>
                  </p:cNvPr>
                  <p:cNvSpPr/>
                  <p:nvPr/>
                </p:nvSpPr>
                <p:spPr bwMode="gray">
                  <a:xfrm>
                    <a:off x="671798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67" name="Freeform: Shape 4299">
                    <a:extLst>
                      <a:ext uri="{FF2B5EF4-FFF2-40B4-BE49-F238E27FC236}">
                        <a16:creationId xmlns:a16="http://schemas.microsoft.com/office/drawing/2014/main" id="{244DF40D-C4B1-2C73-F943-072B65D5CF0C}"/>
                      </a:ext>
                    </a:extLst>
                  </p:cNvPr>
                  <p:cNvSpPr/>
                  <p:nvPr/>
                </p:nvSpPr>
                <p:spPr bwMode="gray">
                  <a:xfrm>
                    <a:off x="6680072"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6" name="Graphic 16">
                  <a:extLst>
                    <a:ext uri="{FF2B5EF4-FFF2-40B4-BE49-F238E27FC236}">
                      <a16:creationId xmlns:a16="http://schemas.microsoft.com/office/drawing/2014/main" id="{817235BF-77A7-CD2C-71A0-FA0C83DEF93D}"/>
                    </a:ext>
                  </a:extLst>
                </p:cNvPr>
                <p:cNvGrpSpPr/>
                <p:nvPr/>
              </p:nvGrpSpPr>
              <p:grpSpPr bwMode="gray">
                <a:xfrm>
                  <a:off x="6695407" y="3784186"/>
                  <a:ext cx="75628" cy="75723"/>
                  <a:chOff x="6695407" y="3784186"/>
                  <a:chExt cx="75628" cy="75723"/>
                </a:xfrm>
              </p:grpSpPr>
              <p:sp>
                <p:nvSpPr>
                  <p:cNvPr id="2864" name="Freeform: Shape 4296">
                    <a:extLst>
                      <a:ext uri="{FF2B5EF4-FFF2-40B4-BE49-F238E27FC236}">
                        <a16:creationId xmlns:a16="http://schemas.microsoft.com/office/drawing/2014/main" id="{6F9812E5-ABED-E09E-8658-70485B70F99B}"/>
                      </a:ext>
                    </a:extLst>
                  </p:cNvPr>
                  <p:cNvSpPr/>
                  <p:nvPr/>
                </p:nvSpPr>
                <p:spPr bwMode="gray">
                  <a:xfrm>
                    <a:off x="673322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65" name="Freeform: Shape 4297">
                    <a:extLst>
                      <a:ext uri="{FF2B5EF4-FFF2-40B4-BE49-F238E27FC236}">
                        <a16:creationId xmlns:a16="http://schemas.microsoft.com/office/drawing/2014/main" id="{BCE2753A-1F38-C60D-D92A-6BC505F9BE60}"/>
                      </a:ext>
                    </a:extLst>
                  </p:cNvPr>
                  <p:cNvSpPr/>
                  <p:nvPr/>
                </p:nvSpPr>
                <p:spPr bwMode="gray">
                  <a:xfrm>
                    <a:off x="6695407" y="3822096"/>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7" name="Graphic 16">
                  <a:extLst>
                    <a:ext uri="{FF2B5EF4-FFF2-40B4-BE49-F238E27FC236}">
                      <a16:creationId xmlns:a16="http://schemas.microsoft.com/office/drawing/2014/main" id="{B7871089-F817-82B4-01E3-408379878A1F}"/>
                    </a:ext>
                  </a:extLst>
                </p:cNvPr>
                <p:cNvGrpSpPr/>
                <p:nvPr/>
              </p:nvGrpSpPr>
              <p:grpSpPr bwMode="gray">
                <a:xfrm>
                  <a:off x="6710647" y="3784186"/>
                  <a:ext cx="75628" cy="75723"/>
                  <a:chOff x="6710647" y="3784186"/>
                  <a:chExt cx="75628" cy="75723"/>
                </a:xfrm>
              </p:grpSpPr>
              <p:sp>
                <p:nvSpPr>
                  <p:cNvPr id="2862" name="Freeform: Shape 4294">
                    <a:extLst>
                      <a:ext uri="{FF2B5EF4-FFF2-40B4-BE49-F238E27FC236}">
                        <a16:creationId xmlns:a16="http://schemas.microsoft.com/office/drawing/2014/main" id="{7137AB4E-DBD1-D6A8-39DC-F04347960DD2}"/>
                      </a:ext>
                    </a:extLst>
                  </p:cNvPr>
                  <p:cNvSpPr/>
                  <p:nvPr/>
                </p:nvSpPr>
                <p:spPr bwMode="gray">
                  <a:xfrm>
                    <a:off x="674846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63" name="Freeform: Shape 4295">
                    <a:extLst>
                      <a:ext uri="{FF2B5EF4-FFF2-40B4-BE49-F238E27FC236}">
                        <a16:creationId xmlns:a16="http://schemas.microsoft.com/office/drawing/2014/main" id="{BDA82C86-505E-21C3-E328-A99DC73DE024}"/>
                      </a:ext>
                    </a:extLst>
                  </p:cNvPr>
                  <p:cNvSpPr/>
                  <p:nvPr/>
                </p:nvSpPr>
                <p:spPr bwMode="gray">
                  <a:xfrm>
                    <a:off x="6710647" y="3822096"/>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8" name="Graphic 16">
                  <a:extLst>
                    <a:ext uri="{FF2B5EF4-FFF2-40B4-BE49-F238E27FC236}">
                      <a16:creationId xmlns:a16="http://schemas.microsoft.com/office/drawing/2014/main" id="{7EB81082-FAE9-09C8-967C-62D7521A01BB}"/>
                    </a:ext>
                  </a:extLst>
                </p:cNvPr>
                <p:cNvGrpSpPr/>
                <p:nvPr/>
              </p:nvGrpSpPr>
              <p:grpSpPr bwMode="gray">
                <a:xfrm>
                  <a:off x="6725887" y="3784186"/>
                  <a:ext cx="75723" cy="75723"/>
                  <a:chOff x="6725887" y="3784186"/>
                  <a:chExt cx="75723" cy="75723"/>
                </a:xfrm>
              </p:grpSpPr>
              <p:sp>
                <p:nvSpPr>
                  <p:cNvPr id="2860" name="Freeform: Shape 4292">
                    <a:extLst>
                      <a:ext uri="{FF2B5EF4-FFF2-40B4-BE49-F238E27FC236}">
                        <a16:creationId xmlns:a16="http://schemas.microsoft.com/office/drawing/2014/main" id="{D0D46D7A-7560-6BC6-A67C-27AA7213E1CE}"/>
                      </a:ext>
                    </a:extLst>
                  </p:cNvPr>
                  <p:cNvSpPr/>
                  <p:nvPr/>
                </p:nvSpPr>
                <p:spPr bwMode="gray">
                  <a:xfrm>
                    <a:off x="676370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61" name="Freeform: Shape 4293">
                    <a:extLst>
                      <a:ext uri="{FF2B5EF4-FFF2-40B4-BE49-F238E27FC236}">
                        <a16:creationId xmlns:a16="http://schemas.microsoft.com/office/drawing/2014/main" id="{8A4C99C5-26D3-BCFA-A036-8FE8C5ECE104}"/>
                      </a:ext>
                    </a:extLst>
                  </p:cNvPr>
                  <p:cNvSpPr/>
                  <p:nvPr/>
                </p:nvSpPr>
                <p:spPr bwMode="gray">
                  <a:xfrm>
                    <a:off x="672588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09" name="Graphic 16">
                  <a:extLst>
                    <a:ext uri="{FF2B5EF4-FFF2-40B4-BE49-F238E27FC236}">
                      <a16:creationId xmlns:a16="http://schemas.microsoft.com/office/drawing/2014/main" id="{B748E3E8-DC92-1F6D-D5B8-8680E73076BA}"/>
                    </a:ext>
                  </a:extLst>
                </p:cNvPr>
                <p:cNvGrpSpPr/>
                <p:nvPr/>
              </p:nvGrpSpPr>
              <p:grpSpPr bwMode="gray">
                <a:xfrm>
                  <a:off x="6741127" y="3784186"/>
                  <a:ext cx="75723" cy="75723"/>
                  <a:chOff x="6741127" y="3784186"/>
                  <a:chExt cx="75723" cy="75723"/>
                </a:xfrm>
              </p:grpSpPr>
              <p:sp>
                <p:nvSpPr>
                  <p:cNvPr id="2858" name="Freeform: Shape 4290">
                    <a:extLst>
                      <a:ext uri="{FF2B5EF4-FFF2-40B4-BE49-F238E27FC236}">
                        <a16:creationId xmlns:a16="http://schemas.microsoft.com/office/drawing/2014/main" id="{D88AA7F0-1DAA-5C54-24D4-C93C00D59CFD}"/>
                      </a:ext>
                    </a:extLst>
                  </p:cNvPr>
                  <p:cNvSpPr/>
                  <p:nvPr/>
                </p:nvSpPr>
                <p:spPr bwMode="gray">
                  <a:xfrm>
                    <a:off x="6778942"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59" name="Freeform: Shape 4291">
                    <a:extLst>
                      <a:ext uri="{FF2B5EF4-FFF2-40B4-BE49-F238E27FC236}">
                        <a16:creationId xmlns:a16="http://schemas.microsoft.com/office/drawing/2014/main" id="{AA5089F0-A449-9DF7-9466-E1B0EEE55B39}"/>
                      </a:ext>
                    </a:extLst>
                  </p:cNvPr>
                  <p:cNvSpPr/>
                  <p:nvPr/>
                </p:nvSpPr>
                <p:spPr bwMode="gray">
                  <a:xfrm>
                    <a:off x="674112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0" name="Graphic 16">
                  <a:extLst>
                    <a:ext uri="{FF2B5EF4-FFF2-40B4-BE49-F238E27FC236}">
                      <a16:creationId xmlns:a16="http://schemas.microsoft.com/office/drawing/2014/main" id="{074E8CB3-F4A9-2A00-2831-889EB64BDDEF}"/>
                    </a:ext>
                  </a:extLst>
                </p:cNvPr>
                <p:cNvGrpSpPr/>
                <p:nvPr/>
              </p:nvGrpSpPr>
              <p:grpSpPr bwMode="gray">
                <a:xfrm>
                  <a:off x="6756367" y="3784186"/>
                  <a:ext cx="75723" cy="75723"/>
                  <a:chOff x="6756367" y="3784186"/>
                  <a:chExt cx="75723" cy="75723"/>
                </a:xfrm>
              </p:grpSpPr>
              <p:sp>
                <p:nvSpPr>
                  <p:cNvPr id="2856" name="Freeform: Shape 4288">
                    <a:extLst>
                      <a:ext uri="{FF2B5EF4-FFF2-40B4-BE49-F238E27FC236}">
                        <a16:creationId xmlns:a16="http://schemas.microsoft.com/office/drawing/2014/main" id="{6A182B6D-4495-4391-B535-204DC7A04647}"/>
                      </a:ext>
                    </a:extLst>
                  </p:cNvPr>
                  <p:cNvSpPr/>
                  <p:nvPr/>
                </p:nvSpPr>
                <p:spPr bwMode="gray">
                  <a:xfrm>
                    <a:off x="6794277" y="3784186"/>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57" name="Freeform: Shape 4289">
                    <a:extLst>
                      <a:ext uri="{FF2B5EF4-FFF2-40B4-BE49-F238E27FC236}">
                        <a16:creationId xmlns:a16="http://schemas.microsoft.com/office/drawing/2014/main" id="{6235570B-8C9F-B1BA-094D-682A9F5781FD}"/>
                      </a:ext>
                    </a:extLst>
                  </p:cNvPr>
                  <p:cNvSpPr/>
                  <p:nvPr/>
                </p:nvSpPr>
                <p:spPr bwMode="gray">
                  <a:xfrm>
                    <a:off x="6756367" y="3822096"/>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1" name="Graphic 16">
                  <a:extLst>
                    <a:ext uri="{FF2B5EF4-FFF2-40B4-BE49-F238E27FC236}">
                      <a16:creationId xmlns:a16="http://schemas.microsoft.com/office/drawing/2014/main" id="{EDBF8C02-8DE1-55B1-1B1C-507184BA3B79}"/>
                    </a:ext>
                  </a:extLst>
                </p:cNvPr>
                <p:cNvGrpSpPr/>
                <p:nvPr/>
              </p:nvGrpSpPr>
              <p:grpSpPr bwMode="gray">
                <a:xfrm>
                  <a:off x="7132129" y="3851623"/>
                  <a:ext cx="75723" cy="75723"/>
                  <a:chOff x="7132129" y="3851623"/>
                  <a:chExt cx="75723" cy="75723"/>
                </a:xfrm>
              </p:grpSpPr>
              <p:sp>
                <p:nvSpPr>
                  <p:cNvPr id="2854" name="Freeform: Shape 4286">
                    <a:extLst>
                      <a:ext uri="{FF2B5EF4-FFF2-40B4-BE49-F238E27FC236}">
                        <a16:creationId xmlns:a16="http://schemas.microsoft.com/office/drawing/2014/main" id="{2CE9A2FD-A97B-9447-6F7F-3630868B9DBC}"/>
                      </a:ext>
                    </a:extLst>
                  </p:cNvPr>
                  <p:cNvSpPr/>
                  <p:nvPr/>
                </p:nvSpPr>
                <p:spPr bwMode="gray">
                  <a:xfrm>
                    <a:off x="7169943"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55" name="Freeform: Shape 4287">
                    <a:extLst>
                      <a:ext uri="{FF2B5EF4-FFF2-40B4-BE49-F238E27FC236}">
                        <a16:creationId xmlns:a16="http://schemas.microsoft.com/office/drawing/2014/main" id="{04C292EE-706B-D97D-C717-6468648C32F9}"/>
                      </a:ext>
                    </a:extLst>
                  </p:cNvPr>
                  <p:cNvSpPr/>
                  <p:nvPr/>
                </p:nvSpPr>
                <p:spPr bwMode="gray">
                  <a:xfrm>
                    <a:off x="7132129"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2" name="Graphic 16">
                  <a:extLst>
                    <a:ext uri="{FF2B5EF4-FFF2-40B4-BE49-F238E27FC236}">
                      <a16:creationId xmlns:a16="http://schemas.microsoft.com/office/drawing/2014/main" id="{40C131D7-4519-D214-37C4-552B805ADE75}"/>
                    </a:ext>
                  </a:extLst>
                </p:cNvPr>
                <p:cNvGrpSpPr/>
                <p:nvPr/>
              </p:nvGrpSpPr>
              <p:grpSpPr bwMode="gray">
                <a:xfrm>
                  <a:off x="7103935" y="3851623"/>
                  <a:ext cx="75723" cy="75723"/>
                  <a:chOff x="7103935" y="3851623"/>
                  <a:chExt cx="75723" cy="75723"/>
                </a:xfrm>
              </p:grpSpPr>
              <p:sp>
                <p:nvSpPr>
                  <p:cNvPr id="2852" name="Freeform: Shape 4284">
                    <a:extLst>
                      <a:ext uri="{FF2B5EF4-FFF2-40B4-BE49-F238E27FC236}">
                        <a16:creationId xmlns:a16="http://schemas.microsoft.com/office/drawing/2014/main" id="{99EBB494-74D2-12B5-FFAC-294877FB0F1E}"/>
                      </a:ext>
                    </a:extLst>
                  </p:cNvPr>
                  <p:cNvSpPr/>
                  <p:nvPr/>
                </p:nvSpPr>
                <p:spPr bwMode="gray">
                  <a:xfrm>
                    <a:off x="7141844"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53" name="Freeform: Shape 4285">
                    <a:extLst>
                      <a:ext uri="{FF2B5EF4-FFF2-40B4-BE49-F238E27FC236}">
                        <a16:creationId xmlns:a16="http://schemas.microsoft.com/office/drawing/2014/main" id="{64F1AB4F-FBD4-A1E8-832C-8C8E931769DF}"/>
                      </a:ext>
                    </a:extLst>
                  </p:cNvPr>
                  <p:cNvSpPr/>
                  <p:nvPr/>
                </p:nvSpPr>
                <p:spPr bwMode="gray">
                  <a:xfrm>
                    <a:off x="7103935"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3" name="Graphic 16">
                  <a:extLst>
                    <a:ext uri="{FF2B5EF4-FFF2-40B4-BE49-F238E27FC236}">
                      <a16:creationId xmlns:a16="http://schemas.microsoft.com/office/drawing/2014/main" id="{E56F2764-2C7F-B5DD-1078-4D7CB1DD8493}"/>
                    </a:ext>
                  </a:extLst>
                </p:cNvPr>
                <p:cNvGrpSpPr/>
                <p:nvPr/>
              </p:nvGrpSpPr>
              <p:grpSpPr bwMode="gray">
                <a:xfrm>
                  <a:off x="7066120" y="3851623"/>
                  <a:ext cx="75723" cy="75723"/>
                  <a:chOff x="7066120" y="3851623"/>
                  <a:chExt cx="75723" cy="75723"/>
                </a:xfrm>
              </p:grpSpPr>
              <p:sp>
                <p:nvSpPr>
                  <p:cNvPr id="2850" name="Freeform: Shape 4282">
                    <a:extLst>
                      <a:ext uri="{FF2B5EF4-FFF2-40B4-BE49-F238E27FC236}">
                        <a16:creationId xmlns:a16="http://schemas.microsoft.com/office/drawing/2014/main" id="{8B7E35A5-B865-9B0F-E759-4A9BE233B2D4}"/>
                      </a:ext>
                    </a:extLst>
                  </p:cNvPr>
                  <p:cNvSpPr/>
                  <p:nvPr/>
                </p:nvSpPr>
                <p:spPr bwMode="gray">
                  <a:xfrm>
                    <a:off x="7103935" y="3851623"/>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51" name="Freeform: Shape 4283">
                    <a:extLst>
                      <a:ext uri="{FF2B5EF4-FFF2-40B4-BE49-F238E27FC236}">
                        <a16:creationId xmlns:a16="http://schemas.microsoft.com/office/drawing/2014/main" id="{14234301-AC9B-13FD-76F5-65550BDF90C8}"/>
                      </a:ext>
                    </a:extLst>
                  </p:cNvPr>
                  <p:cNvSpPr/>
                  <p:nvPr/>
                </p:nvSpPr>
                <p:spPr bwMode="gray">
                  <a:xfrm>
                    <a:off x="7066120" y="3889533"/>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4" name="Graphic 16">
                  <a:extLst>
                    <a:ext uri="{FF2B5EF4-FFF2-40B4-BE49-F238E27FC236}">
                      <a16:creationId xmlns:a16="http://schemas.microsoft.com/office/drawing/2014/main" id="{E6DA52F2-97AD-CAD2-58E2-DA9E08811395}"/>
                    </a:ext>
                  </a:extLst>
                </p:cNvPr>
                <p:cNvGrpSpPr/>
                <p:nvPr/>
              </p:nvGrpSpPr>
              <p:grpSpPr bwMode="gray">
                <a:xfrm>
                  <a:off x="7334725" y="3895819"/>
                  <a:ext cx="75628" cy="75723"/>
                  <a:chOff x="7334725" y="3895819"/>
                  <a:chExt cx="75628" cy="75723"/>
                </a:xfrm>
              </p:grpSpPr>
              <p:sp>
                <p:nvSpPr>
                  <p:cNvPr id="2848" name="Freeform: Shape 4280">
                    <a:extLst>
                      <a:ext uri="{FF2B5EF4-FFF2-40B4-BE49-F238E27FC236}">
                        <a16:creationId xmlns:a16="http://schemas.microsoft.com/office/drawing/2014/main" id="{751936CE-56D3-8413-02D5-E3CD205A4B98}"/>
                      </a:ext>
                    </a:extLst>
                  </p:cNvPr>
                  <p:cNvSpPr/>
                  <p:nvPr/>
                </p:nvSpPr>
                <p:spPr bwMode="gray">
                  <a:xfrm>
                    <a:off x="7372540"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49" name="Freeform: Shape 4281">
                    <a:extLst>
                      <a:ext uri="{FF2B5EF4-FFF2-40B4-BE49-F238E27FC236}">
                        <a16:creationId xmlns:a16="http://schemas.microsoft.com/office/drawing/2014/main" id="{E8C5BDB0-ED3F-29FE-EEEC-BDFA44D79A88}"/>
                      </a:ext>
                    </a:extLst>
                  </p:cNvPr>
                  <p:cNvSpPr/>
                  <p:nvPr/>
                </p:nvSpPr>
                <p:spPr bwMode="gray">
                  <a:xfrm>
                    <a:off x="7334725" y="3933634"/>
                    <a:ext cx="75628" cy="9525"/>
                  </a:xfrm>
                  <a:custGeom>
                    <a:avLst/>
                    <a:gdLst>
                      <a:gd name="connsiteX0" fmla="*/ 75628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8"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5" name="Graphic 16">
                  <a:extLst>
                    <a:ext uri="{FF2B5EF4-FFF2-40B4-BE49-F238E27FC236}">
                      <a16:creationId xmlns:a16="http://schemas.microsoft.com/office/drawing/2014/main" id="{A304A4D6-B8B2-EEC9-3A01-F2C69F280954}"/>
                    </a:ext>
                  </a:extLst>
                </p:cNvPr>
                <p:cNvGrpSpPr/>
                <p:nvPr/>
              </p:nvGrpSpPr>
              <p:grpSpPr bwMode="gray">
                <a:xfrm>
                  <a:off x="7369587" y="3895819"/>
                  <a:ext cx="75723" cy="75723"/>
                  <a:chOff x="7369587" y="3895819"/>
                  <a:chExt cx="75723" cy="75723"/>
                </a:xfrm>
              </p:grpSpPr>
              <p:sp>
                <p:nvSpPr>
                  <p:cNvPr id="2846" name="Freeform: Shape 4278">
                    <a:extLst>
                      <a:ext uri="{FF2B5EF4-FFF2-40B4-BE49-F238E27FC236}">
                        <a16:creationId xmlns:a16="http://schemas.microsoft.com/office/drawing/2014/main" id="{1298CB5D-2203-0EB0-353D-EFAB1940A1DA}"/>
                      </a:ext>
                    </a:extLst>
                  </p:cNvPr>
                  <p:cNvSpPr/>
                  <p:nvPr/>
                </p:nvSpPr>
                <p:spPr bwMode="gray">
                  <a:xfrm>
                    <a:off x="7407401"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47" name="Freeform: Shape 4279">
                    <a:extLst>
                      <a:ext uri="{FF2B5EF4-FFF2-40B4-BE49-F238E27FC236}">
                        <a16:creationId xmlns:a16="http://schemas.microsoft.com/office/drawing/2014/main" id="{E76EDCD2-EC46-B4D9-8B42-3DFADD289CAF}"/>
                      </a:ext>
                    </a:extLst>
                  </p:cNvPr>
                  <p:cNvSpPr/>
                  <p:nvPr/>
                </p:nvSpPr>
                <p:spPr bwMode="gray">
                  <a:xfrm>
                    <a:off x="7369587"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6" name="Graphic 16">
                  <a:extLst>
                    <a:ext uri="{FF2B5EF4-FFF2-40B4-BE49-F238E27FC236}">
                      <a16:creationId xmlns:a16="http://schemas.microsoft.com/office/drawing/2014/main" id="{27FFB650-303E-2187-0902-E2B0AF5DA915}"/>
                    </a:ext>
                  </a:extLst>
                </p:cNvPr>
                <p:cNvGrpSpPr/>
                <p:nvPr/>
              </p:nvGrpSpPr>
              <p:grpSpPr bwMode="gray">
                <a:xfrm>
                  <a:off x="7307674" y="3895819"/>
                  <a:ext cx="75723" cy="75723"/>
                  <a:chOff x="7307674" y="3895819"/>
                  <a:chExt cx="75723" cy="75723"/>
                </a:xfrm>
              </p:grpSpPr>
              <p:sp>
                <p:nvSpPr>
                  <p:cNvPr id="2844" name="Freeform: Shape 4276">
                    <a:extLst>
                      <a:ext uri="{FF2B5EF4-FFF2-40B4-BE49-F238E27FC236}">
                        <a16:creationId xmlns:a16="http://schemas.microsoft.com/office/drawing/2014/main" id="{77026676-8512-3D48-D151-ACF21C882D71}"/>
                      </a:ext>
                    </a:extLst>
                  </p:cNvPr>
                  <p:cNvSpPr/>
                  <p:nvPr/>
                </p:nvSpPr>
                <p:spPr bwMode="gray">
                  <a:xfrm>
                    <a:off x="734548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45" name="Freeform: Shape 4277">
                    <a:extLst>
                      <a:ext uri="{FF2B5EF4-FFF2-40B4-BE49-F238E27FC236}">
                        <a16:creationId xmlns:a16="http://schemas.microsoft.com/office/drawing/2014/main" id="{B65586A0-BC86-2E16-F533-A709A07BF571}"/>
                      </a:ext>
                    </a:extLst>
                  </p:cNvPr>
                  <p:cNvSpPr/>
                  <p:nvPr/>
                </p:nvSpPr>
                <p:spPr bwMode="gray">
                  <a:xfrm>
                    <a:off x="7307674"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7" name="Graphic 16">
                  <a:extLst>
                    <a:ext uri="{FF2B5EF4-FFF2-40B4-BE49-F238E27FC236}">
                      <a16:creationId xmlns:a16="http://schemas.microsoft.com/office/drawing/2014/main" id="{39EDB0D6-58B5-A401-1813-21338002E7B9}"/>
                    </a:ext>
                  </a:extLst>
                </p:cNvPr>
                <p:cNvGrpSpPr/>
                <p:nvPr/>
              </p:nvGrpSpPr>
              <p:grpSpPr bwMode="gray">
                <a:xfrm>
                  <a:off x="7296816" y="3895819"/>
                  <a:ext cx="75723" cy="75723"/>
                  <a:chOff x="7296816" y="3895819"/>
                  <a:chExt cx="75723" cy="75723"/>
                </a:xfrm>
              </p:grpSpPr>
              <p:sp>
                <p:nvSpPr>
                  <p:cNvPr id="2842" name="Freeform: Shape 4274">
                    <a:extLst>
                      <a:ext uri="{FF2B5EF4-FFF2-40B4-BE49-F238E27FC236}">
                        <a16:creationId xmlns:a16="http://schemas.microsoft.com/office/drawing/2014/main" id="{1A332A8F-4B0F-CBE0-CF7C-37FD2EFDAABA}"/>
                      </a:ext>
                    </a:extLst>
                  </p:cNvPr>
                  <p:cNvSpPr/>
                  <p:nvPr/>
                </p:nvSpPr>
                <p:spPr bwMode="gray">
                  <a:xfrm>
                    <a:off x="7334725"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43" name="Freeform: Shape 4275">
                    <a:extLst>
                      <a:ext uri="{FF2B5EF4-FFF2-40B4-BE49-F238E27FC236}">
                        <a16:creationId xmlns:a16="http://schemas.microsoft.com/office/drawing/2014/main" id="{5BF4DE3F-C8A8-EEEE-728B-AE07B141372B}"/>
                      </a:ext>
                    </a:extLst>
                  </p:cNvPr>
                  <p:cNvSpPr/>
                  <p:nvPr/>
                </p:nvSpPr>
                <p:spPr bwMode="gray">
                  <a:xfrm>
                    <a:off x="7296816"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8" name="Graphic 16">
                  <a:extLst>
                    <a:ext uri="{FF2B5EF4-FFF2-40B4-BE49-F238E27FC236}">
                      <a16:creationId xmlns:a16="http://schemas.microsoft.com/office/drawing/2014/main" id="{617D5DAA-FB16-1243-0839-41CADE0E16F2}"/>
                    </a:ext>
                  </a:extLst>
                </p:cNvPr>
                <p:cNvGrpSpPr/>
                <p:nvPr/>
              </p:nvGrpSpPr>
              <p:grpSpPr bwMode="gray">
                <a:xfrm>
                  <a:off x="7217282" y="3895819"/>
                  <a:ext cx="75723" cy="75723"/>
                  <a:chOff x="7217282" y="3895819"/>
                  <a:chExt cx="75723" cy="75723"/>
                </a:xfrm>
              </p:grpSpPr>
              <p:sp>
                <p:nvSpPr>
                  <p:cNvPr id="2840" name="Freeform: Shape 4272">
                    <a:extLst>
                      <a:ext uri="{FF2B5EF4-FFF2-40B4-BE49-F238E27FC236}">
                        <a16:creationId xmlns:a16="http://schemas.microsoft.com/office/drawing/2014/main" id="{8ED378C8-EE1B-9C50-19B1-69FB8847F92A}"/>
                      </a:ext>
                    </a:extLst>
                  </p:cNvPr>
                  <p:cNvSpPr/>
                  <p:nvPr/>
                </p:nvSpPr>
                <p:spPr bwMode="gray">
                  <a:xfrm>
                    <a:off x="725509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41" name="Freeform: Shape 4273">
                    <a:extLst>
                      <a:ext uri="{FF2B5EF4-FFF2-40B4-BE49-F238E27FC236}">
                        <a16:creationId xmlns:a16="http://schemas.microsoft.com/office/drawing/2014/main" id="{5F0F12E0-B9EC-7FB3-F1C6-43938F2F55C8}"/>
                      </a:ext>
                    </a:extLst>
                  </p:cNvPr>
                  <p:cNvSpPr/>
                  <p:nvPr/>
                </p:nvSpPr>
                <p:spPr bwMode="gray">
                  <a:xfrm>
                    <a:off x="7217282"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19" name="Graphic 16">
                  <a:extLst>
                    <a:ext uri="{FF2B5EF4-FFF2-40B4-BE49-F238E27FC236}">
                      <a16:creationId xmlns:a16="http://schemas.microsoft.com/office/drawing/2014/main" id="{8F2B52ED-CAFB-0F18-2A69-ADBB7ECC46E1}"/>
                    </a:ext>
                  </a:extLst>
                </p:cNvPr>
                <p:cNvGrpSpPr/>
                <p:nvPr/>
              </p:nvGrpSpPr>
              <p:grpSpPr bwMode="gray">
                <a:xfrm>
                  <a:off x="7226521" y="3895819"/>
                  <a:ext cx="75628" cy="75723"/>
                  <a:chOff x="7226521" y="3895819"/>
                  <a:chExt cx="75628" cy="75723"/>
                </a:xfrm>
              </p:grpSpPr>
              <p:sp>
                <p:nvSpPr>
                  <p:cNvPr id="2838" name="Freeform: Shape 4270">
                    <a:extLst>
                      <a:ext uri="{FF2B5EF4-FFF2-40B4-BE49-F238E27FC236}">
                        <a16:creationId xmlns:a16="http://schemas.microsoft.com/office/drawing/2014/main" id="{C946D4F5-BCB5-B8A8-5714-F6DD684F2646}"/>
                      </a:ext>
                    </a:extLst>
                  </p:cNvPr>
                  <p:cNvSpPr/>
                  <p:nvPr/>
                </p:nvSpPr>
                <p:spPr bwMode="gray">
                  <a:xfrm>
                    <a:off x="7264336"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39" name="Freeform: Shape 4271">
                    <a:extLst>
                      <a:ext uri="{FF2B5EF4-FFF2-40B4-BE49-F238E27FC236}">
                        <a16:creationId xmlns:a16="http://schemas.microsoft.com/office/drawing/2014/main" id="{45F8AEC1-6DBE-13FC-8542-F215B82D22EB}"/>
                      </a:ext>
                    </a:extLst>
                  </p:cNvPr>
                  <p:cNvSpPr/>
                  <p:nvPr/>
                </p:nvSpPr>
                <p:spPr bwMode="gray">
                  <a:xfrm>
                    <a:off x="7226521" y="3933634"/>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0" name="Graphic 16">
                  <a:extLst>
                    <a:ext uri="{FF2B5EF4-FFF2-40B4-BE49-F238E27FC236}">
                      <a16:creationId xmlns:a16="http://schemas.microsoft.com/office/drawing/2014/main" id="{BE8367B3-BDA8-4F43-3AA3-DDEBA7ADC09F}"/>
                    </a:ext>
                  </a:extLst>
                </p:cNvPr>
                <p:cNvGrpSpPr/>
                <p:nvPr/>
              </p:nvGrpSpPr>
              <p:grpSpPr bwMode="gray">
                <a:xfrm>
                  <a:off x="7238999" y="3895819"/>
                  <a:ext cx="75723" cy="75723"/>
                  <a:chOff x="7238999" y="3895819"/>
                  <a:chExt cx="75723" cy="75723"/>
                </a:xfrm>
              </p:grpSpPr>
              <p:sp>
                <p:nvSpPr>
                  <p:cNvPr id="2836" name="Freeform: Shape 4268">
                    <a:extLst>
                      <a:ext uri="{FF2B5EF4-FFF2-40B4-BE49-F238E27FC236}">
                        <a16:creationId xmlns:a16="http://schemas.microsoft.com/office/drawing/2014/main" id="{A10F08DB-B7A5-76DD-A856-3A193B4D6624}"/>
                      </a:ext>
                    </a:extLst>
                  </p:cNvPr>
                  <p:cNvSpPr/>
                  <p:nvPr/>
                </p:nvSpPr>
                <p:spPr bwMode="gray">
                  <a:xfrm>
                    <a:off x="7276909" y="3895819"/>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37" name="Freeform: Shape 4269">
                    <a:extLst>
                      <a:ext uri="{FF2B5EF4-FFF2-40B4-BE49-F238E27FC236}">
                        <a16:creationId xmlns:a16="http://schemas.microsoft.com/office/drawing/2014/main" id="{86250A95-1290-35AC-BC53-02DE4706AA44}"/>
                      </a:ext>
                    </a:extLst>
                  </p:cNvPr>
                  <p:cNvSpPr/>
                  <p:nvPr/>
                </p:nvSpPr>
                <p:spPr bwMode="gray">
                  <a:xfrm>
                    <a:off x="7238999" y="3933634"/>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1" name="Graphic 16">
                  <a:extLst>
                    <a:ext uri="{FF2B5EF4-FFF2-40B4-BE49-F238E27FC236}">
                      <a16:creationId xmlns:a16="http://schemas.microsoft.com/office/drawing/2014/main" id="{48105522-F91D-07C8-9040-A926658CB03F}"/>
                    </a:ext>
                  </a:extLst>
                </p:cNvPr>
                <p:cNvGrpSpPr/>
                <p:nvPr/>
              </p:nvGrpSpPr>
              <p:grpSpPr bwMode="gray">
                <a:xfrm>
                  <a:off x="7393590" y="3924871"/>
                  <a:ext cx="75628" cy="75723"/>
                  <a:chOff x="7393590" y="3924871"/>
                  <a:chExt cx="75628" cy="75723"/>
                </a:xfrm>
              </p:grpSpPr>
              <p:sp>
                <p:nvSpPr>
                  <p:cNvPr id="2834" name="Freeform: Shape 4266">
                    <a:extLst>
                      <a:ext uri="{FF2B5EF4-FFF2-40B4-BE49-F238E27FC236}">
                        <a16:creationId xmlns:a16="http://schemas.microsoft.com/office/drawing/2014/main" id="{251B373A-92F0-7409-2E88-76E481AA6B7F}"/>
                      </a:ext>
                    </a:extLst>
                  </p:cNvPr>
                  <p:cNvSpPr/>
                  <p:nvPr/>
                </p:nvSpPr>
                <p:spPr bwMode="gray">
                  <a:xfrm>
                    <a:off x="743140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35" name="Freeform: Shape 4267">
                    <a:extLst>
                      <a:ext uri="{FF2B5EF4-FFF2-40B4-BE49-F238E27FC236}">
                        <a16:creationId xmlns:a16="http://schemas.microsoft.com/office/drawing/2014/main" id="{A6981F44-8968-7392-4BDB-11DA35EA286C}"/>
                      </a:ext>
                    </a:extLst>
                  </p:cNvPr>
                  <p:cNvSpPr/>
                  <p:nvPr/>
                </p:nvSpPr>
                <p:spPr bwMode="gray">
                  <a:xfrm>
                    <a:off x="7393590" y="3962780"/>
                    <a:ext cx="75628" cy="9525"/>
                  </a:xfrm>
                  <a:custGeom>
                    <a:avLst/>
                    <a:gdLst>
                      <a:gd name="connsiteX0" fmla="*/ 75629 w 75628"/>
                      <a:gd name="connsiteY0" fmla="*/ 0 h 9525"/>
                      <a:gd name="connsiteX1" fmla="*/ 0 w 75628"/>
                      <a:gd name="connsiteY1" fmla="*/ 0 h 9525"/>
                    </a:gdLst>
                    <a:ahLst/>
                    <a:cxnLst>
                      <a:cxn ang="0">
                        <a:pos x="connsiteX0" y="connsiteY0"/>
                      </a:cxn>
                      <a:cxn ang="0">
                        <a:pos x="connsiteX1" y="connsiteY1"/>
                      </a:cxn>
                    </a:cxnLst>
                    <a:rect l="l" t="t" r="r" b="b"/>
                    <a:pathLst>
                      <a:path w="75628" h="9525">
                        <a:moveTo>
                          <a:pt x="75629"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2" name="Graphic 16">
                  <a:extLst>
                    <a:ext uri="{FF2B5EF4-FFF2-40B4-BE49-F238E27FC236}">
                      <a16:creationId xmlns:a16="http://schemas.microsoft.com/office/drawing/2014/main" id="{C6490B97-D283-4689-7A9E-D88446F86C8B}"/>
                    </a:ext>
                  </a:extLst>
                </p:cNvPr>
                <p:cNvGrpSpPr/>
                <p:nvPr/>
              </p:nvGrpSpPr>
              <p:grpSpPr bwMode="gray">
                <a:xfrm>
                  <a:off x="7445311" y="3924871"/>
                  <a:ext cx="75723" cy="75723"/>
                  <a:chOff x="7445311" y="3924871"/>
                  <a:chExt cx="75723" cy="75723"/>
                </a:xfrm>
              </p:grpSpPr>
              <p:sp>
                <p:nvSpPr>
                  <p:cNvPr id="2832" name="Freeform: Shape 4264">
                    <a:extLst>
                      <a:ext uri="{FF2B5EF4-FFF2-40B4-BE49-F238E27FC236}">
                        <a16:creationId xmlns:a16="http://schemas.microsoft.com/office/drawing/2014/main" id="{DE83E30D-AEFA-581C-5A5B-362DF5F803CA}"/>
                      </a:ext>
                    </a:extLst>
                  </p:cNvPr>
                  <p:cNvSpPr/>
                  <p:nvPr/>
                </p:nvSpPr>
                <p:spPr bwMode="gray">
                  <a:xfrm>
                    <a:off x="7483125"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33" name="Freeform: Shape 4265">
                    <a:extLst>
                      <a:ext uri="{FF2B5EF4-FFF2-40B4-BE49-F238E27FC236}">
                        <a16:creationId xmlns:a16="http://schemas.microsoft.com/office/drawing/2014/main" id="{741A4695-7C6A-DA23-556E-F557F7401C69}"/>
                      </a:ext>
                    </a:extLst>
                  </p:cNvPr>
                  <p:cNvSpPr/>
                  <p:nvPr/>
                </p:nvSpPr>
                <p:spPr bwMode="gray">
                  <a:xfrm>
                    <a:off x="7445311"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3" name="Graphic 16">
                  <a:extLst>
                    <a:ext uri="{FF2B5EF4-FFF2-40B4-BE49-F238E27FC236}">
                      <a16:creationId xmlns:a16="http://schemas.microsoft.com/office/drawing/2014/main" id="{BC27C65D-B2D3-A5A8-F7DD-BA7023945CA6}"/>
                    </a:ext>
                  </a:extLst>
                </p:cNvPr>
                <p:cNvGrpSpPr/>
                <p:nvPr/>
              </p:nvGrpSpPr>
              <p:grpSpPr bwMode="gray">
                <a:xfrm>
                  <a:off x="7517796" y="3924871"/>
                  <a:ext cx="75723" cy="75723"/>
                  <a:chOff x="7517796" y="3924871"/>
                  <a:chExt cx="75723" cy="75723"/>
                </a:xfrm>
              </p:grpSpPr>
              <p:sp>
                <p:nvSpPr>
                  <p:cNvPr id="2830" name="Freeform: Shape 4262">
                    <a:extLst>
                      <a:ext uri="{FF2B5EF4-FFF2-40B4-BE49-F238E27FC236}">
                        <a16:creationId xmlns:a16="http://schemas.microsoft.com/office/drawing/2014/main" id="{1780201D-2C24-4CA2-A119-7826DB605EB5}"/>
                      </a:ext>
                    </a:extLst>
                  </p:cNvPr>
                  <p:cNvSpPr/>
                  <p:nvPr/>
                </p:nvSpPr>
                <p:spPr bwMode="gray">
                  <a:xfrm>
                    <a:off x="755561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31" name="Freeform: Shape 4263">
                    <a:extLst>
                      <a:ext uri="{FF2B5EF4-FFF2-40B4-BE49-F238E27FC236}">
                        <a16:creationId xmlns:a16="http://schemas.microsoft.com/office/drawing/2014/main" id="{95B14121-A2CB-52A4-9DC0-B1BB3951AE2C}"/>
                      </a:ext>
                    </a:extLst>
                  </p:cNvPr>
                  <p:cNvSpPr/>
                  <p:nvPr/>
                </p:nvSpPr>
                <p:spPr bwMode="gray">
                  <a:xfrm>
                    <a:off x="7517796"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4" name="Graphic 16">
                  <a:extLst>
                    <a:ext uri="{FF2B5EF4-FFF2-40B4-BE49-F238E27FC236}">
                      <a16:creationId xmlns:a16="http://schemas.microsoft.com/office/drawing/2014/main" id="{4809C778-0129-02F0-3229-D2A7B86140F6}"/>
                    </a:ext>
                  </a:extLst>
                </p:cNvPr>
                <p:cNvGrpSpPr/>
                <p:nvPr/>
              </p:nvGrpSpPr>
              <p:grpSpPr bwMode="gray">
                <a:xfrm>
                  <a:off x="7560944" y="3924871"/>
                  <a:ext cx="75723" cy="75723"/>
                  <a:chOff x="7560944" y="3924871"/>
                  <a:chExt cx="75723" cy="75723"/>
                </a:xfrm>
              </p:grpSpPr>
              <p:sp>
                <p:nvSpPr>
                  <p:cNvPr id="2828" name="Freeform: Shape 4260">
                    <a:extLst>
                      <a:ext uri="{FF2B5EF4-FFF2-40B4-BE49-F238E27FC236}">
                        <a16:creationId xmlns:a16="http://schemas.microsoft.com/office/drawing/2014/main" id="{43E5103B-2B4B-0142-751D-D9C0054E2BBC}"/>
                      </a:ext>
                    </a:extLst>
                  </p:cNvPr>
                  <p:cNvSpPr/>
                  <p:nvPr/>
                </p:nvSpPr>
                <p:spPr bwMode="gray">
                  <a:xfrm>
                    <a:off x="7598854"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29" name="Freeform: Shape 4261">
                    <a:extLst>
                      <a:ext uri="{FF2B5EF4-FFF2-40B4-BE49-F238E27FC236}">
                        <a16:creationId xmlns:a16="http://schemas.microsoft.com/office/drawing/2014/main" id="{40553E7A-667E-1CFB-C520-6C9FC5046B30}"/>
                      </a:ext>
                    </a:extLst>
                  </p:cNvPr>
                  <p:cNvSpPr/>
                  <p:nvPr/>
                </p:nvSpPr>
                <p:spPr bwMode="gray">
                  <a:xfrm>
                    <a:off x="7560944"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25" name="Graphic 16">
                  <a:extLst>
                    <a:ext uri="{FF2B5EF4-FFF2-40B4-BE49-F238E27FC236}">
                      <a16:creationId xmlns:a16="http://schemas.microsoft.com/office/drawing/2014/main" id="{295726EB-7C83-608D-8063-1997B1385A88}"/>
                    </a:ext>
                  </a:extLst>
                </p:cNvPr>
                <p:cNvGrpSpPr/>
                <p:nvPr/>
              </p:nvGrpSpPr>
              <p:grpSpPr bwMode="gray">
                <a:xfrm>
                  <a:off x="7605140" y="3924871"/>
                  <a:ext cx="75723" cy="75723"/>
                  <a:chOff x="7605140" y="3924871"/>
                  <a:chExt cx="75723" cy="75723"/>
                </a:xfrm>
              </p:grpSpPr>
              <p:sp>
                <p:nvSpPr>
                  <p:cNvPr id="2826" name="Freeform: Shape 4258">
                    <a:extLst>
                      <a:ext uri="{FF2B5EF4-FFF2-40B4-BE49-F238E27FC236}">
                        <a16:creationId xmlns:a16="http://schemas.microsoft.com/office/drawing/2014/main" id="{1128FD91-063F-1670-545A-AFF0F5C52D21}"/>
                      </a:ext>
                    </a:extLst>
                  </p:cNvPr>
                  <p:cNvSpPr/>
                  <p:nvPr/>
                </p:nvSpPr>
                <p:spPr bwMode="gray">
                  <a:xfrm>
                    <a:off x="7643050" y="3924871"/>
                    <a:ext cx="9525" cy="75723"/>
                  </a:xfrm>
                  <a:custGeom>
                    <a:avLst/>
                    <a:gdLst>
                      <a:gd name="connsiteX0" fmla="*/ 0 w 9525"/>
                      <a:gd name="connsiteY0" fmla="*/ 0 h 75723"/>
                      <a:gd name="connsiteX1" fmla="*/ 0 w 9525"/>
                      <a:gd name="connsiteY1" fmla="*/ 75724 h 75723"/>
                    </a:gdLst>
                    <a:ahLst/>
                    <a:cxnLst>
                      <a:cxn ang="0">
                        <a:pos x="connsiteX0" y="connsiteY0"/>
                      </a:cxn>
                      <a:cxn ang="0">
                        <a:pos x="connsiteX1" y="connsiteY1"/>
                      </a:cxn>
                    </a:cxnLst>
                    <a:rect l="l" t="t" r="r" b="b"/>
                    <a:pathLst>
                      <a:path w="9525" h="75723">
                        <a:moveTo>
                          <a:pt x="0" y="0"/>
                        </a:moveTo>
                        <a:lnTo>
                          <a:pt x="0" y="75724"/>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2827" name="Freeform: Shape 4259">
                    <a:extLst>
                      <a:ext uri="{FF2B5EF4-FFF2-40B4-BE49-F238E27FC236}">
                        <a16:creationId xmlns:a16="http://schemas.microsoft.com/office/drawing/2014/main" id="{77207956-F108-CBDE-2C14-3346B8148D66}"/>
                      </a:ext>
                    </a:extLst>
                  </p:cNvPr>
                  <p:cNvSpPr/>
                  <p:nvPr/>
                </p:nvSpPr>
                <p:spPr bwMode="gray">
                  <a:xfrm>
                    <a:off x="7605140" y="3962780"/>
                    <a:ext cx="75723" cy="9525"/>
                  </a:xfrm>
                  <a:custGeom>
                    <a:avLst/>
                    <a:gdLst>
                      <a:gd name="connsiteX0" fmla="*/ 75724 w 75723"/>
                      <a:gd name="connsiteY0" fmla="*/ 0 h 9525"/>
                      <a:gd name="connsiteX1" fmla="*/ 0 w 75723"/>
                      <a:gd name="connsiteY1" fmla="*/ 0 h 9525"/>
                    </a:gdLst>
                    <a:ahLst/>
                    <a:cxnLst>
                      <a:cxn ang="0">
                        <a:pos x="connsiteX0" y="connsiteY0"/>
                      </a:cxn>
                      <a:cxn ang="0">
                        <a:pos x="connsiteX1" y="connsiteY1"/>
                      </a:cxn>
                    </a:cxnLst>
                    <a:rect l="l" t="t" r="r" b="b"/>
                    <a:pathLst>
                      <a:path w="75723" h="9525">
                        <a:moveTo>
                          <a:pt x="75724" y="0"/>
                        </a:moveTo>
                        <a:lnTo>
                          <a:pt x="0" y="0"/>
                        </a:lnTo>
                      </a:path>
                    </a:pathLst>
                  </a:custGeom>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2582" name="Freeform: Shape 4014">
                <a:extLst>
                  <a:ext uri="{FF2B5EF4-FFF2-40B4-BE49-F238E27FC236}">
                    <a16:creationId xmlns:a16="http://schemas.microsoft.com/office/drawing/2014/main" id="{94516888-2FF7-31D6-25B0-3CD9B0CD07E6}"/>
                  </a:ext>
                </a:extLst>
              </p:cNvPr>
              <p:cNvSpPr/>
              <p:nvPr/>
            </p:nvSpPr>
            <p:spPr bwMode="gray">
              <a:xfrm>
                <a:off x="3505770" y="2861976"/>
                <a:ext cx="5180742" cy="1136046"/>
              </a:xfrm>
              <a:custGeom>
                <a:avLst/>
                <a:gdLst>
                  <a:gd name="connsiteX0" fmla="*/ 5180743 w 5180742"/>
                  <a:gd name="connsiteY0" fmla="*/ 1136047 h 1136046"/>
                  <a:gd name="connsiteX1" fmla="*/ 4136136 w 5180742"/>
                  <a:gd name="connsiteY1" fmla="*/ 1136047 h 1136046"/>
                  <a:gd name="connsiteX2" fmla="*/ 4136136 w 5180742"/>
                  <a:gd name="connsiteY2" fmla="*/ 1100519 h 1136046"/>
                  <a:gd name="connsiteX3" fmla="*/ 3904869 w 5180742"/>
                  <a:gd name="connsiteY3" fmla="*/ 1100519 h 1136046"/>
                  <a:gd name="connsiteX4" fmla="*/ 3904869 w 5180742"/>
                  <a:gd name="connsiteY4" fmla="*/ 1071658 h 1136046"/>
                  <a:gd name="connsiteX5" fmla="*/ 3704844 w 5180742"/>
                  <a:gd name="connsiteY5" fmla="*/ 1071658 h 1136046"/>
                  <a:gd name="connsiteX6" fmla="*/ 3704844 w 5180742"/>
                  <a:gd name="connsiteY6" fmla="*/ 1054608 h 1136046"/>
                  <a:gd name="connsiteX7" fmla="*/ 3662839 w 5180742"/>
                  <a:gd name="connsiteY7" fmla="*/ 1054608 h 1136046"/>
                  <a:gd name="connsiteX8" fmla="*/ 3662839 w 5180742"/>
                  <a:gd name="connsiteY8" fmla="*/ 1026700 h 1136046"/>
                  <a:gd name="connsiteX9" fmla="*/ 3564541 w 5180742"/>
                  <a:gd name="connsiteY9" fmla="*/ 1026700 h 1136046"/>
                  <a:gd name="connsiteX10" fmla="*/ 3564541 w 5180742"/>
                  <a:gd name="connsiteY10" fmla="*/ 1004126 h 1136046"/>
                  <a:gd name="connsiteX11" fmla="*/ 3383756 w 5180742"/>
                  <a:gd name="connsiteY11" fmla="*/ 1004126 h 1136046"/>
                  <a:gd name="connsiteX12" fmla="*/ 3383756 w 5180742"/>
                  <a:gd name="connsiteY12" fmla="*/ 996315 h 1136046"/>
                  <a:gd name="connsiteX13" fmla="*/ 3297269 w 5180742"/>
                  <a:gd name="connsiteY13" fmla="*/ 996315 h 1136046"/>
                  <a:gd name="connsiteX14" fmla="*/ 3297269 w 5180742"/>
                  <a:gd name="connsiteY14" fmla="*/ 960120 h 1136046"/>
                  <a:gd name="connsiteX15" fmla="*/ 3135725 w 5180742"/>
                  <a:gd name="connsiteY15" fmla="*/ 960120 h 1136046"/>
                  <a:gd name="connsiteX16" fmla="*/ 3135725 w 5180742"/>
                  <a:gd name="connsiteY16" fmla="*/ 947833 h 1136046"/>
                  <a:gd name="connsiteX17" fmla="*/ 3095339 w 5180742"/>
                  <a:gd name="connsiteY17" fmla="*/ 947833 h 1136046"/>
                  <a:gd name="connsiteX18" fmla="*/ 3095339 w 5180742"/>
                  <a:gd name="connsiteY18" fmla="*/ 916019 h 1136046"/>
                  <a:gd name="connsiteX19" fmla="*/ 3055430 w 5180742"/>
                  <a:gd name="connsiteY19" fmla="*/ 916019 h 1136046"/>
                  <a:gd name="connsiteX20" fmla="*/ 3055430 w 5180742"/>
                  <a:gd name="connsiteY20" fmla="*/ 884206 h 1136046"/>
                  <a:gd name="connsiteX21" fmla="*/ 2864453 w 5180742"/>
                  <a:gd name="connsiteY21" fmla="*/ 884206 h 1136046"/>
                  <a:gd name="connsiteX22" fmla="*/ 2864453 w 5180742"/>
                  <a:gd name="connsiteY22" fmla="*/ 859441 h 1136046"/>
                  <a:gd name="connsiteX23" fmla="*/ 2727674 w 5180742"/>
                  <a:gd name="connsiteY23" fmla="*/ 859441 h 1136046"/>
                  <a:gd name="connsiteX24" fmla="*/ 2727674 w 5180742"/>
                  <a:gd name="connsiteY24" fmla="*/ 846106 h 1136046"/>
                  <a:gd name="connsiteX25" fmla="*/ 2672429 w 5180742"/>
                  <a:gd name="connsiteY25" fmla="*/ 846106 h 1136046"/>
                  <a:gd name="connsiteX26" fmla="*/ 2672429 w 5180742"/>
                  <a:gd name="connsiteY26" fmla="*/ 832295 h 1136046"/>
                  <a:gd name="connsiteX27" fmla="*/ 2626519 w 5180742"/>
                  <a:gd name="connsiteY27" fmla="*/ 832295 h 1136046"/>
                  <a:gd name="connsiteX28" fmla="*/ 2626519 w 5180742"/>
                  <a:gd name="connsiteY28" fmla="*/ 798576 h 1136046"/>
                  <a:gd name="connsiteX29" fmla="*/ 2489645 w 5180742"/>
                  <a:gd name="connsiteY29" fmla="*/ 798576 h 1136046"/>
                  <a:gd name="connsiteX30" fmla="*/ 2489645 w 5180742"/>
                  <a:gd name="connsiteY30" fmla="*/ 776573 h 1136046"/>
                  <a:gd name="connsiteX31" fmla="*/ 2418302 w 5180742"/>
                  <a:gd name="connsiteY31" fmla="*/ 776573 h 1136046"/>
                  <a:gd name="connsiteX32" fmla="*/ 2418302 w 5180742"/>
                  <a:gd name="connsiteY32" fmla="*/ 733235 h 1136046"/>
                  <a:gd name="connsiteX33" fmla="*/ 2349056 w 5180742"/>
                  <a:gd name="connsiteY33" fmla="*/ 733235 h 1136046"/>
                  <a:gd name="connsiteX34" fmla="*/ 2349056 w 5180742"/>
                  <a:gd name="connsiteY34" fmla="*/ 709898 h 1136046"/>
                  <a:gd name="connsiteX35" fmla="*/ 2272284 w 5180742"/>
                  <a:gd name="connsiteY35" fmla="*/ 709898 h 1136046"/>
                  <a:gd name="connsiteX36" fmla="*/ 2272284 w 5180742"/>
                  <a:gd name="connsiteY36" fmla="*/ 683419 h 1136046"/>
                  <a:gd name="connsiteX37" fmla="*/ 2244852 w 5180742"/>
                  <a:gd name="connsiteY37" fmla="*/ 683419 h 1136046"/>
                  <a:gd name="connsiteX38" fmla="*/ 2244852 w 5180742"/>
                  <a:gd name="connsiteY38" fmla="*/ 660749 h 1136046"/>
                  <a:gd name="connsiteX39" fmla="*/ 2119789 w 5180742"/>
                  <a:gd name="connsiteY39" fmla="*/ 660749 h 1136046"/>
                  <a:gd name="connsiteX40" fmla="*/ 2119789 w 5180742"/>
                  <a:gd name="connsiteY40" fmla="*/ 646176 h 1136046"/>
                  <a:gd name="connsiteX41" fmla="*/ 2078450 w 5180742"/>
                  <a:gd name="connsiteY41" fmla="*/ 646176 h 1136046"/>
                  <a:gd name="connsiteX42" fmla="*/ 2078450 w 5180742"/>
                  <a:gd name="connsiteY42" fmla="*/ 628841 h 1136046"/>
                  <a:gd name="connsiteX43" fmla="*/ 2016443 w 5180742"/>
                  <a:gd name="connsiteY43" fmla="*/ 628841 h 1136046"/>
                  <a:gd name="connsiteX44" fmla="*/ 2016443 w 5180742"/>
                  <a:gd name="connsiteY44" fmla="*/ 610838 h 1136046"/>
                  <a:gd name="connsiteX45" fmla="*/ 1964722 w 5180742"/>
                  <a:gd name="connsiteY45" fmla="*/ 610838 h 1136046"/>
                  <a:gd name="connsiteX46" fmla="*/ 1964722 w 5180742"/>
                  <a:gd name="connsiteY46" fmla="*/ 594646 h 1136046"/>
                  <a:gd name="connsiteX47" fmla="*/ 1852041 w 5180742"/>
                  <a:gd name="connsiteY47" fmla="*/ 594646 h 1136046"/>
                  <a:gd name="connsiteX48" fmla="*/ 1852041 w 5180742"/>
                  <a:gd name="connsiteY48" fmla="*/ 562166 h 1136046"/>
                  <a:gd name="connsiteX49" fmla="*/ 1813274 w 5180742"/>
                  <a:gd name="connsiteY49" fmla="*/ 562166 h 1136046"/>
                  <a:gd name="connsiteX50" fmla="*/ 1813274 w 5180742"/>
                  <a:gd name="connsiteY50" fmla="*/ 544735 h 1136046"/>
                  <a:gd name="connsiteX51" fmla="*/ 1776317 w 5180742"/>
                  <a:gd name="connsiteY51" fmla="*/ 544735 h 1136046"/>
                  <a:gd name="connsiteX52" fmla="*/ 1776317 w 5180742"/>
                  <a:gd name="connsiteY52" fmla="*/ 512921 h 1136046"/>
                  <a:gd name="connsiteX53" fmla="*/ 1690592 w 5180742"/>
                  <a:gd name="connsiteY53" fmla="*/ 512921 h 1136046"/>
                  <a:gd name="connsiteX54" fmla="*/ 1690592 w 5180742"/>
                  <a:gd name="connsiteY54" fmla="*/ 492919 h 1136046"/>
                  <a:gd name="connsiteX55" fmla="*/ 1660017 w 5180742"/>
                  <a:gd name="connsiteY55" fmla="*/ 492919 h 1136046"/>
                  <a:gd name="connsiteX56" fmla="*/ 1660017 w 5180742"/>
                  <a:gd name="connsiteY56" fmla="*/ 477107 h 1136046"/>
                  <a:gd name="connsiteX57" fmla="*/ 1632204 w 5180742"/>
                  <a:gd name="connsiteY57" fmla="*/ 477107 h 1136046"/>
                  <a:gd name="connsiteX58" fmla="*/ 1632204 w 5180742"/>
                  <a:gd name="connsiteY58" fmla="*/ 452723 h 1136046"/>
                  <a:gd name="connsiteX59" fmla="*/ 1606868 w 5180742"/>
                  <a:gd name="connsiteY59" fmla="*/ 452723 h 1136046"/>
                  <a:gd name="connsiteX60" fmla="*/ 1606868 w 5180742"/>
                  <a:gd name="connsiteY60" fmla="*/ 436912 h 1136046"/>
                  <a:gd name="connsiteX61" fmla="*/ 1578674 w 5180742"/>
                  <a:gd name="connsiteY61" fmla="*/ 436912 h 1136046"/>
                  <a:gd name="connsiteX62" fmla="*/ 1578674 w 5180742"/>
                  <a:gd name="connsiteY62" fmla="*/ 412623 h 1136046"/>
                  <a:gd name="connsiteX63" fmla="*/ 1556195 w 5180742"/>
                  <a:gd name="connsiteY63" fmla="*/ 412623 h 1136046"/>
                  <a:gd name="connsiteX64" fmla="*/ 1556195 w 5180742"/>
                  <a:gd name="connsiteY64" fmla="*/ 380429 h 1136046"/>
                  <a:gd name="connsiteX65" fmla="*/ 1489901 w 5180742"/>
                  <a:gd name="connsiteY65" fmla="*/ 380429 h 1136046"/>
                  <a:gd name="connsiteX66" fmla="*/ 1489901 w 5180742"/>
                  <a:gd name="connsiteY66" fmla="*/ 360998 h 1136046"/>
                  <a:gd name="connsiteX67" fmla="*/ 1415129 w 5180742"/>
                  <a:gd name="connsiteY67" fmla="*/ 360998 h 1136046"/>
                  <a:gd name="connsiteX68" fmla="*/ 1415129 w 5180742"/>
                  <a:gd name="connsiteY68" fmla="*/ 348710 h 1136046"/>
                  <a:gd name="connsiteX69" fmla="*/ 1393317 w 5180742"/>
                  <a:gd name="connsiteY69" fmla="*/ 348710 h 1136046"/>
                  <a:gd name="connsiteX70" fmla="*/ 1393317 w 5180742"/>
                  <a:gd name="connsiteY70" fmla="*/ 325755 h 1136046"/>
                  <a:gd name="connsiteX71" fmla="*/ 1335786 w 5180742"/>
                  <a:gd name="connsiteY71" fmla="*/ 325755 h 1136046"/>
                  <a:gd name="connsiteX72" fmla="*/ 1335786 w 5180742"/>
                  <a:gd name="connsiteY72" fmla="*/ 312896 h 1136046"/>
                  <a:gd name="connsiteX73" fmla="*/ 1276541 w 5180742"/>
                  <a:gd name="connsiteY73" fmla="*/ 312896 h 1136046"/>
                  <a:gd name="connsiteX74" fmla="*/ 1276541 w 5180742"/>
                  <a:gd name="connsiteY74" fmla="*/ 285083 h 1136046"/>
                  <a:gd name="connsiteX75" fmla="*/ 1175290 w 5180742"/>
                  <a:gd name="connsiteY75" fmla="*/ 285083 h 1136046"/>
                  <a:gd name="connsiteX76" fmla="*/ 1175290 w 5180742"/>
                  <a:gd name="connsiteY76" fmla="*/ 261557 h 1136046"/>
                  <a:gd name="connsiteX77" fmla="*/ 1123283 w 5180742"/>
                  <a:gd name="connsiteY77" fmla="*/ 261557 h 1136046"/>
                  <a:gd name="connsiteX78" fmla="*/ 1123283 w 5180742"/>
                  <a:gd name="connsiteY78" fmla="*/ 249936 h 1136046"/>
                  <a:gd name="connsiteX79" fmla="*/ 1052798 w 5180742"/>
                  <a:gd name="connsiteY79" fmla="*/ 249936 h 1136046"/>
                  <a:gd name="connsiteX80" fmla="*/ 1052798 w 5180742"/>
                  <a:gd name="connsiteY80" fmla="*/ 241078 h 1136046"/>
                  <a:gd name="connsiteX81" fmla="*/ 1001649 w 5180742"/>
                  <a:gd name="connsiteY81" fmla="*/ 241078 h 1136046"/>
                  <a:gd name="connsiteX82" fmla="*/ 1001649 w 5180742"/>
                  <a:gd name="connsiteY82" fmla="*/ 221361 h 1136046"/>
                  <a:gd name="connsiteX83" fmla="*/ 948785 w 5180742"/>
                  <a:gd name="connsiteY83" fmla="*/ 221361 h 1136046"/>
                  <a:gd name="connsiteX84" fmla="*/ 948785 w 5180742"/>
                  <a:gd name="connsiteY84" fmla="*/ 209264 h 1136046"/>
                  <a:gd name="connsiteX85" fmla="*/ 891635 w 5180742"/>
                  <a:gd name="connsiteY85" fmla="*/ 209264 h 1136046"/>
                  <a:gd name="connsiteX86" fmla="*/ 891635 w 5180742"/>
                  <a:gd name="connsiteY86" fmla="*/ 191357 h 1136046"/>
                  <a:gd name="connsiteX87" fmla="*/ 849725 w 5180742"/>
                  <a:gd name="connsiteY87" fmla="*/ 191357 h 1136046"/>
                  <a:gd name="connsiteX88" fmla="*/ 849725 w 5180742"/>
                  <a:gd name="connsiteY88" fmla="*/ 187452 h 1136046"/>
                  <a:gd name="connsiteX89" fmla="*/ 789527 w 5180742"/>
                  <a:gd name="connsiteY89" fmla="*/ 187452 h 1136046"/>
                  <a:gd name="connsiteX90" fmla="*/ 789527 w 5180742"/>
                  <a:gd name="connsiteY90" fmla="*/ 154210 h 1136046"/>
                  <a:gd name="connsiteX91" fmla="*/ 729329 w 5180742"/>
                  <a:gd name="connsiteY91" fmla="*/ 154210 h 1136046"/>
                  <a:gd name="connsiteX92" fmla="*/ 729329 w 5180742"/>
                  <a:gd name="connsiteY92" fmla="*/ 135922 h 1136046"/>
                  <a:gd name="connsiteX93" fmla="*/ 691801 w 5180742"/>
                  <a:gd name="connsiteY93" fmla="*/ 135922 h 1136046"/>
                  <a:gd name="connsiteX94" fmla="*/ 691801 w 5180742"/>
                  <a:gd name="connsiteY94" fmla="*/ 108014 h 1136046"/>
                  <a:gd name="connsiteX95" fmla="*/ 586454 w 5180742"/>
                  <a:gd name="connsiteY95" fmla="*/ 108014 h 1136046"/>
                  <a:gd name="connsiteX96" fmla="*/ 586454 w 5180742"/>
                  <a:gd name="connsiteY96" fmla="*/ 86297 h 1136046"/>
                  <a:gd name="connsiteX97" fmla="*/ 523875 w 5180742"/>
                  <a:gd name="connsiteY97" fmla="*/ 86297 h 1136046"/>
                  <a:gd name="connsiteX98" fmla="*/ 523875 w 5180742"/>
                  <a:gd name="connsiteY98" fmla="*/ 72771 h 1136046"/>
                  <a:gd name="connsiteX99" fmla="*/ 410813 w 5180742"/>
                  <a:gd name="connsiteY99" fmla="*/ 72771 h 1136046"/>
                  <a:gd name="connsiteX100" fmla="*/ 410813 w 5180742"/>
                  <a:gd name="connsiteY100" fmla="*/ 51149 h 1136046"/>
                  <a:gd name="connsiteX101" fmla="*/ 358521 w 5180742"/>
                  <a:gd name="connsiteY101" fmla="*/ 51149 h 1136046"/>
                  <a:gd name="connsiteX102" fmla="*/ 358521 w 5180742"/>
                  <a:gd name="connsiteY102" fmla="*/ 22574 h 1136046"/>
                  <a:gd name="connsiteX103" fmla="*/ 32290 w 5180742"/>
                  <a:gd name="connsiteY103" fmla="*/ 22574 h 1136046"/>
                  <a:gd name="connsiteX104" fmla="*/ 32290 w 5180742"/>
                  <a:gd name="connsiteY104" fmla="*/ 0 h 1136046"/>
                  <a:gd name="connsiteX105" fmla="*/ 0 w 5180742"/>
                  <a:gd name="connsiteY105" fmla="*/ 0 h 113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180742" h="1136046">
                    <a:moveTo>
                      <a:pt x="5180743" y="1136047"/>
                    </a:moveTo>
                    <a:lnTo>
                      <a:pt x="4136136" y="1136047"/>
                    </a:lnTo>
                    <a:lnTo>
                      <a:pt x="4136136" y="1100519"/>
                    </a:lnTo>
                    <a:lnTo>
                      <a:pt x="3904869" y="1100519"/>
                    </a:lnTo>
                    <a:lnTo>
                      <a:pt x="3904869" y="1071658"/>
                    </a:lnTo>
                    <a:lnTo>
                      <a:pt x="3704844" y="1071658"/>
                    </a:lnTo>
                    <a:lnTo>
                      <a:pt x="3704844" y="1054608"/>
                    </a:lnTo>
                    <a:lnTo>
                      <a:pt x="3662839" y="1054608"/>
                    </a:lnTo>
                    <a:lnTo>
                      <a:pt x="3662839" y="1026700"/>
                    </a:lnTo>
                    <a:lnTo>
                      <a:pt x="3564541" y="1026700"/>
                    </a:lnTo>
                    <a:lnTo>
                      <a:pt x="3564541" y="1004126"/>
                    </a:lnTo>
                    <a:lnTo>
                      <a:pt x="3383756" y="1004126"/>
                    </a:lnTo>
                    <a:lnTo>
                      <a:pt x="3383756" y="996315"/>
                    </a:lnTo>
                    <a:lnTo>
                      <a:pt x="3297269" y="996315"/>
                    </a:lnTo>
                    <a:lnTo>
                      <a:pt x="3297269" y="960120"/>
                    </a:lnTo>
                    <a:lnTo>
                      <a:pt x="3135725" y="960120"/>
                    </a:lnTo>
                    <a:lnTo>
                      <a:pt x="3135725" y="947833"/>
                    </a:lnTo>
                    <a:lnTo>
                      <a:pt x="3095339" y="947833"/>
                    </a:lnTo>
                    <a:lnTo>
                      <a:pt x="3095339" y="916019"/>
                    </a:lnTo>
                    <a:lnTo>
                      <a:pt x="3055430" y="916019"/>
                    </a:lnTo>
                    <a:lnTo>
                      <a:pt x="3055430" y="884206"/>
                    </a:lnTo>
                    <a:lnTo>
                      <a:pt x="2864453" y="884206"/>
                    </a:lnTo>
                    <a:lnTo>
                      <a:pt x="2864453" y="859441"/>
                    </a:lnTo>
                    <a:lnTo>
                      <a:pt x="2727674" y="859441"/>
                    </a:lnTo>
                    <a:lnTo>
                      <a:pt x="2727674" y="846106"/>
                    </a:lnTo>
                    <a:lnTo>
                      <a:pt x="2672429" y="846106"/>
                    </a:lnTo>
                    <a:lnTo>
                      <a:pt x="2672429" y="832295"/>
                    </a:lnTo>
                    <a:lnTo>
                      <a:pt x="2626519" y="832295"/>
                    </a:lnTo>
                    <a:lnTo>
                      <a:pt x="2626519" y="798576"/>
                    </a:lnTo>
                    <a:lnTo>
                      <a:pt x="2489645" y="798576"/>
                    </a:lnTo>
                    <a:lnTo>
                      <a:pt x="2489645" y="776573"/>
                    </a:lnTo>
                    <a:lnTo>
                      <a:pt x="2418302" y="776573"/>
                    </a:lnTo>
                    <a:lnTo>
                      <a:pt x="2418302" y="733235"/>
                    </a:lnTo>
                    <a:lnTo>
                      <a:pt x="2349056" y="733235"/>
                    </a:lnTo>
                    <a:lnTo>
                      <a:pt x="2349056" y="709898"/>
                    </a:lnTo>
                    <a:lnTo>
                      <a:pt x="2272284" y="709898"/>
                    </a:lnTo>
                    <a:lnTo>
                      <a:pt x="2272284" y="683419"/>
                    </a:lnTo>
                    <a:lnTo>
                      <a:pt x="2244852" y="683419"/>
                    </a:lnTo>
                    <a:lnTo>
                      <a:pt x="2244852" y="660749"/>
                    </a:lnTo>
                    <a:lnTo>
                      <a:pt x="2119789" y="660749"/>
                    </a:lnTo>
                    <a:lnTo>
                      <a:pt x="2119789" y="646176"/>
                    </a:lnTo>
                    <a:lnTo>
                      <a:pt x="2078450" y="646176"/>
                    </a:lnTo>
                    <a:lnTo>
                      <a:pt x="2078450" y="628841"/>
                    </a:lnTo>
                    <a:lnTo>
                      <a:pt x="2016443" y="628841"/>
                    </a:lnTo>
                    <a:lnTo>
                      <a:pt x="2016443" y="610838"/>
                    </a:lnTo>
                    <a:lnTo>
                      <a:pt x="1964722" y="610838"/>
                    </a:lnTo>
                    <a:lnTo>
                      <a:pt x="1964722" y="594646"/>
                    </a:lnTo>
                    <a:lnTo>
                      <a:pt x="1852041" y="594646"/>
                    </a:lnTo>
                    <a:lnTo>
                      <a:pt x="1852041" y="562166"/>
                    </a:lnTo>
                    <a:lnTo>
                      <a:pt x="1813274" y="562166"/>
                    </a:lnTo>
                    <a:lnTo>
                      <a:pt x="1813274" y="544735"/>
                    </a:lnTo>
                    <a:lnTo>
                      <a:pt x="1776317" y="544735"/>
                    </a:lnTo>
                    <a:lnTo>
                      <a:pt x="1776317" y="512921"/>
                    </a:lnTo>
                    <a:lnTo>
                      <a:pt x="1690592" y="512921"/>
                    </a:lnTo>
                    <a:lnTo>
                      <a:pt x="1690592" y="492919"/>
                    </a:lnTo>
                    <a:lnTo>
                      <a:pt x="1660017" y="492919"/>
                    </a:lnTo>
                    <a:lnTo>
                      <a:pt x="1660017" y="477107"/>
                    </a:lnTo>
                    <a:lnTo>
                      <a:pt x="1632204" y="477107"/>
                    </a:lnTo>
                    <a:lnTo>
                      <a:pt x="1632204" y="452723"/>
                    </a:lnTo>
                    <a:lnTo>
                      <a:pt x="1606868" y="452723"/>
                    </a:lnTo>
                    <a:lnTo>
                      <a:pt x="1606868" y="436912"/>
                    </a:lnTo>
                    <a:lnTo>
                      <a:pt x="1578674" y="436912"/>
                    </a:lnTo>
                    <a:lnTo>
                      <a:pt x="1578674" y="412623"/>
                    </a:lnTo>
                    <a:lnTo>
                      <a:pt x="1556195" y="412623"/>
                    </a:lnTo>
                    <a:lnTo>
                      <a:pt x="1556195" y="380429"/>
                    </a:lnTo>
                    <a:lnTo>
                      <a:pt x="1489901" y="380429"/>
                    </a:lnTo>
                    <a:lnTo>
                      <a:pt x="1489901" y="360998"/>
                    </a:lnTo>
                    <a:lnTo>
                      <a:pt x="1415129" y="360998"/>
                    </a:lnTo>
                    <a:lnTo>
                      <a:pt x="1415129" y="348710"/>
                    </a:lnTo>
                    <a:lnTo>
                      <a:pt x="1393317" y="348710"/>
                    </a:lnTo>
                    <a:lnTo>
                      <a:pt x="1393317" y="325755"/>
                    </a:lnTo>
                    <a:lnTo>
                      <a:pt x="1335786" y="325755"/>
                    </a:lnTo>
                    <a:lnTo>
                      <a:pt x="1335786" y="312896"/>
                    </a:lnTo>
                    <a:lnTo>
                      <a:pt x="1276541" y="312896"/>
                    </a:lnTo>
                    <a:lnTo>
                      <a:pt x="1276541" y="285083"/>
                    </a:lnTo>
                    <a:lnTo>
                      <a:pt x="1175290" y="285083"/>
                    </a:lnTo>
                    <a:lnTo>
                      <a:pt x="1175290" y="261557"/>
                    </a:lnTo>
                    <a:lnTo>
                      <a:pt x="1123283" y="261557"/>
                    </a:lnTo>
                    <a:lnTo>
                      <a:pt x="1123283" y="249936"/>
                    </a:lnTo>
                    <a:lnTo>
                      <a:pt x="1052798" y="249936"/>
                    </a:lnTo>
                    <a:lnTo>
                      <a:pt x="1052798" y="241078"/>
                    </a:lnTo>
                    <a:lnTo>
                      <a:pt x="1001649" y="241078"/>
                    </a:lnTo>
                    <a:lnTo>
                      <a:pt x="1001649" y="221361"/>
                    </a:lnTo>
                    <a:lnTo>
                      <a:pt x="948785" y="221361"/>
                    </a:lnTo>
                    <a:lnTo>
                      <a:pt x="948785" y="209264"/>
                    </a:lnTo>
                    <a:lnTo>
                      <a:pt x="891635" y="209264"/>
                    </a:lnTo>
                    <a:lnTo>
                      <a:pt x="891635" y="191357"/>
                    </a:lnTo>
                    <a:lnTo>
                      <a:pt x="849725" y="191357"/>
                    </a:lnTo>
                    <a:lnTo>
                      <a:pt x="849725" y="187452"/>
                    </a:lnTo>
                    <a:lnTo>
                      <a:pt x="789527" y="187452"/>
                    </a:lnTo>
                    <a:lnTo>
                      <a:pt x="789527" y="154210"/>
                    </a:lnTo>
                    <a:lnTo>
                      <a:pt x="729329" y="154210"/>
                    </a:lnTo>
                    <a:lnTo>
                      <a:pt x="729329" y="135922"/>
                    </a:lnTo>
                    <a:lnTo>
                      <a:pt x="691801" y="135922"/>
                    </a:lnTo>
                    <a:lnTo>
                      <a:pt x="691801" y="108014"/>
                    </a:lnTo>
                    <a:lnTo>
                      <a:pt x="586454" y="108014"/>
                    </a:lnTo>
                    <a:lnTo>
                      <a:pt x="586454" y="86297"/>
                    </a:lnTo>
                    <a:lnTo>
                      <a:pt x="523875" y="86297"/>
                    </a:lnTo>
                    <a:lnTo>
                      <a:pt x="523875" y="72771"/>
                    </a:lnTo>
                    <a:lnTo>
                      <a:pt x="410813" y="72771"/>
                    </a:lnTo>
                    <a:lnTo>
                      <a:pt x="410813" y="51149"/>
                    </a:lnTo>
                    <a:lnTo>
                      <a:pt x="358521" y="51149"/>
                    </a:lnTo>
                    <a:lnTo>
                      <a:pt x="358521" y="22574"/>
                    </a:lnTo>
                    <a:lnTo>
                      <a:pt x="32290" y="22574"/>
                    </a:lnTo>
                    <a:lnTo>
                      <a:pt x="32290" y="0"/>
                    </a:lnTo>
                    <a:lnTo>
                      <a:pt x="0" y="0"/>
                    </a:lnTo>
                  </a:path>
                </a:pathLst>
              </a:custGeom>
              <a:noFill/>
              <a:ln w="19050" cap="flat">
                <a:solidFill>
                  <a:srgbClr val="D0006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grpSp>
        <p:nvGrpSpPr>
          <p:cNvPr id="3322" name="Group 3321">
            <a:extLst>
              <a:ext uri="{FF2B5EF4-FFF2-40B4-BE49-F238E27FC236}">
                <a16:creationId xmlns:a16="http://schemas.microsoft.com/office/drawing/2014/main" id="{2BB83FA0-16FD-9ABF-3B23-C13CECE5E1A2}"/>
              </a:ext>
            </a:extLst>
          </p:cNvPr>
          <p:cNvGrpSpPr/>
          <p:nvPr/>
        </p:nvGrpSpPr>
        <p:grpSpPr bwMode="gray">
          <a:xfrm>
            <a:off x="674699" y="1681690"/>
            <a:ext cx="6874314" cy="1600476"/>
            <a:chOff x="3457575" y="2751867"/>
            <a:chExt cx="5273706" cy="1360836"/>
          </a:xfrm>
        </p:grpSpPr>
        <p:grpSp>
          <p:nvGrpSpPr>
            <p:cNvPr id="3323" name="Graphic 1443">
              <a:extLst>
                <a:ext uri="{FF2B5EF4-FFF2-40B4-BE49-F238E27FC236}">
                  <a16:creationId xmlns:a16="http://schemas.microsoft.com/office/drawing/2014/main" id="{A4D2E09F-6421-D266-F32E-B1DD6DE9B0C6}"/>
                </a:ext>
              </a:extLst>
            </p:cNvPr>
            <p:cNvGrpSpPr/>
            <p:nvPr/>
          </p:nvGrpSpPr>
          <p:grpSpPr bwMode="gray">
            <a:xfrm>
              <a:off x="3489864" y="2754343"/>
              <a:ext cx="5241417" cy="1358360"/>
              <a:chOff x="3489864" y="2754343"/>
              <a:chExt cx="5241417" cy="1358360"/>
            </a:xfrm>
          </p:grpSpPr>
          <p:grpSp>
            <p:nvGrpSpPr>
              <p:cNvPr id="3325" name="Graphic 1443">
                <a:extLst>
                  <a:ext uri="{FF2B5EF4-FFF2-40B4-BE49-F238E27FC236}">
                    <a16:creationId xmlns:a16="http://schemas.microsoft.com/office/drawing/2014/main" id="{3924658E-7CA7-AE89-8568-20C059FEC9B7}"/>
                  </a:ext>
                </a:extLst>
              </p:cNvPr>
              <p:cNvGrpSpPr/>
              <p:nvPr/>
            </p:nvGrpSpPr>
            <p:grpSpPr bwMode="gray">
              <a:xfrm>
                <a:off x="8669464" y="4048981"/>
                <a:ext cx="61817" cy="63722"/>
                <a:chOff x="8669464" y="4048981"/>
                <a:chExt cx="61817" cy="63722"/>
              </a:xfrm>
            </p:grpSpPr>
            <p:sp>
              <p:nvSpPr>
                <p:cNvPr id="4007" name="Freeform: Shape 5439">
                  <a:extLst>
                    <a:ext uri="{FF2B5EF4-FFF2-40B4-BE49-F238E27FC236}">
                      <a16:creationId xmlns:a16="http://schemas.microsoft.com/office/drawing/2014/main" id="{D3D42252-3B68-D8D2-7511-BE7EC4B5DA09}"/>
                    </a:ext>
                  </a:extLst>
                </p:cNvPr>
                <p:cNvSpPr/>
                <p:nvPr/>
              </p:nvSpPr>
              <p:spPr bwMode="gray">
                <a:xfrm>
                  <a:off x="8700325"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8" name="Freeform: Shape 5440">
                  <a:extLst>
                    <a:ext uri="{FF2B5EF4-FFF2-40B4-BE49-F238E27FC236}">
                      <a16:creationId xmlns:a16="http://schemas.microsoft.com/office/drawing/2014/main" id="{9D9132D2-58BE-339B-AC24-6D664DCF8FFE}"/>
                    </a:ext>
                  </a:extLst>
                </p:cNvPr>
                <p:cNvSpPr/>
                <p:nvPr/>
              </p:nvSpPr>
              <p:spPr bwMode="gray">
                <a:xfrm>
                  <a:off x="86694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26" name="Graphic 1443">
                <a:extLst>
                  <a:ext uri="{FF2B5EF4-FFF2-40B4-BE49-F238E27FC236}">
                    <a16:creationId xmlns:a16="http://schemas.microsoft.com/office/drawing/2014/main" id="{F720E883-FA04-6621-E8C1-158091B812EE}"/>
                  </a:ext>
                </a:extLst>
              </p:cNvPr>
              <p:cNvGrpSpPr/>
              <p:nvPr/>
            </p:nvGrpSpPr>
            <p:grpSpPr bwMode="gray">
              <a:xfrm>
                <a:off x="8432387" y="4048981"/>
                <a:ext cx="61817" cy="63722"/>
                <a:chOff x="8432387" y="4048981"/>
                <a:chExt cx="61817" cy="63722"/>
              </a:xfrm>
            </p:grpSpPr>
            <p:sp>
              <p:nvSpPr>
                <p:cNvPr id="4005" name="Freeform: Shape 5437">
                  <a:extLst>
                    <a:ext uri="{FF2B5EF4-FFF2-40B4-BE49-F238E27FC236}">
                      <a16:creationId xmlns:a16="http://schemas.microsoft.com/office/drawing/2014/main" id="{D0E6F577-5B0F-BACA-8E0C-9BDF6501CEDB}"/>
                    </a:ext>
                  </a:extLst>
                </p:cNvPr>
                <p:cNvSpPr/>
                <p:nvPr/>
              </p:nvSpPr>
              <p:spPr bwMode="gray">
                <a:xfrm>
                  <a:off x="846334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6" name="Freeform: Shape 5438">
                  <a:extLst>
                    <a:ext uri="{FF2B5EF4-FFF2-40B4-BE49-F238E27FC236}">
                      <a16:creationId xmlns:a16="http://schemas.microsoft.com/office/drawing/2014/main" id="{36BB1C7F-7FCB-21CA-A3E1-41F07CEF317F}"/>
                    </a:ext>
                  </a:extLst>
                </p:cNvPr>
                <p:cNvSpPr/>
                <p:nvPr/>
              </p:nvSpPr>
              <p:spPr bwMode="gray">
                <a:xfrm>
                  <a:off x="8432387" y="4080890"/>
                  <a:ext cx="61817" cy="9525"/>
                </a:xfrm>
                <a:custGeom>
                  <a:avLst/>
                  <a:gdLst>
                    <a:gd name="connsiteX0" fmla="*/ 61818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8"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27" name="Graphic 1443">
                <a:extLst>
                  <a:ext uri="{FF2B5EF4-FFF2-40B4-BE49-F238E27FC236}">
                    <a16:creationId xmlns:a16="http://schemas.microsoft.com/office/drawing/2014/main" id="{22B37CCD-7B42-4AE4-70A6-8ED17E11F767}"/>
                  </a:ext>
                </a:extLst>
              </p:cNvPr>
              <p:cNvGrpSpPr/>
              <p:nvPr/>
            </p:nvGrpSpPr>
            <p:grpSpPr bwMode="gray">
              <a:xfrm>
                <a:off x="8443436" y="4048981"/>
                <a:ext cx="61817" cy="63722"/>
                <a:chOff x="8443436" y="4048981"/>
                <a:chExt cx="61817" cy="63722"/>
              </a:xfrm>
            </p:grpSpPr>
            <p:sp>
              <p:nvSpPr>
                <p:cNvPr id="4003" name="Freeform: Shape 5435">
                  <a:extLst>
                    <a:ext uri="{FF2B5EF4-FFF2-40B4-BE49-F238E27FC236}">
                      <a16:creationId xmlns:a16="http://schemas.microsoft.com/office/drawing/2014/main" id="{39898E5E-87F8-1B2C-C101-D65762BADC45}"/>
                    </a:ext>
                  </a:extLst>
                </p:cNvPr>
                <p:cNvSpPr/>
                <p:nvPr/>
              </p:nvSpPr>
              <p:spPr bwMode="gray">
                <a:xfrm>
                  <a:off x="8474392"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4" name="Freeform: Shape 5436">
                  <a:extLst>
                    <a:ext uri="{FF2B5EF4-FFF2-40B4-BE49-F238E27FC236}">
                      <a16:creationId xmlns:a16="http://schemas.microsoft.com/office/drawing/2014/main" id="{3DD3B3FE-89EF-4F0B-4989-9755A53DB8C4}"/>
                    </a:ext>
                  </a:extLst>
                </p:cNvPr>
                <p:cNvSpPr/>
                <p:nvPr/>
              </p:nvSpPr>
              <p:spPr bwMode="gray">
                <a:xfrm>
                  <a:off x="844343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28" name="Graphic 1443">
                <a:extLst>
                  <a:ext uri="{FF2B5EF4-FFF2-40B4-BE49-F238E27FC236}">
                    <a16:creationId xmlns:a16="http://schemas.microsoft.com/office/drawing/2014/main" id="{075D8E1A-BCCA-00BC-63CE-7E83799A05A3}"/>
                  </a:ext>
                </a:extLst>
              </p:cNvPr>
              <p:cNvGrpSpPr/>
              <p:nvPr/>
            </p:nvGrpSpPr>
            <p:grpSpPr bwMode="gray">
              <a:xfrm>
                <a:off x="8558117" y="4048981"/>
                <a:ext cx="61817" cy="63722"/>
                <a:chOff x="8558117" y="4048981"/>
                <a:chExt cx="61817" cy="63722"/>
              </a:xfrm>
            </p:grpSpPr>
            <p:sp>
              <p:nvSpPr>
                <p:cNvPr id="4001" name="Freeform: Shape 5433">
                  <a:extLst>
                    <a:ext uri="{FF2B5EF4-FFF2-40B4-BE49-F238E27FC236}">
                      <a16:creationId xmlns:a16="http://schemas.microsoft.com/office/drawing/2014/main" id="{F83E868A-6E38-3BA8-CEB9-415581545A29}"/>
                    </a:ext>
                  </a:extLst>
                </p:cNvPr>
                <p:cNvSpPr/>
                <p:nvPr/>
              </p:nvSpPr>
              <p:spPr bwMode="gray">
                <a:xfrm>
                  <a:off x="85889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2" name="Freeform: Shape 5434">
                  <a:extLst>
                    <a:ext uri="{FF2B5EF4-FFF2-40B4-BE49-F238E27FC236}">
                      <a16:creationId xmlns:a16="http://schemas.microsoft.com/office/drawing/2014/main" id="{7B227FAF-27EF-CACF-BB5B-711EB3158794}"/>
                    </a:ext>
                  </a:extLst>
                </p:cNvPr>
                <p:cNvSpPr/>
                <p:nvPr/>
              </p:nvSpPr>
              <p:spPr bwMode="gray">
                <a:xfrm>
                  <a:off x="85581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29" name="Graphic 1443">
                <a:extLst>
                  <a:ext uri="{FF2B5EF4-FFF2-40B4-BE49-F238E27FC236}">
                    <a16:creationId xmlns:a16="http://schemas.microsoft.com/office/drawing/2014/main" id="{73A03F90-5101-582A-0676-42D742949BEE}"/>
                  </a:ext>
                </a:extLst>
              </p:cNvPr>
              <p:cNvGrpSpPr/>
              <p:nvPr/>
            </p:nvGrpSpPr>
            <p:grpSpPr bwMode="gray">
              <a:xfrm>
                <a:off x="8569166" y="4048981"/>
                <a:ext cx="61817" cy="63722"/>
                <a:chOff x="8569166" y="4048981"/>
                <a:chExt cx="61817" cy="63722"/>
              </a:xfrm>
            </p:grpSpPr>
            <p:sp>
              <p:nvSpPr>
                <p:cNvPr id="3999" name="Freeform: Shape 5431">
                  <a:extLst>
                    <a:ext uri="{FF2B5EF4-FFF2-40B4-BE49-F238E27FC236}">
                      <a16:creationId xmlns:a16="http://schemas.microsoft.com/office/drawing/2014/main" id="{180B555A-8246-72D9-50D7-C8D46A57B930}"/>
                    </a:ext>
                  </a:extLst>
                </p:cNvPr>
                <p:cNvSpPr/>
                <p:nvPr/>
              </p:nvSpPr>
              <p:spPr bwMode="gray">
                <a:xfrm>
                  <a:off x="860002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4000" name="Freeform: Shape 5432">
                  <a:extLst>
                    <a:ext uri="{FF2B5EF4-FFF2-40B4-BE49-F238E27FC236}">
                      <a16:creationId xmlns:a16="http://schemas.microsoft.com/office/drawing/2014/main" id="{BB5F82FF-26EC-8F43-0FA6-66E8CCF08EEB}"/>
                    </a:ext>
                  </a:extLst>
                </p:cNvPr>
                <p:cNvSpPr/>
                <p:nvPr/>
              </p:nvSpPr>
              <p:spPr bwMode="gray">
                <a:xfrm>
                  <a:off x="856916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0" name="Graphic 1443">
                <a:extLst>
                  <a:ext uri="{FF2B5EF4-FFF2-40B4-BE49-F238E27FC236}">
                    <a16:creationId xmlns:a16="http://schemas.microsoft.com/office/drawing/2014/main" id="{28FB66D2-5CA0-1520-2B0C-A22F721C5E74}"/>
                  </a:ext>
                </a:extLst>
              </p:cNvPr>
              <p:cNvGrpSpPr/>
              <p:nvPr/>
            </p:nvGrpSpPr>
            <p:grpSpPr bwMode="gray">
              <a:xfrm>
                <a:off x="8489727" y="4048981"/>
                <a:ext cx="61817" cy="63722"/>
                <a:chOff x="8489727" y="4048981"/>
                <a:chExt cx="61817" cy="63722"/>
              </a:xfrm>
            </p:grpSpPr>
            <p:sp>
              <p:nvSpPr>
                <p:cNvPr id="3997" name="Freeform: Shape 5429">
                  <a:extLst>
                    <a:ext uri="{FF2B5EF4-FFF2-40B4-BE49-F238E27FC236}">
                      <a16:creationId xmlns:a16="http://schemas.microsoft.com/office/drawing/2014/main" id="{543341E4-8E3B-A8CD-A805-0461B7D83A89}"/>
                    </a:ext>
                  </a:extLst>
                </p:cNvPr>
                <p:cNvSpPr/>
                <p:nvPr/>
              </p:nvSpPr>
              <p:spPr bwMode="gray">
                <a:xfrm>
                  <a:off x="852058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98" name="Freeform: Shape 5430">
                  <a:extLst>
                    <a:ext uri="{FF2B5EF4-FFF2-40B4-BE49-F238E27FC236}">
                      <a16:creationId xmlns:a16="http://schemas.microsoft.com/office/drawing/2014/main" id="{BDCD3F8C-D5EB-2A3B-24E0-1867A8D0E536}"/>
                    </a:ext>
                  </a:extLst>
                </p:cNvPr>
                <p:cNvSpPr/>
                <p:nvPr/>
              </p:nvSpPr>
              <p:spPr bwMode="gray">
                <a:xfrm>
                  <a:off x="848972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1" name="Graphic 1443">
                <a:extLst>
                  <a:ext uri="{FF2B5EF4-FFF2-40B4-BE49-F238E27FC236}">
                    <a16:creationId xmlns:a16="http://schemas.microsoft.com/office/drawing/2014/main" id="{912270BD-F3CA-D962-1489-B3B21314BB92}"/>
                  </a:ext>
                </a:extLst>
              </p:cNvPr>
              <p:cNvGrpSpPr/>
              <p:nvPr/>
            </p:nvGrpSpPr>
            <p:grpSpPr bwMode="gray">
              <a:xfrm>
                <a:off x="8538400" y="4048981"/>
                <a:ext cx="61817" cy="63722"/>
                <a:chOff x="8538400" y="4048981"/>
                <a:chExt cx="61817" cy="63722"/>
              </a:xfrm>
            </p:grpSpPr>
            <p:sp>
              <p:nvSpPr>
                <p:cNvPr id="3995" name="Freeform: Shape 5427">
                  <a:extLst>
                    <a:ext uri="{FF2B5EF4-FFF2-40B4-BE49-F238E27FC236}">
                      <a16:creationId xmlns:a16="http://schemas.microsoft.com/office/drawing/2014/main" id="{23D7FCFE-E206-3AC3-DD21-7BC7E34CAE24}"/>
                    </a:ext>
                  </a:extLst>
                </p:cNvPr>
                <p:cNvSpPr/>
                <p:nvPr/>
              </p:nvSpPr>
              <p:spPr bwMode="gray">
                <a:xfrm>
                  <a:off x="8569261"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96" name="Freeform: Shape 5428">
                  <a:extLst>
                    <a:ext uri="{FF2B5EF4-FFF2-40B4-BE49-F238E27FC236}">
                      <a16:creationId xmlns:a16="http://schemas.microsoft.com/office/drawing/2014/main" id="{57DD017C-DC84-5EB1-1598-1AE747320588}"/>
                    </a:ext>
                  </a:extLst>
                </p:cNvPr>
                <p:cNvSpPr/>
                <p:nvPr/>
              </p:nvSpPr>
              <p:spPr bwMode="gray">
                <a:xfrm>
                  <a:off x="8538400"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2" name="Graphic 1443">
                <a:extLst>
                  <a:ext uri="{FF2B5EF4-FFF2-40B4-BE49-F238E27FC236}">
                    <a16:creationId xmlns:a16="http://schemas.microsoft.com/office/drawing/2014/main" id="{5A45121D-1F99-1E11-8E13-784D5B78A4ED}"/>
                  </a:ext>
                </a:extLst>
              </p:cNvPr>
              <p:cNvGrpSpPr/>
              <p:nvPr/>
            </p:nvGrpSpPr>
            <p:grpSpPr bwMode="gray">
              <a:xfrm>
                <a:off x="8293417" y="4048981"/>
                <a:ext cx="61817" cy="63722"/>
                <a:chOff x="8293417" y="4048981"/>
                <a:chExt cx="61817" cy="63722"/>
              </a:xfrm>
            </p:grpSpPr>
            <p:sp>
              <p:nvSpPr>
                <p:cNvPr id="3993" name="Freeform: Shape 5425">
                  <a:extLst>
                    <a:ext uri="{FF2B5EF4-FFF2-40B4-BE49-F238E27FC236}">
                      <a16:creationId xmlns:a16="http://schemas.microsoft.com/office/drawing/2014/main" id="{9566EBDA-EF92-3ECF-2CA4-F5C14B01D804}"/>
                    </a:ext>
                  </a:extLst>
                </p:cNvPr>
                <p:cNvSpPr/>
                <p:nvPr/>
              </p:nvSpPr>
              <p:spPr bwMode="gray">
                <a:xfrm>
                  <a:off x="8324278"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94" name="Freeform: Shape 5426">
                  <a:extLst>
                    <a:ext uri="{FF2B5EF4-FFF2-40B4-BE49-F238E27FC236}">
                      <a16:creationId xmlns:a16="http://schemas.microsoft.com/office/drawing/2014/main" id="{75DDE66D-5CBF-D96F-5357-9647AC333C9A}"/>
                    </a:ext>
                  </a:extLst>
                </p:cNvPr>
                <p:cNvSpPr/>
                <p:nvPr/>
              </p:nvSpPr>
              <p:spPr bwMode="gray">
                <a:xfrm>
                  <a:off x="829341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3" name="Graphic 1443">
                <a:extLst>
                  <a:ext uri="{FF2B5EF4-FFF2-40B4-BE49-F238E27FC236}">
                    <a16:creationId xmlns:a16="http://schemas.microsoft.com/office/drawing/2014/main" id="{CE809538-2EC5-5FA0-63A3-0E51328F6C52}"/>
                  </a:ext>
                </a:extLst>
              </p:cNvPr>
              <p:cNvGrpSpPr/>
              <p:nvPr/>
            </p:nvGrpSpPr>
            <p:grpSpPr bwMode="gray">
              <a:xfrm>
                <a:off x="8248364" y="4048981"/>
                <a:ext cx="61817" cy="63722"/>
                <a:chOff x="8248364" y="4048981"/>
                <a:chExt cx="61817" cy="63722"/>
              </a:xfrm>
            </p:grpSpPr>
            <p:sp>
              <p:nvSpPr>
                <p:cNvPr id="3991" name="Freeform: Shape 5423">
                  <a:extLst>
                    <a:ext uri="{FF2B5EF4-FFF2-40B4-BE49-F238E27FC236}">
                      <a16:creationId xmlns:a16="http://schemas.microsoft.com/office/drawing/2014/main" id="{96EE9D29-F7AB-E79A-B2BE-1FB8FBF497ED}"/>
                    </a:ext>
                  </a:extLst>
                </p:cNvPr>
                <p:cNvSpPr/>
                <p:nvPr/>
              </p:nvSpPr>
              <p:spPr bwMode="gray">
                <a:xfrm>
                  <a:off x="8279320"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92" name="Freeform: Shape 5424">
                  <a:extLst>
                    <a:ext uri="{FF2B5EF4-FFF2-40B4-BE49-F238E27FC236}">
                      <a16:creationId xmlns:a16="http://schemas.microsoft.com/office/drawing/2014/main" id="{B6D598E3-C465-887E-9D4D-4B472D5F366B}"/>
                    </a:ext>
                  </a:extLst>
                </p:cNvPr>
                <p:cNvSpPr/>
                <p:nvPr/>
              </p:nvSpPr>
              <p:spPr bwMode="gray">
                <a:xfrm>
                  <a:off x="8248364"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4" name="Graphic 1443">
                <a:extLst>
                  <a:ext uri="{FF2B5EF4-FFF2-40B4-BE49-F238E27FC236}">
                    <a16:creationId xmlns:a16="http://schemas.microsoft.com/office/drawing/2014/main" id="{2CE788B0-7109-4BEF-14F7-ABDA5E5E41F6}"/>
                  </a:ext>
                </a:extLst>
              </p:cNvPr>
              <p:cNvGrpSpPr/>
              <p:nvPr/>
            </p:nvGrpSpPr>
            <p:grpSpPr bwMode="gray">
              <a:xfrm>
                <a:off x="8217503" y="4048981"/>
                <a:ext cx="61817" cy="63722"/>
                <a:chOff x="8217503" y="4048981"/>
                <a:chExt cx="61817" cy="63722"/>
              </a:xfrm>
            </p:grpSpPr>
            <p:sp>
              <p:nvSpPr>
                <p:cNvPr id="3989" name="Freeform: Shape 5421">
                  <a:extLst>
                    <a:ext uri="{FF2B5EF4-FFF2-40B4-BE49-F238E27FC236}">
                      <a16:creationId xmlns:a16="http://schemas.microsoft.com/office/drawing/2014/main" id="{2CA557CA-AFA2-9BB4-D441-6033BFA8867D}"/>
                    </a:ext>
                  </a:extLst>
                </p:cNvPr>
                <p:cNvSpPr/>
                <p:nvPr/>
              </p:nvSpPr>
              <p:spPr bwMode="gray">
                <a:xfrm>
                  <a:off x="824836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90" name="Freeform: Shape 5422">
                  <a:extLst>
                    <a:ext uri="{FF2B5EF4-FFF2-40B4-BE49-F238E27FC236}">
                      <a16:creationId xmlns:a16="http://schemas.microsoft.com/office/drawing/2014/main" id="{73A8DB68-5FDE-D4BA-D236-1F79EDF5854B}"/>
                    </a:ext>
                  </a:extLst>
                </p:cNvPr>
                <p:cNvSpPr/>
                <p:nvPr/>
              </p:nvSpPr>
              <p:spPr bwMode="gray">
                <a:xfrm>
                  <a:off x="8217503"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5" name="Graphic 1443">
                <a:extLst>
                  <a:ext uri="{FF2B5EF4-FFF2-40B4-BE49-F238E27FC236}">
                    <a16:creationId xmlns:a16="http://schemas.microsoft.com/office/drawing/2014/main" id="{D33C3834-5B6C-BE29-DC9E-F116C4A2CED5}"/>
                  </a:ext>
                </a:extLst>
              </p:cNvPr>
              <p:cNvGrpSpPr/>
              <p:nvPr/>
            </p:nvGrpSpPr>
            <p:grpSpPr bwMode="gray">
              <a:xfrm>
                <a:off x="8192738" y="4048981"/>
                <a:ext cx="61817" cy="63722"/>
                <a:chOff x="8192738" y="4048981"/>
                <a:chExt cx="61817" cy="63722"/>
              </a:xfrm>
            </p:grpSpPr>
            <p:sp>
              <p:nvSpPr>
                <p:cNvPr id="3987" name="Freeform: Shape 5419">
                  <a:extLst>
                    <a:ext uri="{FF2B5EF4-FFF2-40B4-BE49-F238E27FC236}">
                      <a16:creationId xmlns:a16="http://schemas.microsoft.com/office/drawing/2014/main" id="{90E4D0F1-86AA-8022-C6AB-98327B936414}"/>
                    </a:ext>
                  </a:extLst>
                </p:cNvPr>
                <p:cNvSpPr/>
                <p:nvPr/>
              </p:nvSpPr>
              <p:spPr bwMode="gray">
                <a:xfrm>
                  <a:off x="8223694"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8" name="Freeform: Shape 5420">
                  <a:extLst>
                    <a:ext uri="{FF2B5EF4-FFF2-40B4-BE49-F238E27FC236}">
                      <a16:creationId xmlns:a16="http://schemas.microsoft.com/office/drawing/2014/main" id="{BF83D99C-41A3-4FDE-3C99-4401D4206BD8}"/>
                    </a:ext>
                  </a:extLst>
                </p:cNvPr>
                <p:cNvSpPr/>
                <p:nvPr/>
              </p:nvSpPr>
              <p:spPr bwMode="gray">
                <a:xfrm>
                  <a:off x="8192738"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6" name="Graphic 1443">
                <a:extLst>
                  <a:ext uri="{FF2B5EF4-FFF2-40B4-BE49-F238E27FC236}">
                    <a16:creationId xmlns:a16="http://schemas.microsoft.com/office/drawing/2014/main" id="{26957F25-A3F4-0993-748A-499F1E7132A8}"/>
                  </a:ext>
                </a:extLst>
              </p:cNvPr>
              <p:cNvGrpSpPr/>
              <p:nvPr/>
            </p:nvGrpSpPr>
            <p:grpSpPr bwMode="gray">
              <a:xfrm>
                <a:off x="8186547" y="4048981"/>
                <a:ext cx="61817" cy="63722"/>
                <a:chOff x="8186547" y="4048981"/>
                <a:chExt cx="61817" cy="63722"/>
              </a:xfrm>
            </p:grpSpPr>
            <p:sp>
              <p:nvSpPr>
                <p:cNvPr id="3985" name="Freeform: Shape 5417">
                  <a:extLst>
                    <a:ext uri="{FF2B5EF4-FFF2-40B4-BE49-F238E27FC236}">
                      <a16:creationId xmlns:a16="http://schemas.microsoft.com/office/drawing/2014/main" id="{380FDFBD-A3FB-DE4E-31FE-4A854EF7FBA5}"/>
                    </a:ext>
                  </a:extLst>
                </p:cNvPr>
                <p:cNvSpPr/>
                <p:nvPr/>
              </p:nvSpPr>
              <p:spPr bwMode="gray">
                <a:xfrm>
                  <a:off x="8217503"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6" name="Freeform: Shape 5418">
                  <a:extLst>
                    <a:ext uri="{FF2B5EF4-FFF2-40B4-BE49-F238E27FC236}">
                      <a16:creationId xmlns:a16="http://schemas.microsoft.com/office/drawing/2014/main" id="{84C052C9-F8E0-F6DC-6E4C-AC24836D2C7D}"/>
                    </a:ext>
                  </a:extLst>
                </p:cNvPr>
                <p:cNvSpPr/>
                <p:nvPr/>
              </p:nvSpPr>
              <p:spPr bwMode="gray">
                <a:xfrm>
                  <a:off x="8186547"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7" name="Graphic 1443">
                <a:extLst>
                  <a:ext uri="{FF2B5EF4-FFF2-40B4-BE49-F238E27FC236}">
                    <a16:creationId xmlns:a16="http://schemas.microsoft.com/office/drawing/2014/main" id="{E8888998-F1F3-9B3B-62D5-2BF34F70E3A5}"/>
                  </a:ext>
                </a:extLst>
              </p:cNvPr>
              <p:cNvGrpSpPr/>
              <p:nvPr/>
            </p:nvGrpSpPr>
            <p:grpSpPr bwMode="gray">
              <a:xfrm>
                <a:off x="8155686" y="4048981"/>
                <a:ext cx="61817" cy="63722"/>
                <a:chOff x="8155686" y="4048981"/>
                <a:chExt cx="61817" cy="63722"/>
              </a:xfrm>
            </p:grpSpPr>
            <p:sp>
              <p:nvSpPr>
                <p:cNvPr id="3983" name="Freeform: Shape 5415">
                  <a:extLst>
                    <a:ext uri="{FF2B5EF4-FFF2-40B4-BE49-F238E27FC236}">
                      <a16:creationId xmlns:a16="http://schemas.microsoft.com/office/drawing/2014/main" id="{C15D37B9-D20F-2EE0-246F-19D7EB2DD89D}"/>
                    </a:ext>
                  </a:extLst>
                </p:cNvPr>
                <p:cNvSpPr/>
                <p:nvPr/>
              </p:nvSpPr>
              <p:spPr bwMode="gray">
                <a:xfrm>
                  <a:off x="8186547" y="404898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4" name="Freeform: Shape 5416">
                  <a:extLst>
                    <a:ext uri="{FF2B5EF4-FFF2-40B4-BE49-F238E27FC236}">
                      <a16:creationId xmlns:a16="http://schemas.microsoft.com/office/drawing/2014/main" id="{C203F851-2627-0C1B-AFC5-5A11CDDF4F89}"/>
                    </a:ext>
                  </a:extLst>
                </p:cNvPr>
                <p:cNvSpPr/>
                <p:nvPr/>
              </p:nvSpPr>
              <p:spPr bwMode="gray">
                <a:xfrm>
                  <a:off x="8155686" y="40808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8" name="Graphic 1443">
                <a:extLst>
                  <a:ext uri="{FF2B5EF4-FFF2-40B4-BE49-F238E27FC236}">
                    <a16:creationId xmlns:a16="http://schemas.microsoft.com/office/drawing/2014/main" id="{FF98D827-4D38-9C9E-3C6B-FBB0AA7D659B}"/>
                  </a:ext>
                </a:extLst>
              </p:cNvPr>
              <p:cNvGrpSpPr/>
              <p:nvPr/>
            </p:nvGrpSpPr>
            <p:grpSpPr bwMode="gray">
              <a:xfrm>
                <a:off x="8155686" y="3937063"/>
                <a:ext cx="61817" cy="63722"/>
                <a:chOff x="8155686" y="3937063"/>
                <a:chExt cx="61817" cy="63722"/>
              </a:xfrm>
            </p:grpSpPr>
            <p:sp>
              <p:nvSpPr>
                <p:cNvPr id="3981" name="Freeform: Shape 5413">
                  <a:extLst>
                    <a:ext uri="{FF2B5EF4-FFF2-40B4-BE49-F238E27FC236}">
                      <a16:creationId xmlns:a16="http://schemas.microsoft.com/office/drawing/2014/main" id="{1B6A28E1-50BC-4E66-E6EF-2D67268F09B3}"/>
                    </a:ext>
                  </a:extLst>
                </p:cNvPr>
                <p:cNvSpPr/>
                <p:nvPr/>
              </p:nvSpPr>
              <p:spPr bwMode="gray">
                <a:xfrm>
                  <a:off x="818654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2" name="Freeform: Shape 5414">
                  <a:extLst>
                    <a:ext uri="{FF2B5EF4-FFF2-40B4-BE49-F238E27FC236}">
                      <a16:creationId xmlns:a16="http://schemas.microsoft.com/office/drawing/2014/main" id="{3A5FB2D1-05D0-DFEE-7978-09840FA14DB6}"/>
                    </a:ext>
                  </a:extLst>
                </p:cNvPr>
                <p:cNvSpPr/>
                <p:nvPr/>
              </p:nvSpPr>
              <p:spPr bwMode="gray">
                <a:xfrm>
                  <a:off x="8155686" y="396897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39" name="Graphic 1443">
                <a:extLst>
                  <a:ext uri="{FF2B5EF4-FFF2-40B4-BE49-F238E27FC236}">
                    <a16:creationId xmlns:a16="http://schemas.microsoft.com/office/drawing/2014/main" id="{50C4645E-9D26-551F-9040-9E611E18BFF8}"/>
                  </a:ext>
                </a:extLst>
              </p:cNvPr>
              <p:cNvGrpSpPr/>
              <p:nvPr/>
            </p:nvGrpSpPr>
            <p:grpSpPr bwMode="gray">
              <a:xfrm>
                <a:off x="8108346" y="3833431"/>
                <a:ext cx="61817" cy="63722"/>
                <a:chOff x="8108346" y="3833431"/>
                <a:chExt cx="61817" cy="63722"/>
              </a:xfrm>
            </p:grpSpPr>
            <p:sp>
              <p:nvSpPr>
                <p:cNvPr id="3979" name="Freeform: Shape 5411">
                  <a:extLst>
                    <a:ext uri="{FF2B5EF4-FFF2-40B4-BE49-F238E27FC236}">
                      <a16:creationId xmlns:a16="http://schemas.microsoft.com/office/drawing/2014/main" id="{4E034FF6-A08F-F58A-6859-6EBACFB41E08}"/>
                    </a:ext>
                  </a:extLst>
                </p:cNvPr>
                <p:cNvSpPr/>
                <p:nvPr/>
              </p:nvSpPr>
              <p:spPr bwMode="gray">
                <a:xfrm>
                  <a:off x="813930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80" name="Freeform: Shape 5412">
                  <a:extLst>
                    <a:ext uri="{FF2B5EF4-FFF2-40B4-BE49-F238E27FC236}">
                      <a16:creationId xmlns:a16="http://schemas.microsoft.com/office/drawing/2014/main" id="{2EDE7B9A-D904-ED7C-E23C-5D7446A5C665}"/>
                    </a:ext>
                  </a:extLst>
                </p:cNvPr>
                <p:cNvSpPr/>
                <p:nvPr/>
              </p:nvSpPr>
              <p:spPr bwMode="gray">
                <a:xfrm>
                  <a:off x="810834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0" name="Graphic 1443">
                <a:extLst>
                  <a:ext uri="{FF2B5EF4-FFF2-40B4-BE49-F238E27FC236}">
                    <a16:creationId xmlns:a16="http://schemas.microsoft.com/office/drawing/2014/main" id="{89D4E02B-2D7B-3157-85E5-56768D45A3E3}"/>
                  </a:ext>
                </a:extLst>
              </p:cNvPr>
              <p:cNvGrpSpPr/>
              <p:nvPr/>
            </p:nvGrpSpPr>
            <p:grpSpPr bwMode="gray">
              <a:xfrm>
                <a:off x="7974425" y="3833431"/>
                <a:ext cx="61817" cy="63722"/>
                <a:chOff x="7974425" y="3833431"/>
                <a:chExt cx="61817" cy="63722"/>
              </a:xfrm>
            </p:grpSpPr>
            <p:sp>
              <p:nvSpPr>
                <p:cNvPr id="3977" name="Freeform: Shape 5409">
                  <a:extLst>
                    <a:ext uri="{FF2B5EF4-FFF2-40B4-BE49-F238E27FC236}">
                      <a16:creationId xmlns:a16="http://schemas.microsoft.com/office/drawing/2014/main" id="{D544515E-5D6A-A527-FBE1-4A140A2A718F}"/>
                    </a:ext>
                  </a:extLst>
                </p:cNvPr>
                <p:cNvSpPr/>
                <p:nvPr/>
              </p:nvSpPr>
              <p:spPr bwMode="gray">
                <a:xfrm>
                  <a:off x="80053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78" name="Freeform: Shape 5410">
                  <a:extLst>
                    <a:ext uri="{FF2B5EF4-FFF2-40B4-BE49-F238E27FC236}">
                      <a16:creationId xmlns:a16="http://schemas.microsoft.com/office/drawing/2014/main" id="{A61499E6-F17A-1406-5CF1-C8B6C0C06036}"/>
                    </a:ext>
                  </a:extLst>
                </p:cNvPr>
                <p:cNvSpPr/>
                <p:nvPr/>
              </p:nvSpPr>
              <p:spPr bwMode="gray">
                <a:xfrm>
                  <a:off x="79744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1" name="Graphic 1443">
                <a:extLst>
                  <a:ext uri="{FF2B5EF4-FFF2-40B4-BE49-F238E27FC236}">
                    <a16:creationId xmlns:a16="http://schemas.microsoft.com/office/drawing/2014/main" id="{27B47AB1-7352-1D05-7364-925D250023E1}"/>
                  </a:ext>
                </a:extLst>
              </p:cNvPr>
              <p:cNvGrpSpPr/>
              <p:nvPr/>
            </p:nvGrpSpPr>
            <p:grpSpPr bwMode="gray">
              <a:xfrm>
                <a:off x="7965090" y="3833431"/>
                <a:ext cx="61817" cy="63722"/>
                <a:chOff x="7965090" y="3833431"/>
                <a:chExt cx="61817" cy="63722"/>
              </a:xfrm>
            </p:grpSpPr>
            <p:sp>
              <p:nvSpPr>
                <p:cNvPr id="3975" name="Freeform: Shape 5407">
                  <a:extLst>
                    <a:ext uri="{FF2B5EF4-FFF2-40B4-BE49-F238E27FC236}">
                      <a16:creationId xmlns:a16="http://schemas.microsoft.com/office/drawing/2014/main" id="{142B2CDE-F772-C1C9-91D3-6DE040C91E57}"/>
                    </a:ext>
                  </a:extLst>
                </p:cNvPr>
                <p:cNvSpPr/>
                <p:nvPr/>
              </p:nvSpPr>
              <p:spPr bwMode="gray">
                <a:xfrm>
                  <a:off x="799595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76" name="Freeform: Shape 5408">
                  <a:extLst>
                    <a:ext uri="{FF2B5EF4-FFF2-40B4-BE49-F238E27FC236}">
                      <a16:creationId xmlns:a16="http://schemas.microsoft.com/office/drawing/2014/main" id="{A3024E69-1FE5-46D0-D462-3737AE2F73A8}"/>
                    </a:ext>
                  </a:extLst>
                </p:cNvPr>
                <p:cNvSpPr/>
                <p:nvPr/>
              </p:nvSpPr>
              <p:spPr bwMode="gray">
                <a:xfrm>
                  <a:off x="796509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2" name="Graphic 1443">
                <a:extLst>
                  <a:ext uri="{FF2B5EF4-FFF2-40B4-BE49-F238E27FC236}">
                    <a16:creationId xmlns:a16="http://schemas.microsoft.com/office/drawing/2014/main" id="{DC07A709-6A85-461F-5CAA-CE4A10342B0C}"/>
                  </a:ext>
                </a:extLst>
              </p:cNvPr>
              <p:cNvGrpSpPr/>
              <p:nvPr/>
            </p:nvGrpSpPr>
            <p:grpSpPr bwMode="gray">
              <a:xfrm>
                <a:off x="7886033" y="3833431"/>
                <a:ext cx="61817" cy="63722"/>
                <a:chOff x="7886033" y="3833431"/>
                <a:chExt cx="61817" cy="63722"/>
              </a:xfrm>
            </p:grpSpPr>
            <p:sp>
              <p:nvSpPr>
                <p:cNvPr id="3973" name="Freeform: Shape 5405">
                  <a:extLst>
                    <a:ext uri="{FF2B5EF4-FFF2-40B4-BE49-F238E27FC236}">
                      <a16:creationId xmlns:a16="http://schemas.microsoft.com/office/drawing/2014/main" id="{9722168D-9023-193F-AFAF-92BBAC9C796B}"/>
                    </a:ext>
                  </a:extLst>
                </p:cNvPr>
                <p:cNvSpPr/>
                <p:nvPr/>
              </p:nvSpPr>
              <p:spPr bwMode="gray">
                <a:xfrm>
                  <a:off x="7916989"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74" name="Freeform: Shape 5406">
                  <a:extLst>
                    <a:ext uri="{FF2B5EF4-FFF2-40B4-BE49-F238E27FC236}">
                      <a16:creationId xmlns:a16="http://schemas.microsoft.com/office/drawing/2014/main" id="{4EB5EA85-AC89-27D4-A538-15E041AA2A2D}"/>
                    </a:ext>
                  </a:extLst>
                </p:cNvPr>
                <p:cNvSpPr/>
                <p:nvPr/>
              </p:nvSpPr>
              <p:spPr bwMode="gray">
                <a:xfrm>
                  <a:off x="788603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3" name="Graphic 1443">
                <a:extLst>
                  <a:ext uri="{FF2B5EF4-FFF2-40B4-BE49-F238E27FC236}">
                    <a16:creationId xmlns:a16="http://schemas.microsoft.com/office/drawing/2014/main" id="{CA0F2623-ECDA-AC6B-375D-4FDF2EEB502B}"/>
                  </a:ext>
                </a:extLst>
              </p:cNvPr>
              <p:cNvGrpSpPr/>
              <p:nvPr/>
            </p:nvGrpSpPr>
            <p:grpSpPr bwMode="gray">
              <a:xfrm>
                <a:off x="7675530" y="3833431"/>
                <a:ext cx="61817" cy="63722"/>
                <a:chOff x="7675530" y="3833431"/>
                <a:chExt cx="61817" cy="63722"/>
              </a:xfrm>
            </p:grpSpPr>
            <p:sp>
              <p:nvSpPr>
                <p:cNvPr id="3971" name="Freeform: Shape 5403">
                  <a:extLst>
                    <a:ext uri="{FF2B5EF4-FFF2-40B4-BE49-F238E27FC236}">
                      <a16:creationId xmlns:a16="http://schemas.microsoft.com/office/drawing/2014/main" id="{807FDA63-C3B9-B11A-94B5-ABB2B3196F6B}"/>
                    </a:ext>
                  </a:extLst>
                </p:cNvPr>
                <p:cNvSpPr/>
                <p:nvPr/>
              </p:nvSpPr>
              <p:spPr bwMode="gray">
                <a:xfrm>
                  <a:off x="77063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72" name="Freeform: Shape 5404">
                  <a:extLst>
                    <a:ext uri="{FF2B5EF4-FFF2-40B4-BE49-F238E27FC236}">
                      <a16:creationId xmlns:a16="http://schemas.microsoft.com/office/drawing/2014/main" id="{ACEC13CD-CE6B-F550-2D11-C69C6C8F4EDB}"/>
                    </a:ext>
                  </a:extLst>
                </p:cNvPr>
                <p:cNvSpPr/>
                <p:nvPr/>
              </p:nvSpPr>
              <p:spPr bwMode="gray">
                <a:xfrm>
                  <a:off x="76755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4" name="Graphic 1443">
                <a:extLst>
                  <a:ext uri="{FF2B5EF4-FFF2-40B4-BE49-F238E27FC236}">
                    <a16:creationId xmlns:a16="http://schemas.microsoft.com/office/drawing/2014/main" id="{DD231169-01F5-739C-8BBF-23F9425FA454}"/>
                  </a:ext>
                </a:extLst>
              </p:cNvPr>
              <p:cNvGrpSpPr/>
              <p:nvPr/>
            </p:nvGrpSpPr>
            <p:grpSpPr bwMode="gray">
              <a:xfrm>
                <a:off x="7629715" y="3796569"/>
                <a:ext cx="61817" cy="63626"/>
                <a:chOff x="7629715" y="3796569"/>
                <a:chExt cx="61817" cy="63626"/>
              </a:xfrm>
            </p:grpSpPr>
            <p:sp>
              <p:nvSpPr>
                <p:cNvPr id="3969" name="Freeform: Shape 5401">
                  <a:extLst>
                    <a:ext uri="{FF2B5EF4-FFF2-40B4-BE49-F238E27FC236}">
                      <a16:creationId xmlns:a16="http://schemas.microsoft.com/office/drawing/2014/main" id="{F9AC4B62-69EA-01A0-0AB2-19A399D32E9A}"/>
                    </a:ext>
                  </a:extLst>
                </p:cNvPr>
                <p:cNvSpPr/>
                <p:nvPr/>
              </p:nvSpPr>
              <p:spPr bwMode="gray">
                <a:xfrm>
                  <a:off x="7660671"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70" name="Freeform: Shape 5402">
                  <a:extLst>
                    <a:ext uri="{FF2B5EF4-FFF2-40B4-BE49-F238E27FC236}">
                      <a16:creationId xmlns:a16="http://schemas.microsoft.com/office/drawing/2014/main" id="{1C7E5191-BD47-B37F-5A55-BC0E9B27AD83}"/>
                    </a:ext>
                  </a:extLst>
                </p:cNvPr>
                <p:cNvSpPr/>
                <p:nvPr/>
              </p:nvSpPr>
              <p:spPr bwMode="gray">
                <a:xfrm>
                  <a:off x="7629715"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5" name="Graphic 1443">
                <a:extLst>
                  <a:ext uri="{FF2B5EF4-FFF2-40B4-BE49-F238E27FC236}">
                    <a16:creationId xmlns:a16="http://schemas.microsoft.com/office/drawing/2014/main" id="{CE6CE111-46D8-3626-53E7-0962855E1899}"/>
                  </a:ext>
                </a:extLst>
              </p:cNvPr>
              <p:cNvGrpSpPr/>
              <p:nvPr/>
            </p:nvGrpSpPr>
            <p:grpSpPr bwMode="gray">
              <a:xfrm>
                <a:off x="7605998" y="3796569"/>
                <a:ext cx="61817" cy="63626"/>
                <a:chOff x="7605998" y="3796569"/>
                <a:chExt cx="61817" cy="63626"/>
              </a:xfrm>
            </p:grpSpPr>
            <p:sp>
              <p:nvSpPr>
                <p:cNvPr id="3967" name="Freeform: Shape 5399">
                  <a:extLst>
                    <a:ext uri="{FF2B5EF4-FFF2-40B4-BE49-F238E27FC236}">
                      <a16:creationId xmlns:a16="http://schemas.microsoft.com/office/drawing/2014/main" id="{927881EE-936F-9E38-7655-B0E20775CC65}"/>
                    </a:ext>
                  </a:extLst>
                </p:cNvPr>
                <p:cNvSpPr/>
                <p:nvPr/>
              </p:nvSpPr>
              <p:spPr bwMode="gray">
                <a:xfrm>
                  <a:off x="7636859" y="379656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8" name="Freeform: Shape 5400">
                  <a:extLst>
                    <a:ext uri="{FF2B5EF4-FFF2-40B4-BE49-F238E27FC236}">
                      <a16:creationId xmlns:a16="http://schemas.microsoft.com/office/drawing/2014/main" id="{805A3269-04FB-DA20-6AD1-EA22FB7DC7E8}"/>
                    </a:ext>
                  </a:extLst>
                </p:cNvPr>
                <p:cNvSpPr/>
                <p:nvPr/>
              </p:nvSpPr>
              <p:spPr bwMode="gray">
                <a:xfrm>
                  <a:off x="7605998" y="38283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6" name="Graphic 1443">
                <a:extLst>
                  <a:ext uri="{FF2B5EF4-FFF2-40B4-BE49-F238E27FC236}">
                    <a16:creationId xmlns:a16="http://schemas.microsoft.com/office/drawing/2014/main" id="{FBA4FA47-8E82-4A09-8964-92B17215C54E}"/>
                  </a:ext>
                </a:extLst>
              </p:cNvPr>
              <p:cNvGrpSpPr/>
              <p:nvPr/>
            </p:nvGrpSpPr>
            <p:grpSpPr bwMode="gray">
              <a:xfrm>
                <a:off x="7577804" y="3764660"/>
                <a:ext cx="61817" cy="63722"/>
                <a:chOff x="7577804" y="3764660"/>
                <a:chExt cx="61817" cy="63722"/>
              </a:xfrm>
            </p:grpSpPr>
            <p:sp>
              <p:nvSpPr>
                <p:cNvPr id="3965" name="Freeform: Shape 5397">
                  <a:extLst>
                    <a:ext uri="{FF2B5EF4-FFF2-40B4-BE49-F238E27FC236}">
                      <a16:creationId xmlns:a16="http://schemas.microsoft.com/office/drawing/2014/main" id="{FB8F810C-8329-9958-5846-3ABA7C00EEE3}"/>
                    </a:ext>
                  </a:extLst>
                </p:cNvPr>
                <p:cNvSpPr/>
                <p:nvPr/>
              </p:nvSpPr>
              <p:spPr bwMode="gray">
                <a:xfrm>
                  <a:off x="760876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6" name="Freeform: Shape 5398">
                  <a:extLst>
                    <a:ext uri="{FF2B5EF4-FFF2-40B4-BE49-F238E27FC236}">
                      <a16:creationId xmlns:a16="http://schemas.microsoft.com/office/drawing/2014/main" id="{E3DFDA91-93CA-5E8B-5EEA-D488E7497B32}"/>
                    </a:ext>
                  </a:extLst>
                </p:cNvPr>
                <p:cNvSpPr/>
                <p:nvPr/>
              </p:nvSpPr>
              <p:spPr bwMode="gray">
                <a:xfrm>
                  <a:off x="757780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7" name="Graphic 1443">
                <a:extLst>
                  <a:ext uri="{FF2B5EF4-FFF2-40B4-BE49-F238E27FC236}">
                    <a16:creationId xmlns:a16="http://schemas.microsoft.com/office/drawing/2014/main" id="{80F34493-4C65-B167-AE26-20A5DC5524C9}"/>
                  </a:ext>
                </a:extLst>
              </p:cNvPr>
              <p:cNvGrpSpPr/>
              <p:nvPr/>
            </p:nvGrpSpPr>
            <p:grpSpPr bwMode="gray">
              <a:xfrm>
                <a:off x="7476553" y="3764660"/>
                <a:ext cx="61817" cy="63722"/>
                <a:chOff x="7476553" y="3764660"/>
                <a:chExt cx="61817" cy="63722"/>
              </a:xfrm>
            </p:grpSpPr>
            <p:sp>
              <p:nvSpPr>
                <p:cNvPr id="3963" name="Freeform: Shape 5395">
                  <a:extLst>
                    <a:ext uri="{FF2B5EF4-FFF2-40B4-BE49-F238E27FC236}">
                      <a16:creationId xmlns:a16="http://schemas.microsoft.com/office/drawing/2014/main" id="{5BB32084-4D94-2E31-6D5C-5F2088F53DC9}"/>
                    </a:ext>
                  </a:extLst>
                </p:cNvPr>
                <p:cNvSpPr/>
                <p:nvPr/>
              </p:nvSpPr>
              <p:spPr bwMode="gray">
                <a:xfrm>
                  <a:off x="7507509"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4" name="Freeform: Shape 5396">
                  <a:extLst>
                    <a:ext uri="{FF2B5EF4-FFF2-40B4-BE49-F238E27FC236}">
                      <a16:creationId xmlns:a16="http://schemas.microsoft.com/office/drawing/2014/main" id="{2B4605B5-109D-D115-99AC-F8A430D1857E}"/>
                    </a:ext>
                  </a:extLst>
                </p:cNvPr>
                <p:cNvSpPr/>
                <p:nvPr/>
              </p:nvSpPr>
              <p:spPr bwMode="gray">
                <a:xfrm>
                  <a:off x="747655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8" name="Graphic 1443">
                <a:extLst>
                  <a:ext uri="{FF2B5EF4-FFF2-40B4-BE49-F238E27FC236}">
                    <a16:creationId xmlns:a16="http://schemas.microsoft.com/office/drawing/2014/main" id="{B72ABECD-A7CA-9886-5907-A100CD45C722}"/>
                  </a:ext>
                </a:extLst>
              </p:cNvPr>
              <p:cNvGrpSpPr/>
              <p:nvPr/>
            </p:nvGrpSpPr>
            <p:grpSpPr bwMode="gray">
              <a:xfrm>
                <a:off x="7404068" y="3764660"/>
                <a:ext cx="61817" cy="63722"/>
                <a:chOff x="7404068" y="3764660"/>
                <a:chExt cx="61817" cy="63722"/>
              </a:xfrm>
            </p:grpSpPr>
            <p:sp>
              <p:nvSpPr>
                <p:cNvPr id="3961" name="Freeform: Shape 5393">
                  <a:extLst>
                    <a:ext uri="{FF2B5EF4-FFF2-40B4-BE49-F238E27FC236}">
                      <a16:creationId xmlns:a16="http://schemas.microsoft.com/office/drawing/2014/main" id="{50C9E135-23D5-78F2-54CF-AB489FDC32F3}"/>
                    </a:ext>
                  </a:extLst>
                </p:cNvPr>
                <p:cNvSpPr/>
                <p:nvPr/>
              </p:nvSpPr>
              <p:spPr bwMode="gray">
                <a:xfrm>
                  <a:off x="743502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2" name="Freeform: Shape 5394">
                  <a:extLst>
                    <a:ext uri="{FF2B5EF4-FFF2-40B4-BE49-F238E27FC236}">
                      <a16:creationId xmlns:a16="http://schemas.microsoft.com/office/drawing/2014/main" id="{8B0426D0-6C7E-71B4-EBEE-ED40BAAE07F3}"/>
                    </a:ext>
                  </a:extLst>
                </p:cNvPr>
                <p:cNvSpPr/>
                <p:nvPr/>
              </p:nvSpPr>
              <p:spPr bwMode="gray">
                <a:xfrm>
                  <a:off x="740406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49" name="Graphic 1443">
                <a:extLst>
                  <a:ext uri="{FF2B5EF4-FFF2-40B4-BE49-F238E27FC236}">
                    <a16:creationId xmlns:a16="http://schemas.microsoft.com/office/drawing/2014/main" id="{2846E836-9E28-7CB9-AC01-ED641D070EFB}"/>
                  </a:ext>
                </a:extLst>
              </p:cNvPr>
              <p:cNvGrpSpPr/>
              <p:nvPr/>
            </p:nvGrpSpPr>
            <p:grpSpPr bwMode="gray">
              <a:xfrm>
                <a:off x="7180897" y="3711987"/>
                <a:ext cx="61817" cy="63722"/>
                <a:chOff x="7180897" y="3711987"/>
                <a:chExt cx="61817" cy="63722"/>
              </a:xfrm>
            </p:grpSpPr>
            <p:sp>
              <p:nvSpPr>
                <p:cNvPr id="3959" name="Freeform: Shape 5391">
                  <a:extLst>
                    <a:ext uri="{FF2B5EF4-FFF2-40B4-BE49-F238E27FC236}">
                      <a16:creationId xmlns:a16="http://schemas.microsoft.com/office/drawing/2014/main" id="{86AF8320-2A5C-8694-4EF3-F3DE3FF65871}"/>
                    </a:ext>
                  </a:extLst>
                </p:cNvPr>
                <p:cNvSpPr/>
                <p:nvPr/>
              </p:nvSpPr>
              <p:spPr bwMode="gray">
                <a:xfrm>
                  <a:off x="721185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60" name="Freeform: Shape 5392">
                  <a:extLst>
                    <a:ext uri="{FF2B5EF4-FFF2-40B4-BE49-F238E27FC236}">
                      <a16:creationId xmlns:a16="http://schemas.microsoft.com/office/drawing/2014/main" id="{F49991AC-D498-CF62-956F-C00D9697289F}"/>
                    </a:ext>
                  </a:extLst>
                </p:cNvPr>
                <p:cNvSpPr/>
                <p:nvPr/>
              </p:nvSpPr>
              <p:spPr bwMode="gray">
                <a:xfrm>
                  <a:off x="71808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0" name="Graphic 1443">
                <a:extLst>
                  <a:ext uri="{FF2B5EF4-FFF2-40B4-BE49-F238E27FC236}">
                    <a16:creationId xmlns:a16="http://schemas.microsoft.com/office/drawing/2014/main" id="{962D85E0-A77B-7847-9355-30097C6256BD}"/>
                  </a:ext>
                </a:extLst>
              </p:cNvPr>
              <p:cNvGrpSpPr/>
              <p:nvPr/>
            </p:nvGrpSpPr>
            <p:grpSpPr bwMode="gray">
              <a:xfrm>
                <a:off x="7166895" y="3692365"/>
                <a:ext cx="61817" cy="63626"/>
                <a:chOff x="7166895" y="3692365"/>
                <a:chExt cx="61817" cy="63626"/>
              </a:xfrm>
            </p:grpSpPr>
            <p:sp>
              <p:nvSpPr>
                <p:cNvPr id="3957" name="Freeform: Shape 5389">
                  <a:extLst>
                    <a:ext uri="{FF2B5EF4-FFF2-40B4-BE49-F238E27FC236}">
                      <a16:creationId xmlns:a16="http://schemas.microsoft.com/office/drawing/2014/main" id="{D6F22FEC-B089-3C3E-DB3D-88558930A37B}"/>
                    </a:ext>
                  </a:extLst>
                </p:cNvPr>
                <p:cNvSpPr/>
                <p:nvPr/>
              </p:nvSpPr>
              <p:spPr bwMode="gray">
                <a:xfrm>
                  <a:off x="7197756" y="3692365"/>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58" name="Freeform: Shape 5390">
                  <a:extLst>
                    <a:ext uri="{FF2B5EF4-FFF2-40B4-BE49-F238E27FC236}">
                      <a16:creationId xmlns:a16="http://schemas.microsoft.com/office/drawing/2014/main" id="{122A2735-F1CE-D532-9950-E5D26FE45BD6}"/>
                    </a:ext>
                  </a:extLst>
                </p:cNvPr>
                <p:cNvSpPr/>
                <p:nvPr/>
              </p:nvSpPr>
              <p:spPr bwMode="gray">
                <a:xfrm>
                  <a:off x="7166895" y="372417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1" name="Graphic 1443">
                <a:extLst>
                  <a:ext uri="{FF2B5EF4-FFF2-40B4-BE49-F238E27FC236}">
                    <a16:creationId xmlns:a16="http://schemas.microsoft.com/office/drawing/2014/main" id="{22776C57-4B17-8117-6BF9-321260B735F5}"/>
                  </a:ext>
                </a:extLst>
              </p:cNvPr>
              <p:cNvGrpSpPr/>
              <p:nvPr/>
            </p:nvGrpSpPr>
            <p:grpSpPr bwMode="gray">
              <a:xfrm>
                <a:off x="7166895" y="3655980"/>
                <a:ext cx="61817" cy="63722"/>
                <a:chOff x="7166895" y="3655980"/>
                <a:chExt cx="61817" cy="63722"/>
              </a:xfrm>
            </p:grpSpPr>
            <p:sp>
              <p:nvSpPr>
                <p:cNvPr id="3955" name="Freeform: Shape 5387">
                  <a:extLst>
                    <a:ext uri="{FF2B5EF4-FFF2-40B4-BE49-F238E27FC236}">
                      <a16:creationId xmlns:a16="http://schemas.microsoft.com/office/drawing/2014/main" id="{66B62F14-52AC-642B-B90A-BB4EC2E31787}"/>
                    </a:ext>
                  </a:extLst>
                </p:cNvPr>
                <p:cNvSpPr/>
                <p:nvPr/>
              </p:nvSpPr>
              <p:spPr bwMode="gray">
                <a:xfrm>
                  <a:off x="719775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56" name="Freeform: Shape 5388">
                  <a:extLst>
                    <a:ext uri="{FF2B5EF4-FFF2-40B4-BE49-F238E27FC236}">
                      <a16:creationId xmlns:a16="http://schemas.microsoft.com/office/drawing/2014/main" id="{07A904E0-0381-01AB-3C10-B0F0A9C53995}"/>
                    </a:ext>
                  </a:extLst>
                </p:cNvPr>
                <p:cNvSpPr/>
                <p:nvPr/>
              </p:nvSpPr>
              <p:spPr bwMode="gray">
                <a:xfrm>
                  <a:off x="716689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2" name="Graphic 1443">
                <a:extLst>
                  <a:ext uri="{FF2B5EF4-FFF2-40B4-BE49-F238E27FC236}">
                    <a16:creationId xmlns:a16="http://schemas.microsoft.com/office/drawing/2014/main" id="{2C962B2C-67CB-8B78-9025-884DAABF2AAE}"/>
                  </a:ext>
                </a:extLst>
              </p:cNvPr>
              <p:cNvGrpSpPr/>
              <p:nvPr/>
            </p:nvGrpSpPr>
            <p:grpSpPr bwMode="gray">
              <a:xfrm>
                <a:off x="7138225" y="3655980"/>
                <a:ext cx="61817" cy="63722"/>
                <a:chOff x="7138225" y="3655980"/>
                <a:chExt cx="61817" cy="63722"/>
              </a:xfrm>
            </p:grpSpPr>
            <p:sp>
              <p:nvSpPr>
                <p:cNvPr id="3953" name="Freeform: Shape 5385">
                  <a:extLst>
                    <a:ext uri="{FF2B5EF4-FFF2-40B4-BE49-F238E27FC236}">
                      <a16:creationId xmlns:a16="http://schemas.microsoft.com/office/drawing/2014/main" id="{C887E8BF-404F-69E6-6438-B466982B0166}"/>
                    </a:ext>
                  </a:extLst>
                </p:cNvPr>
                <p:cNvSpPr/>
                <p:nvPr/>
              </p:nvSpPr>
              <p:spPr bwMode="gray">
                <a:xfrm>
                  <a:off x="7169086"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54" name="Freeform: Shape 5386">
                  <a:extLst>
                    <a:ext uri="{FF2B5EF4-FFF2-40B4-BE49-F238E27FC236}">
                      <a16:creationId xmlns:a16="http://schemas.microsoft.com/office/drawing/2014/main" id="{C653B3F5-B056-AA50-559C-7D245EF2A66B}"/>
                    </a:ext>
                  </a:extLst>
                </p:cNvPr>
                <p:cNvSpPr/>
                <p:nvPr/>
              </p:nvSpPr>
              <p:spPr bwMode="gray">
                <a:xfrm>
                  <a:off x="7138225"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3" name="Graphic 1443">
                <a:extLst>
                  <a:ext uri="{FF2B5EF4-FFF2-40B4-BE49-F238E27FC236}">
                    <a16:creationId xmlns:a16="http://schemas.microsoft.com/office/drawing/2014/main" id="{A0A01BD3-9925-87FC-439F-6E6DDC2AC092}"/>
                  </a:ext>
                </a:extLst>
              </p:cNvPr>
              <p:cNvGrpSpPr/>
              <p:nvPr/>
            </p:nvGrpSpPr>
            <p:grpSpPr bwMode="gray">
              <a:xfrm>
                <a:off x="7129272" y="3655980"/>
                <a:ext cx="61817" cy="63722"/>
                <a:chOff x="7129272" y="3655980"/>
                <a:chExt cx="61817" cy="63722"/>
              </a:xfrm>
            </p:grpSpPr>
            <p:sp>
              <p:nvSpPr>
                <p:cNvPr id="3951" name="Freeform: Shape 5383">
                  <a:extLst>
                    <a:ext uri="{FF2B5EF4-FFF2-40B4-BE49-F238E27FC236}">
                      <a16:creationId xmlns:a16="http://schemas.microsoft.com/office/drawing/2014/main" id="{D69F1BCF-21FE-8127-30E1-E7343E8308BD}"/>
                    </a:ext>
                  </a:extLst>
                </p:cNvPr>
                <p:cNvSpPr/>
                <p:nvPr/>
              </p:nvSpPr>
              <p:spPr bwMode="gray">
                <a:xfrm>
                  <a:off x="716022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52" name="Freeform: Shape 5384">
                  <a:extLst>
                    <a:ext uri="{FF2B5EF4-FFF2-40B4-BE49-F238E27FC236}">
                      <a16:creationId xmlns:a16="http://schemas.microsoft.com/office/drawing/2014/main" id="{77959926-E47D-12B6-9D3F-F1AFA189262F}"/>
                    </a:ext>
                  </a:extLst>
                </p:cNvPr>
                <p:cNvSpPr/>
                <p:nvPr/>
              </p:nvSpPr>
              <p:spPr bwMode="gray">
                <a:xfrm>
                  <a:off x="712927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4" name="Graphic 1443">
                <a:extLst>
                  <a:ext uri="{FF2B5EF4-FFF2-40B4-BE49-F238E27FC236}">
                    <a16:creationId xmlns:a16="http://schemas.microsoft.com/office/drawing/2014/main" id="{A699CFF1-79B0-D848-1FE9-454D5AACA31D}"/>
                  </a:ext>
                </a:extLst>
              </p:cNvPr>
              <p:cNvGrpSpPr/>
              <p:nvPr/>
            </p:nvGrpSpPr>
            <p:grpSpPr bwMode="gray">
              <a:xfrm>
                <a:off x="7111746" y="3655980"/>
                <a:ext cx="61817" cy="63722"/>
                <a:chOff x="7111746" y="3655980"/>
                <a:chExt cx="61817" cy="63722"/>
              </a:xfrm>
            </p:grpSpPr>
            <p:sp>
              <p:nvSpPr>
                <p:cNvPr id="3949" name="Freeform: Shape 5381">
                  <a:extLst>
                    <a:ext uri="{FF2B5EF4-FFF2-40B4-BE49-F238E27FC236}">
                      <a16:creationId xmlns:a16="http://schemas.microsoft.com/office/drawing/2014/main" id="{CA36DAD7-6672-E458-ECD1-CA68EC3586E2}"/>
                    </a:ext>
                  </a:extLst>
                </p:cNvPr>
                <p:cNvSpPr/>
                <p:nvPr/>
              </p:nvSpPr>
              <p:spPr bwMode="gray">
                <a:xfrm>
                  <a:off x="7142702"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50" name="Freeform: Shape 5382">
                  <a:extLst>
                    <a:ext uri="{FF2B5EF4-FFF2-40B4-BE49-F238E27FC236}">
                      <a16:creationId xmlns:a16="http://schemas.microsoft.com/office/drawing/2014/main" id="{43E5A162-3646-B966-3E42-2442C6DE87E2}"/>
                    </a:ext>
                  </a:extLst>
                </p:cNvPr>
                <p:cNvSpPr/>
                <p:nvPr/>
              </p:nvSpPr>
              <p:spPr bwMode="gray">
                <a:xfrm>
                  <a:off x="7111746"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5" name="Graphic 1443">
                <a:extLst>
                  <a:ext uri="{FF2B5EF4-FFF2-40B4-BE49-F238E27FC236}">
                    <a16:creationId xmlns:a16="http://schemas.microsoft.com/office/drawing/2014/main" id="{3283D01E-3AEE-3103-36A9-79878161D05C}"/>
                  </a:ext>
                </a:extLst>
              </p:cNvPr>
              <p:cNvGrpSpPr/>
              <p:nvPr/>
            </p:nvGrpSpPr>
            <p:grpSpPr bwMode="gray">
              <a:xfrm>
                <a:off x="7102792" y="3655980"/>
                <a:ext cx="61817" cy="63722"/>
                <a:chOff x="7102792" y="3655980"/>
                <a:chExt cx="61817" cy="63722"/>
              </a:xfrm>
            </p:grpSpPr>
            <p:sp>
              <p:nvSpPr>
                <p:cNvPr id="3947" name="Freeform: Shape 5379">
                  <a:extLst>
                    <a:ext uri="{FF2B5EF4-FFF2-40B4-BE49-F238E27FC236}">
                      <a16:creationId xmlns:a16="http://schemas.microsoft.com/office/drawing/2014/main" id="{2A48517F-0DF3-AA46-CAC2-F52A14EF32C5}"/>
                    </a:ext>
                  </a:extLst>
                </p:cNvPr>
                <p:cNvSpPr/>
                <p:nvPr/>
              </p:nvSpPr>
              <p:spPr bwMode="gray">
                <a:xfrm>
                  <a:off x="7133748" y="36559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8" name="Freeform: Shape 5380">
                  <a:extLst>
                    <a:ext uri="{FF2B5EF4-FFF2-40B4-BE49-F238E27FC236}">
                      <a16:creationId xmlns:a16="http://schemas.microsoft.com/office/drawing/2014/main" id="{E6C05032-7A2F-3D7D-0BE6-6F60930906D4}"/>
                    </a:ext>
                  </a:extLst>
                </p:cNvPr>
                <p:cNvSpPr/>
                <p:nvPr/>
              </p:nvSpPr>
              <p:spPr bwMode="gray">
                <a:xfrm>
                  <a:off x="7102792" y="36878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6" name="Graphic 1443">
                <a:extLst>
                  <a:ext uri="{FF2B5EF4-FFF2-40B4-BE49-F238E27FC236}">
                    <a16:creationId xmlns:a16="http://schemas.microsoft.com/office/drawing/2014/main" id="{46AA4279-7514-2262-D0E6-85983909764D}"/>
                  </a:ext>
                </a:extLst>
              </p:cNvPr>
              <p:cNvGrpSpPr/>
              <p:nvPr/>
            </p:nvGrpSpPr>
            <p:grpSpPr bwMode="gray">
              <a:xfrm>
                <a:off x="7093648" y="3636073"/>
                <a:ext cx="61817" cy="63627"/>
                <a:chOff x="7093648" y="3636073"/>
                <a:chExt cx="61817" cy="63627"/>
              </a:xfrm>
            </p:grpSpPr>
            <p:sp>
              <p:nvSpPr>
                <p:cNvPr id="3945" name="Freeform: Shape 5377">
                  <a:extLst>
                    <a:ext uri="{FF2B5EF4-FFF2-40B4-BE49-F238E27FC236}">
                      <a16:creationId xmlns:a16="http://schemas.microsoft.com/office/drawing/2014/main" id="{152616AD-C0DD-A546-B5FB-2782B42BB2DF}"/>
                    </a:ext>
                  </a:extLst>
                </p:cNvPr>
                <p:cNvSpPr/>
                <p:nvPr/>
              </p:nvSpPr>
              <p:spPr bwMode="gray">
                <a:xfrm>
                  <a:off x="7124604"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6" name="Freeform: Shape 5378">
                  <a:extLst>
                    <a:ext uri="{FF2B5EF4-FFF2-40B4-BE49-F238E27FC236}">
                      <a16:creationId xmlns:a16="http://schemas.microsoft.com/office/drawing/2014/main" id="{8FBA4B11-36D0-3D7C-BFB7-3267BDEE7CBD}"/>
                    </a:ext>
                  </a:extLst>
                </p:cNvPr>
                <p:cNvSpPr/>
                <p:nvPr/>
              </p:nvSpPr>
              <p:spPr bwMode="gray">
                <a:xfrm>
                  <a:off x="7093648"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7" name="Graphic 1443">
                <a:extLst>
                  <a:ext uri="{FF2B5EF4-FFF2-40B4-BE49-F238E27FC236}">
                    <a16:creationId xmlns:a16="http://schemas.microsoft.com/office/drawing/2014/main" id="{91B96C40-188E-B433-63AC-5BB88F4E9957}"/>
                  </a:ext>
                </a:extLst>
              </p:cNvPr>
              <p:cNvGrpSpPr/>
              <p:nvPr/>
            </p:nvGrpSpPr>
            <p:grpSpPr bwMode="gray">
              <a:xfrm>
                <a:off x="6991254" y="3601211"/>
                <a:ext cx="61817" cy="63722"/>
                <a:chOff x="6991254" y="3601211"/>
                <a:chExt cx="61817" cy="63722"/>
              </a:xfrm>
            </p:grpSpPr>
            <p:sp>
              <p:nvSpPr>
                <p:cNvPr id="3943" name="Freeform: Shape 5375">
                  <a:extLst>
                    <a:ext uri="{FF2B5EF4-FFF2-40B4-BE49-F238E27FC236}">
                      <a16:creationId xmlns:a16="http://schemas.microsoft.com/office/drawing/2014/main" id="{599C33D9-4693-DE7E-60E9-DC76C1F8A52B}"/>
                    </a:ext>
                  </a:extLst>
                </p:cNvPr>
                <p:cNvSpPr/>
                <p:nvPr/>
              </p:nvSpPr>
              <p:spPr bwMode="gray">
                <a:xfrm>
                  <a:off x="7022115"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4" name="Freeform: Shape 5376">
                  <a:extLst>
                    <a:ext uri="{FF2B5EF4-FFF2-40B4-BE49-F238E27FC236}">
                      <a16:creationId xmlns:a16="http://schemas.microsoft.com/office/drawing/2014/main" id="{851471ED-40F3-CD64-C939-9DF12B097ED4}"/>
                    </a:ext>
                  </a:extLst>
                </p:cNvPr>
                <p:cNvSpPr/>
                <p:nvPr/>
              </p:nvSpPr>
              <p:spPr bwMode="gray">
                <a:xfrm>
                  <a:off x="6991254"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8" name="Graphic 1443">
                <a:extLst>
                  <a:ext uri="{FF2B5EF4-FFF2-40B4-BE49-F238E27FC236}">
                    <a16:creationId xmlns:a16="http://schemas.microsoft.com/office/drawing/2014/main" id="{D243640D-4715-44F5-B01A-0E920DF24101}"/>
                  </a:ext>
                </a:extLst>
              </p:cNvPr>
              <p:cNvGrpSpPr/>
              <p:nvPr/>
            </p:nvGrpSpPr>
            <p:grpSpPr bwMode="gray">
              <a:xfrm>
                <a:off x="6878002" y="3601211"/>
                <a:ext cx="61817" cy="63722"/>
                <a:chOff x="6878002" y="3601211"/>
                <a:chExt cx="61817" cy="63722"/>
              </a:xfrm>
            </p:grpSpPr>
            <p:sp>
              <p:nvSpPr>
                <p:cNvPr id="3941" name="Freeform: Shape 5373">
                  <a:extLst>
                    <a:ext uri="{FF2B5EF4-FFF2-40B4-BE49-F238E27FC236}">
                      <a16:creationId xmlns:a16="http://schemas.microsoft.com/office/drawing/2014/main" id="{728D3F0F-21F7-63FB-8C69-B4EB14D80902}"/>
                    </a:ext>
                  </a:extLst>
                </p:cNvPr>
                <p:cNvSpPr/>
                <p:nvPr/>
              </p:nvSpPr>
              <p:spPr bwMode="gray">
                <a:xfrm>
                  <a:off x="6908958"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2" name="Freeform: Shape 5374">
                  <a:extLst>
                    <a:ext uri="{FF2B5EF4-FFF2-40B4-BE49-F238E27FC236}">
                      <a16:creationId xmlns:a16="http://schemas.microsoft.com/office/drawing/2014/main" id="{5616F219-6D6D-D2A0-A0CA-5805738F9A06}"/>
                    </a:ext>
                  </a:extLst>
                </p:cNvPr>
                <p:cNvSpPr/>
                <p:nvPr/>
              </p:nvSpPr>
              <p:spPr bwMode="gray">
                <a:xfrm>
                  <a:off x="687800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59" name="Graphic 1443">
                <a:extLst>
                  <a:ext uri="{FF2B5EF4-FFF2-40B4-BE49-F238E27FC236}">
                    <a16:creationId xmlns:a16="http://schemas.microsoft.com/office/drawing/2014/main" id="{83DA691F-372A-D2FA-CA98-FD00D6AD8B19}"/>
                  </a:ext>
                </a:extLst>
              </p:cNvPr>
              <p:cNvGrpSpPr/>
              <p:nvPr/>
            </p:nvGrpSpPr>
            <p:grpSpPr bwMode="gray">
              <a:xfrm>
                <a:off x="6695313" y="3582352"/>
                <a:ext cx="61817" cy="63627"/>
                <a:chOff x="6695313" y="3582352"/>
                <a:chExt cx="61817" cy="63627"/>
              </a:xfrm>
            </p:grpSpPr>
            <p:sp>
              <p:nvSpPr>
                <p:cNvPr id="3939" name="Freeform: Shape 5371">
                  <a:extLst>
                    <a:ext uri="{FF2B5EF4-FFF2-40B4-BE49-F238E27FC236}">
                      <a16:creationId xmlns:a16="http://schemas.microsoft.com/office/drawing/2014/main" id="{57338465-DD6B-BC48-03A9-9BEB015EDC4F}"/>
                    </a:ext>
                  </a:extLst>
                </p:cNvPr>
                <p:cNvSpPr/>
                <p:nvPr/>
              </p:nvSpPr>
              <p:spPr bwMode="gray">
                <a:xfrm>
                  <a:off x="6726269"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40" name="Freeform: Shape 5372">
                  <a:extLst>
                    <a:ext uri="{FF2B5EF4-FFF2-40B4-BE49-F238E27FC236}">
                      <a16:creationId xmlns:a16="http://schemas.microsoft.com/office/drawing/2014/main" id="{451C53A8-24CA-869C-4F2F-B139E2CC8CF1}"/>
                    </a:ext>
                  </a:extLst>
                </p:cNvPr>
                <p:cNvSpPr/>
                <p:nvPr/>
              </p:nvSpPr>
              <p:spPr bwMode="gray">
                <a:xfrm>
                  <a:off x="669531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0" name="Graphic 1443">
                <a:extLst>
                  <a:ext uri="{FF2B5EF4-FFF2-40B4-BE49-F238E27FC236}">
                    <a16:creationId xmlns:a16="http://schemas.microsoft.com/office/drawing/2014/main" id="{8D3BB452-3246-5940-7D97-8F22A564200D}"/>
                  </a:ext>
                </a:extLst>
              </p:cNvPr>
              <p:cNvGrpSpPr/>
              <p:nvPr/>
            </p:nvGrpSpPr>
            <p:grpSpPr bwMode="gray">
              <a:xfrm>
                <a:off x="6695313" y="3550443"/>
                <a:ext cx="61817" cy="63722"/>
                <a:chOff x="6695313" y="3550443"/>
                <a:chExt cx="61817" cy="63722"/>
              </a:xfrm>
            </p:grpSpPr>
            <p:sp>
              <p:nvSpPr>
                <p:cNvPr id="3937" name="Freeform: Shape 5369">
                  <a:extLst>
                    <a:ext uri="{FF2B5EF4-FFF2-40B4-BE49-F238E27FC236}">
                      <a16:creationId xmlns:a16="http://schemas.microsoft.com/office/drawing/2014/main" id="{7EF2AADB-A1C4-31CD-ACAE-A11C39E631C7}"/>
                    </a:ext>
                  </a:extLst>
                </p:cNvPr>
                <p:cNvSpPr/>
                <p:nvPr/>
              </p:nvSpPr>
              <p:spPr bwMode="gray">
                <a:xfrm>
                  <a:off x="6726269"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38" name="Freeform: Shape 5370">
                  <a:extLst>
                    <a:ext uri="{FF2B5EF4-FFF2-40B4-BE49-F238E27FC236}">
                      <a16:creationId xmlns:a16="http://schemas.microsoft.com/office/drawing/2014/main" id="{87BD714E-0546-6740-959E-084E8282BF20}"/>
                    </a:ext>
                  </a:extLst>
                </p:cNvPr>
                <p:cNvSpPr/>
                <p:nvPr/>
              </p:nvSpPr>
              <p:spPr bwMode="gray">
                <a:xfrm>
                  <a:off x="669531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1" name="Graphic 1443">
                <a:extLst>
                  <a:ext uri="{FF2B5EF4-FFF2-40B4-BE49-F238E27FC236}">
                    <a16:creationId xmlns:a16="http://schemas.microsoft.com/office/drawing/2014/main" id="{8B376551-6C21-C665-6B8C-00861A8040F8}"/>
                  </a:ext>
                </a:extLst>
              </p:cNvPr>
              <p:cNvGrpSpPr/>
              <p:nvPr/>
            </p:nvGrpSpPr>
            <p:grpSpPr bwMode="gray">
              <a:xfrm>
                <a:off x="6662070" y="3550443"/>
                <a:ext cx="61817" cy="63722"/>
                <a:chOff x="6662070" y="3550443"/>
                <a:chExt cx="61817" cy="63722"/>
              </a:xfrm>
            </p:grpSpPr>
            <p:sp>
              <p:nvSpPr>
                <p:cNvPr id="3935" name="Freeform: Shape 5367">
                  <a:extLst>
                    <a:ext uri="{FF2B5EF4-FFF2-40B4-BE49-F238E27FC236}">
                      <a16:creationId xmlns:a16="http://schemas.microsoft.com/office/drawing/2014/main" id="{36C89E16-7B5A-2951-FEF1-D1E4567637CA}"/>
                    </a:ext>
                  </a:extLst>
                </p:cNvPr>
                <p:cNvSpPr/>
                <p:nvPr/>
              </p:nvSpPr>
              <p:spPr bwMode="gray">
                <a:xfrm>
                  <a:off x="669293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36" name="Freeform: Shape 5368">
                  <a:extLst>
                    <a:ext uri="{FF2B5EF4-FFF2-40B4-BE49-F238E27FC236}">
                      <a16:creationId xmlns:a16="http://schemas.microsoft.com/office/drawing/2014/main" id="{5B522EC8-BEF2-83B0-D1D6-D7A0338ED8EE}"/>
                    </a:ext>
                  </a:extLst>
                </p:cNvPr>
                <p:cNvSpPr/>
                <p:nvPr/>
              </p:nvSpPr>
              <p:spPr bwMode="gray">
                <a:xfrm>
                  <a:off x="666207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2" name="Graphic 1443">
                <a:extLst>
                  <a:ext uri="{FF2B5EF4-FFF2-40B4-BE49-F238E27FC236}">
                    <a16:creationId xmlns:a16="http://schemas.microsoft.com/office/drawing/2014/main" id="{1EBB7952-0493-3D91-7F89-63D4DB800856}"/>
                  </a:ext>
                </a:extLst>
              </p:cNvPr>
              <p:cNvGrpSpPr/>
              <p:nvPr/>
            </p:nvGrpSpPr>
            <p:grpSpPr bwMode="gray">
              <a:xfrm>
                <a:off x="6537388" y="3550443"/>
                <a:ext cx="61817" cy="63722"/>
                <a:chOff x="6537388" y="3550443"/>
                <a:chExt cx="61817" cy="63722"/>
              </a:xfrm>
            </p:grpSpPr>
            <p:sp>
              <p:nvSpPr>
                <p:cNvPr id="3933" name="Freeform: Shape 5365">
                  <a:extLst>
                    <a:ext uri="{FF2B5EF4-FFF2-40B4-BE49-F238E27FC236}">
                      <a16:creationId xmlns:a16="http://schemas.microsoft.com/office/drawing/2014/main" id="{CD48AE03-EDE1-065E-3ADB-103C88148065}"/>
                    </a:ext>
                  </a:extLst>
                </p:cNvPr>
                <p:cNvSpPr/>
                <p:nvPr/>
              </p:nvSpPr>
              <p:spPr bwMode="gray">
                <a:xfrm>
                  <a:off x="65683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34" name="Freeform: Shape 5366">
                  <a:extLst>
                    <a:ext uri="{FF2B5EF4-FFF2-40B4-BE49-F238E27FC236}">
                      <a16:creationId xmlns:a16="http://schemas.microsoft.com/office/drawing/2014/main" id="{BF081CF3-3FAB-C2F2-E43D-589374619EAD}"/>
                    </a:ext>
                  </a:extLst>
                </p:cNvPr>
                <p:cNvSpPr/>
                <p:nvPr/>
              </p:nvSpPr>
              <p:spPr bwMode="gray">
                <a:xfrm>
                  <a:off x="653738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3" name="Graphic 1443">
                <a:extLst>
                  <a:ext uri="{FF2B5EF4-FFF2-40B4-BE49-F238E27FC236}">
                    <a16:creationId xmlns:a16="http://schemas.microsoft.com/office/drawing/2014/main" id="{95012129-A4B4-AAFD-ED5F-B1F6CA0D805E}"/>
                  </a:ext>
                </a:extLst>
              </p:cNvPr>
              <p:cNvGrpSpPr/>
              <p:nvPr/>
            </p:nvGrpSpPr>
            <p:grpSpPr bwMode="gray">
              <a:xfrm>
                <a:off x="6522053" y="3528440"/>
                <a:ext cx="61817" cy="63722"/>
                <a:chOff x="6522053" y="3528440"/>
                <a:chExt cx="61817" cy="63722"/>
              </a:xfrm>
            </p:grpSpPr>
            <p:sp>
              <p:nvSpPr>
                <p:cNvPr id="3931" name="Freeform: Shape 5363">
                  <a:extLst>
                    <a:ext uri="{FF2B5EF4-FFF2-40B4-BE49-F238E27FC236}">
                      <a16:creationId xmlns:a16="http://schemas.microsoft.com/office/drawing/2014/main" id="{C14C64E2-3195-E69C-4F98-977C59A8B445}"/>
                    </a:ext>
                  </a:extLst>
                </p:cNvPr>
                <p:cNvSpPr/>
                <p:nvPr/>
              </p:nvSpPr>
              <p:spPr bwMode="gray">
                <a:xfrm>
                  <a:off x="6553009" y="352844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32" name="Freeform: Shape 5364">
                  <a:extLst>
                    <a:ext uri="{FF2B5EF4-FFF2-40B4-BE49-F238E27FC236}">
                      <a16:creationId xmlns:a16="http://schemas.microsoft.com/office/drawing/2014/main" id="{BF90C946-D088-B25B-2044-4DC663AD004F}"/>
                    </a:ext>
                  </a:extLst>
                </p:cNvPr>
                <p:cNvSpPr/>
                <p:nvPr/>
              </p:nvSpPr>
              <p:spPr bwMode="gray">
                <a:xfrm>
                  <a:off x="6522053" y="356034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4" name="Graphic 1443">
                <a:extLst>
                  <a:ext uri="{FF2B5EF4-FFF2-40B4-BE49-F238E27FC236}">
                    <a16:creationId xmlns:a16="http://schemas.microsoft.com/office/drawing/2014/main" id="{9FB78505-4F9A-5D78-C45F-52F42B1FBF34}"/>
                  </a:ext>
                </a:extLst>
              </p:cNvPr>
              <p:cNvGrpSpPr/>
              <p:nvPr/>
            </p:nvGrpSpPr>
            <p:grpSpPr bwMode="gray">
              <a:xfrm>
                <a:off x="6504146" y="3516439"/>
                <a:ext cx="61817" cy="63626"/>
                <a:chOff x="6504146" y="3516439"/>
                <a:chExt cx="61817" cy="63626"/>
              </a:xfrm>
            </p:grpSpPr>
            <p:sp>
              <p:nvSpPr>
                <p:cNvPr id="3929" name="Freeform: Shape 5361">
                  <a:extLst>
                    <a:ext uri="{FF2B5EF4-FFF2-40B4-BE49-F238E27FC236}">
                      <a16:creationId xmlns:a16="http://schemas.microsoft.com/office/drawing/2014/main" id="{21C4A719-FC49-E213-E137-24A005B2D68C}"/>
                    </a:ext>
                  </a:extLst>
                </p:cNvPr>
                <p:cNvSpPr/>
                <p:nvPr/>
              </p:nvSpPr>
              <p:spPr bwMode="gray">
                <a:xfrm>
                  <a:off x="6535102"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30" name="Freeform: Shape 5362">
                  <a:extLst>
                    <a:ext uri="{FF2B5EF4-FFF2-40B4-BE49-F238E27FC236}">
                      <a16:creationId xmlns:a16="http://schemas.microsoft.com/office/drawing/2014/main" id="{8779DBCC-253A-EA9D-2042-009544FFE90F}"/>
                    </a:ext>
                  </a:extLst>
                </p:cNvPr>
                <p:cNvSpPr/>
                <p:nvPr/>
              </p:nvSpPr>
              <p:spPr bwMode="gray">
                <a:xfrm>
                  <a:off x="6504146"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5" name="Graphic 1443">
                <a:extLst>
                  <a:ext uri="{FF2B5EF4-FFF2-40B4-BE49-F238E27FC236}">
                    <a16:creationId xmlns:a16="http://schemas.microsoft.com/office/drawing/2014/main" id="{537B4B97-DD8A-5410-C1DE-6C056EF203BD}"/>
                  </a:ext>
                </a:extLst>
              </p:cNvPr>
              <p:cNvGrpSpPr/>
              <p:nvPr/>
            </p:nvGrpSpPr>
            <p:grpSpPr bwMode="gray">
              <a:xfrm>
                <a:off x="6491192" y="3516439"/>
                <a:ext cx="61817" cy="63626"/>
                <a:chOff x="6491192" y="3516439"/>
                <a:chExt cx="61817" cy="63626"/>
              </a:xfrm>
            </p:grpSpPr>
            <p:sp>
              <p:nvSpPr>
                <p:cNvPr id="3927" name="Freeform: Shape 5359">
                  <a:extLst>
                    <a:ext uri="{FF2B5EF4-FFF2-40B4-BE49-F238E27FC236}">
                      <a16:creationId xmlns:a16="http://schemas.microsoft.com/office/drawing/2014/main" id="{5C418633-1C66-3E6C-06A4-26C1FEE65247}"/>
                    </a:ext>
                  </a:extLst>
                </p:cNvPr>
                <p:cNvSpPr/>
                <p:nvPr/>
              </p:nvSpPr>
              <p:spPr bwMode="gray">
                <a:xfrm>
                  <a:off x="6522053" y="3516439"/>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8" name="Freeform: Shape 5360">
                  <a:extLst>
                    <a:ext uri="{FF2B5EF4-FFF2-40B4-BE49-F238E27FC236}">
                      <a16:creationId xmlns:a16="http://schemas.microsoft.com/office/drawing/2014/main" id="{A306A4C2-235F-ADE8-2CB0-A6A88F13E9D2}"/>
                    </a:ext>
                  </a:extLst>
                </p:cNvPr>
                <p:cNvSpPr/>
                <p:nvPr/>
              </p:nvSpPr>
              <p:spPr bwMode="gray">
                <a:xfrm>
                  <a:off x="6491192" y="3548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6" name="Graphic 1443">
                <a:extLst>
                  <a:ext uri="{FF2B5EF4-FFF2-40B4-BE49-F238E27FC236}">
                    <a16:creationId xmlns:a16="http://schemas.microsoft.com/office/drawing/2014/main" id="{85CEA204-66C5-0487-8592-97DBCE8F2937}"/>
                  </a:ext>
                </a:extLst>
              </p:cNvPr>
              <p:cNvGrpSpPr/>
              <p:nvPr/>
            </p:nvGrpSpPr>
            <p:grpSpPr bwMode="gray">
              <a:xfrm>
                <a:off x="6213348" y="3468528"/>
                <a:ext cx="61817" cy="63722"/>
                <a:chOff x="6213348" y="3468528"/>
                <a:chExt cx="61817" cy="63722"/>
              </a:xfrm>
            </p:grpSpPr>
            <p:sp>
              <p:nvSpPr>
                <p:cNvPr id="3925" name="Freeform: Shape 5357">
                  <a:extLst>
                    <a:ext uri="{FF2B5EF4-FFF2-40B4-BE49-F238E27FC236}">
                      <a16:creationId xmlns:a16="http://schemas.microsoft.com/office/drawing/2014/main" id="{49E9537C-9B68-EB56-4485-C7F4B31FFCF3}"/>
                    </a:ext>
                  </a:extLst>
                </p:cNvPr>
                <p:cNvSpPr/>
                <p:nvPr/>
              </p:nvSpPr>
              <p:spPr bwMode="gray">
                <a:xfrm>
                  <a:off x="624430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6" name="Freeform: Shape 5358">
                  <a:extLst>
                    <a:ext uri="{FF2B5EF4-FFF2-40B4-BE49-F238E27FC236}">
                      <a16:creationId xmlns:a16="http://schemas.microsoft.com/office/drawing/2014/main" id="{506F7CC7-EAFD-D818-F77D-99F5570ABA18}"/>
                    </a:ext>
                  </a:extLst>
                </p:cNvPr>
                <p:cNvSpPr/>
                <p:nvPr/>
              </p:nvSpPr>
              <p:spPr bwMode="gray">
                <a:xfrm>
                  <a:off x="621334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7" name="Graphic 1443">
                <a:extLst>
                  <a:ext uri="{FF2B5EF4-FFF2-40B4-BE49-F238E27FC236}">
                    <a16:creationId xmlns:a16="http://schemas.microsoft.com/office/drawing/2014/main" id="{EA8346CF-383C-747F-88A1-E9EAAF1838AC}"/>
                  </a:ext>
                </a:extLst>
              </p:cNvPr>
              <p:cNvGrpSpPr/>
              <p:nvPr/>
            </p:nvGrpSpPr>
            <p:grpSpPr bwMode="gray">
              <a:xfrm>
                <a:off x="6259068" y="3468528"/>
                <a:ext cx="61817" cy="63722"/>
                <a:chOff x="6259068" y="3468528"/>
                <a:chExt cx="61817" cy="63722"/>
              </a:xfrm>
            </p:grpSpPr>
            <p:sp>
              <p:nvSpPr>
                <p:cNvPr id="3923" name="Freeform: Shape 5355">
                  <a:extLst>
                    <a:ext uri="{FF2B5EF4-FFF2-40B4-BE49-F238E27FC236}">
                      <a16:creationId xmlns:a16="http://schemas.microsoft.com/office/drawing/2014/main" id="{299B6696-D7C2-2355-7B36-38B68E56FD46}"/>
                    </a:ext>
                  </a:extLst>
                </p:cNvPr>
                <p:cNvSpPr/>
                <p:nvPr/>
              </p:nvSpPr>
              <p:spPr bwMode="gray">
                <a:xfrm>
                  <a:off x="628992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4" name="Freeform: Shape 5356">
                  <a:extLst>
                    <a:ext uri="{FF2B5EF4-FFF2-40B4-BE49-F238E27FC236}">
                      <a16:creationId xmlns:a16="http://schemas.microsoft.com/office/drawing/2014/main" id="{C2C94667-7990-5293-A3D1-6588A06BA169}"/>
                    </a:ext>
                  </a:extLst>
                </p:cNvPr>
                <p:cNvSpPr/>
                <p:nvPr/>
              </p:nvSpPr>
              <p:spPr bwMode="gray">
                <a:xfrm>
                  <a:off x="625906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8" name="Graphic 1443">
                <a:extLst>
                  <a:ext uri="{FF2B5EF4-FFF2-40B4-BE49-F238E27FC236}">
                    <a16:creationId xmlns:a16="http://schemas.microsoft.com/office/drawing/2014/main" id="{C7982C07-FF59-6C7B-9977-AD1449F6A19A}"/>
                  </a:ext>
                </a:extLst>
              </p:cNvPr>
              <p:cNvGrpSpPr/>
              <p:nvPr/>
            </p:nvGrpSpPr>
            <p:grpSpPr bwMode="gray">
              <a:xfrm>
                <a:off x="6244304" y="3468528"/>
                <a:ext cx="61817" cy="63722"/>
                <a:chOff x="6244304" y="3468528"/>
                <a:chExt cx="61817" cy="63722"/>
              </a:xfrm>
            </p:grpSpPr>
            <p:sp>
              <p:nvSpPr>
                <p:cNvPr id="3921" name="Freeform: Shape 5353">
                  <a:extLst>
                    <a:ext uri="{FF2B5EF4-FFF2-40B4-BE49-F238E27FC236}">
                      <a16:creationId xmlns:a16="http://schemas.microsoft.com/office/drawing/2014/main" id="{F3782FE6-4F9D-59B3-3C1A-09B44F5C734D}"/>
                    </a:ext>
                  </a:extLst>
                </p:cNvPr>
                <p:cNvSpPr/>
                <p:nvPr/>
              </p:nvSpPr>
              <p:spPr bwMode="gray">
                <a:xfrm>
                  <a:off x="6275165"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2" name="Freeform: Shape 5354">
                  <a:extLst>
                    <a:ext uri="{FF2B5EF4-FFF2-40B4-BE49-F238E27FC236}">
                      <a16:creationId xmlns:a16="http://schemas.microsoft.com/office/drawing/2014/main" id="{66B2E567-EF5B-1CA6-0378-F39CC2F59DE6}"/>
                    </a:ext>
                  </a:extLst>
                </p:cNvPr>
                <p:cNvSpPr/>
                <p:nvPr/>
              </p:nvSpPr>
              <p:spPr bwMode="gray">
                <a:xfrm>
                  <a:off x="6244304"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69" name="Graphic 1443">
                <a:extLst>
                  <a:ext uri="{FF2B5EF4-FFF2-40B4-BE49-F238E27FC236}">
                    <a16:creationId xmlns:a16="http://schemas.microsoft.com/office/drawing/2014/main" id="{028E19A7-DAC7-18FC-C8B6-A717AA20DDF2}"/>
                  </a:ext>
                </a:extLst>
              </p:cNvPr>
              <p:cNvGrpSpPr/>
              <p:nvPr/>
            </p:nvGrpSpPr>
            <p:grpSpPr bwMode="gray">
              <a:xfrm>
                <a:off x="6408705" y="3468528"/>
                <a:ext cx="61817" cy="63722"/>
                <a:chOff x="6408705" y="3468528"/>
                <a:chExt cx="61817" cy="63722"/>
              </a:xfrm>
            </p:grpSpPr>
            <p:sp>
              <p:nvSpPr>
                <p:cNvPr id="3919" name="Freeform: Shape 5351">
                  <a:extLst>
                    <a:ext uri="{FF2B5EF4-FFF2-40B4-BE49-F238E27FC236}">
                      <a16:creationId xmlns:a16="http://schemas.microsoft.com/office/drawing/2014/main" id="{DECA3511-EFDC-47A9-0E44-C331E64FE858}"/>
                    </a:ext>
                  </a:extLst>
                </p:cNvPr>
                <p:cNvSpPr/>
                <p:nvPr/>
              </p:nvSpPr>
              <p:spPr bwMode="gray">
                <a:xfrm>
                  <a:off x="643956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20" name="Freeform: Shape 5352">
                  <a:extLst>
                    <a:ext uri="{FF2B5EF4-FFF2-40B4-BE49-F238E27FC236}">
                      <a16:creationId xmlns:a16="http://schemas.microsoft.com/office/drawing/2014/main" id="{27CFDA39-32DB-E68C-D98C-2BB23A0C60DD}"/>
                    </a:ext>
                  </a:extLst>
                </p:cNvPr>
                <p:cNvSpPr/>
                <p:nvPr/>
              </p:nvSpPr>
              <p:spPr bwMode="gray">
                <a:xfrm>
                  <a:off x="640870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0" name="Graphic 1443">
                <a:extLst>
                  <a:ext uri="{FF2B5EF4-FFF2-40B4-BE49-F238E27FC236}">
                    <a16:creationId xmlns:a16="http://schemas.microsoft.com/office/drawing/2014/main" id="{155138EE-5080-64F6-C19C-5F3DD334AC5D}"/>
                  </a:ext>
                </a:extLst>
              </p:cNvPr>
              <p:cNvGrpSpPr/>
              <p:nvPr/>
            </p:nvGrpSpPr>
            <p:grpSpPr bwMode="gray">
              <a:xfrm>
                <a:off x="6425184" y="3476719"/>
                <a:ext cx="61817" cy="63722"/>
                <a:chOff x="6425184" y="3476719"/>
                <a:chExt cx="61817" cy="63722"/>
              </a:xfrm>
            </p:grpSpPr>
            <p:sp>
              <p:nvSpPr>
                <p:cNvPr id="3917" name="Freeform: Shape 5349">
                  <a:extLst>
                    <a:ext uri="{FF2B5EF4-FFF2-40B4-BE49-F238E27FC236}">
                      <a16:creationId xmlns:a16="http://schemas.microsoft.com/office/drawing/2014/main" id="{8D73F99C-7827-D1EE-A79F-60B35560D4BA}"/>
                    </a:ext>
                  </a:extLst>
                </p:cNvPr>
                <p:cNvSpPr/>
                <p:nvPr/>
              </p:nvSpPr>
              <p:spPr bwMode="gray">
                <a:xfrm>
                  <a:off x="6456045"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18" name="Freeform: Shape 5350">
                  <a:extLst>
                    <a:ext uri="{FF2B5EF4-FFF2-40B4-BE49-F238E27FC236}">
                      <a16:creationId xmlns:a16="http://schemas.microsoft.com/office/drawing/2014/main" id="{3459BBF8-7D91-6297-5859-3CA05A43C0A2}"/>
                    </a:ext>
                  </a:extLst>
                </p:cNvPr>
                <p:cNvSpPr/>
                <p:nvPr/>
              </p:nvSpPr>
              <p:spPr bwMode="gray">
                <a:xfrm>
                  <a:off x="6425184"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1" name="Graphic 1443">
                <a:extLst>
                  <a:ext uri="{FF2B5EF4-FFF2-40B4-BE49-F238E27FC236}">
                    <a16:creationId xmlns:a16="http://schemas.microsoft.com/office/drawing/2014/main" id="{02829D24-7D5A-83B4-9139-0CFC88855284}"/>
                  </a:ext>
                </a:extLst>
              </p:cNvPr>
              <p:cNvGrpSpPr/>
              <p:nvPr/>
            </p:nvGrpSpPr>
            <p:grpSpPr bwMode="gray">
              <a:xfrm>
                <a:off x="6445758" y="3476719"/>
                <a:ext cx="61817" cy="63722"/>
                <a:chOff x="6445758" y="3476719"/>
                <a:chExt cx="61817" cy="63722"/>
              </a:xfrm>
            </p:grpSpPr>
            <p:sp>
              <p:nvSpPr>
                <p:cNvPr id="3915" name="Freeform: Shape 5347">
                  <a:extLst>
                    <a:ext uri="{FF2B5EF4-FFF2-40B4-BE49-F238E27FC236}">
                      <a16:creationId xmlns:a16="http://schemas.microsoft.com/office/drawing/2014/main" id="{64B20C14-3A2D-7D33-7418-9709D6CFABCD}"/>
                    </a:ext>
                  </a:extLst>
                </p:cNvPr>
                <p:cNvSpPr/>
                <p:nvPr/>
              </p:nvSpPr>
              <p:spPr bwMode="gray">
                <a:xfrm>
                  <a:off x="6476619"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16" name="Freeform: Shape 5348">
                  <a:extLst>
                    <a:ext uri="{FF2B5EF4-FFF2-40B4-BE49-F238E27FC236}">
                      <a16:creationId xmlns:a16="http://schemas.microsoft.com/office/drawing/2014/main" id="{6070E48B-B5F0-182D-551E-B26E514EB856}"/>
                    </a:ext>
                  </a:extLst>
                </p:cNvPr>
                <p:cNvSpPr/>
                <p:nvPr/>
              </p:nvSpPr>
              <p:spPr bwMode="gray">
                <a:xfrm>
                  <a:off x="6445758"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2" name="Graphic 1443">
                <a:extLst>
                  <a:ext uri="{FF2B5EF4-FFF2-40B4-BE49-F238E27FC236}">
                    <a16:creationId xmlns:a16="http://schemas.microsoft.com/office/drawing/2014/main" id="{202537BB-43E2-C92B-D88B-F651AFF1CB24}"/>
                  </a:ext>
                </a:extLst>
              </p:cNvPr>
              <p:cNvGrpSpPr/>
              <p:nvPr/>
            </p:nvGrpSpPr>
            <p:grpSpPr bwMode="gray">
              <a:xfrm>
                <a:off x="6456045" y="3476719"/>
                <a:ext cx="61817" cy="63722"/>
                <a:chOff x="6456045" y="3476719"/>
                <a:chExt cx="61817" cy="63722"/>
              </a:xfrm>
            </p:grpSpPr>
            <p:sp>
              <p:nvSpPr>
                <p:cNvPr id="3913" name="Freeform: Shape 5345">
                  <a:extLst>
                    <a:ext uri="{FF2B5EF4-FFF2-40B4-BE49-F238E27FC236}">
                      <a16:creationId xmlns:a16="http://schemas.microsoft.com/office/drawing/2014/main" id="{814D4813-CF30-30A9-C826-9078DE5C348B}"/>
                    </a:ext>
                  </a:extLst>
                </p:cNvPr>
                <p:cNvSpPr/>
                <p:nvPr/>
              </p:nvSpPr>
              <p:spPr bwMode="gray">
                <a:xfrm>
                  <a:off x="6487001" y="3476719"/>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14" name="Freeform: Shape 5346">
                  <a:extLst>
                    <a:ext uri="{FF2B5EF4-FFF2-40B4-BE49-F238E27FC236}">
                      <a16:creationId xmlns:a16="http://schemas.microsoft.com/office/drawing/2014/main" id="{330FEAE1-F783-05D8-D47C-54A6EA74C340}"/>
                    </a:ext>
                  </a:extLst>
                </p:cNvPr>
                <p:cNvSpPr/>
                <p:nvPr/>
              </p:nvSpPr>
              <p:spPr bwMode="gray">
                <a:xfrm>
                  <a:off x="6456045" y="35086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3" name="Graphic 1443">
                <a:extLst>
                  <a:ext uri="{FF2B5EF4-FFF2-40B4-BE49-F238E27FC236}">
                    <a16:creationId xmlns:a16="http://schemas.microsoft.com/office/drawing/2014/main" id="{917F4333-BE03-4D4C-C747-3D87B23C90FE}"/>
                  </a:ext>
                </a:extLst>
              </p:cNvPr>
              <p:cNvGrpSpPr/>
              <p:nvPr/>
            </p:nvGrpSpPr>
            <p:grpSpPr bwMode="gray">
              <a:xfrm>
                <a:off x="6396323" y="3468528"/>
                <a:ext cx="61817" cy="63722"/>
                <a:chOff x="6396323" y="3468528"/>
                <a:chExt cx="61817" cy="63722"/>
              </a:xfrm>
            </p:grpSpPr>
            <p:sp>
              <p:nvSpPr>
                <p:cNvPr id="3911" name="Freeform: Shape 5343">
                  <a:extLst>
                    <a:ext uri="{FF2B5EF4-FFF2-40B4-BE49-F238E27FC236}">
                      <a16:creationId xmlns:a16="http://schemas.microsoft.com/office/drawing/2014/main" id="{E7B730F3-0513-3E45-B874-AF6FED826FBF}"/>
                    </a:ext>
                  </a:extLst>
                </p:cNvPr>
                <p:cNvSpPr/>
                <p:nvPr/>
              </p:nvSpPr>
              <p:spPr bwMode="gray">
                <a:xfrm>
                  <a:off x="642718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12" name="Freeform: Shape 5344">
                  <a:extLst>
                    <a:ext uri="{FF2B5EF4-FFF2-40B4-BE49-F238E27FC236}">
                      <a16:creationId xmlns:a16="http://schemas.microsoft.com/office/drawing/2014/main" id="{44EE71E1-9039-23F7-9E8F-EC8A429DF4E4}"/>
                    </a:ext>
                  </a:extLst>
                </p:cNvPr>
                <p:cNvSpPr/>
                <p:nvPr/>
              </p:nvSpPr>
              <p:spPr bwMode="gray">
                <a:xfrm>
                  <a:off x="6396323"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4" name="Graphic 1443">
                <a:extLst>
                  <a:ext uri="{FF2B5EF4-FFF2-40B4-BE49-F238E27FC236}">
                    <a16:creationId xmlns:a16="http://schemas.microsoft.com/office/drawing/2014/main" id="{A7B93D8D-F5DA-52CD-67F2-7D258C28999A}"/>
                  </a:ext>
                </a:extLst>
              </p:cNvPr>
              <p:cNvGrpSpPr/>
              <p:nvPr/>
            </p:nvGrpSpPr>
            <p:grpSpPr bwMode="gray">
              <a:xfrm>
                <a:off x="6383940" y="3468528"/>
                <a:ext cx="61817" cy="63722"/>
                <a:chOff x="6383940" y="3468528"/>
                <a:chExt cx="61817" cy="63722"/>
              </a:xfrm>
            </p:grpSpPr>
            <p:sp>
              <p:nvSpPr>
                <p:cNvPr id="3909" name="Freeform: Shape 5341">
                  <a:extLst>
                    <a:ext uri="{FF2B5EF4-FFF2-40B4-BE49-F238E27FC236}">
                      <a16:creationId xmlns:a16="http://schemas.microsoft.com/office/drawing/2014/main" id="{6CF84196-7A10-08F1-3666-88A2D3693A15}"/>
                    </a:ext>
                  </a:extLst>
                </p:cNvPr>
                <p:cNvSpPr/>
                <p:nvPr/>
              </p:nvSpPr>
              <p:spPr bwMode="gray">
                <a:xfrm>
                  <a:off x="641480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10" name="Freeform: Shape 5342">
                  <a:extLst>
                    <a:ext uri="{FF2B5EF4-FFF2-40B4-BE49-F238E27FC236}">
                      <a16:creationId xmlns:a16="http://schemas.microsoft.com/office/drawing/2014/main" id="{C77BC5DE-B346-0CC4-34EC-C38DEBAB4C57}"/>
                    </a:ext>
                  </a:extLst>
                </p:cNvPr>
                <p:cNvSpPr/>
                <p:nvPr/>
              </p:nvSpPr>
              <p:spPr bwMode="gray">
                <a:xfrm>
                  <a:off x="638394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5" name="Graphic 1443">
                <a:extLst>
                  <a:ext uri="{FF2B5EF4-FFF2-40B4-BE49-F238E27FC236}">
                    <a16:creationId xmlns:a16="http://schemas.microsoft.com/office/drawing/2014/main" id="{D7E306E8-86F8-27D5-11D0-23527143A3FC}"/>
                  </a:ext>
                </a:extLst>
              </p:cNvPr>
              <p:cNvGrpSpPr/>
              <p:nvPr/>
            </p:nvGrpSpPr>
            <p:grpSpPr bwMode="gray">
              <a:xfrm>
                <a:off x="6371558" y="3468528"/>
                <a:ext cx="61817" cy="63722"/>
                <a:chOff x="6371558" y="3468528"/>
                <a:chExt cx="61817" cy="63722"/>
              </a:xfrm>
            </p:grpSpPr>
            <p:sp>
              <p:nvSpPr>
                <p:cNvPr id="3907" name="Freeform: Shape 5339">
                  <a:extLst>
                    <a:ext uri="{FF2B5EF4-FFF2-40B4-BE49-F238E27FC236}">
                      <a16:creationId xmlns:a16="http://schemas.microsoft.com/office/drawing/2014/main" id="{2ADE2F8F-3E24-10E4-EECA-65CD362EF221}"/>
                    </a:ext>
                  </a:extLst>
                </p:cNvPr>
                <p:cNvSpPr/>
                <p:nvPr/>
              </p:nvSpPr>
              <p:spPr bwMode="gray">
                <a:xfrm>
                  <a:off x="640241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8" name="Freeform: Shape 5340">
                  <a:extLst>
                    <a:ext uri="{FF2B5EF4-FFF2-40B4-BE49-F238E27FC236}">
                      <a16:creationId xmlns:a16="http://schemas.microsoft.com/office/drawing/2014/main" id="{F5141F99-E611-6F38-0605-1C321A85BB11}"/>
                    </a:ext>
                  </a:extLst>
                </p:cNvPr>
                <p:cNvSpPr/>
                <p:nvPr/>
              </p:nvSpPr>
              <p:spPr bwMode="gray">
                <a:xfrm>
                  <a:off x="63715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6" name="Graphic 1443">
                <a:extLst>
                  <a:ext uri="{FF2B5EF4-FFF2-40B4-BE49-F238E27FC236}">
                    <a16:creationId xmlns:a16="http://schemas.microsoft.com/office/drawing/2014/main" id="{F2F632E1-9234-9B42-64A8-1C46EDF09014}"/>
                  </a:ext>
                </a:extLst>
              </p:cNvPr>
              <p:cNvGrpSpPr/>
              <p:nvPr/>
            </p:nvGrpSpPr>
            <p:grpSpPr bwMode="gray">
              <a:xfrm>
                <a:off x="6297358" y="3468528"/>
                <a:ext cx="61817" cy="63722"/>
                <a:chOff x="6297358" y="3468528"/>
                <a:chExt cx="61817" cy="63722"/>
              </a:xfrm>
            </p:grpSpPr>
            <p:sp>
              <p:nvSpPr>
                <p:cNvPr id="3905" name="Freeform: Shape 5337">
                  <a:extLst>
                    <a:ext uri="{FF2B5EF4-FFF2-40B4-BE49-F238E27FC236}">
                      <a16:creationId xmlns:a16="http://schemas.microsoft.com/office/drawing/2014/main" id="{57854E3E-F160-D2FA-02CD-26520C01C095}"/>
                    </a:ext>
                  </a:extLst>
                </p:cNvPr>
                <p:cNvSpPr/>
                <p:nvPr/>
              </p:nvSpPr>
              <p:spPr bwMode="gray">
                <a:xfrm>
                  <a:off x="6328314"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6" name="Freeform: Shape 5338">
                  <a:extLst>
                    <a:ext uri="{FF2B5EF4-FFF2-40B4-BE49-F238E27FC236}">
                      <a16:creationId xmlns:a16="http://schemas.microsoft.com/office/drawing/2014/main" id="{285D6CC8-BD76-ED50-088B-33B4EAE0432A}"/>
                    </a:ext>
                  </a:extLst>
                </p:cNvPr>
                <p:cNvSpPr/>
                <p:nvPr/>
              </p:nvSpPr>
              <p:spPr bwMode="gray">
                <a:xfrm>
                  <a:off x="629735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7" name="Graphic 1443">
                <a:extLst>
                  <a:ext uri="{FF2B5EF4-FFF2-40B4-BE49-F238E27FC236}">
                    <a16:creationId xmlns:a16="http://schemas.microsoft.com/office/drawing/2014/main" id="{C74AD2E5-00BD-3823-2BB7-3D1217ECD822}"/>
                  </a:ext>
                </a:extLst>
              </p:cNvPr>
              <p:cNvGrpSpPr/>
              <p:nvPr/>
            </p:nvGrpSpPr>
            <p:grpSpPr bwMode="gray">
              <a:xfrm>
                <a:off x="6284785" y="3468528"/>
                <a:ext cx="61817" cy="63722"/>
                <a:chOff x="6284785" y="3468528"/>
                <a:chExt cx="61817" cy="63722"/>
              </a:xfrm>
            </p:grpSpPr>
            <p:sp>
              <p:nvSpPr>
                <p:cNvPr id="3903" name="Freeform: Shape 5335">
                  <a:extLst>
                    <a:ext uri="{FF2B5EF4-FFF2-40B4-BE49-F238E27FC236}">
                      <a16:creationId xmlns:a16="http://schemas.microsoft.com/office/drawing/2014/main" id="{B30666D0-C761-F55D-4426-7DD16233BA87}"/>
                    </a:ext>
                  </a:extLst>
                </p:cNvPr>
                <p:cNvSpPr/>
                <p:nvPr/>
              </p:nvSpPr>
              <p:spPr bwMode="gray">
                <a:xfrm>
                  <a:off x="631574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4" name="Freeform: Shape 5336">
                  <a:extLst>
                    <a:ext uri="{FF2B5EF4-FFF2-40B4-BE49-F238E27FC236}">
                      <a16:creationId xmlns:a16="http://schemas.microsoft.com/office/drawing/2014/main" id="{60C47E0C-6523-3CB8-B591-A3E60DB55932}"/>
                    </a:ext>
                  </a:extLst>
                </p:cNvPr>
                <p:cNvSpPr/>
                <p:nvPr/>
              </p:nvSpPr>
              <p:spPr bwMode="gray">
                <a:xfrm>
                  <a:off x="628478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8" name="Graphic 1443">
                <a:extLst>
                  <a:ext uri="{FF2B5EF4-FFF2-40B4-BE49-F238E27FC236}">
                    <a16:creationId xmlns:a16="http://schemas.microsoft.com/office/drawing/2014/main" id="{EF2D0A4A-EB54-9350-4376-6F5CE4D38305}"/>
                  </a:ext>
                </a:extLst>
              </p:cNvPr>
              <p:cNvGrpSpPr/>
              <p:nvPr/>
            </p:nvGrpSpPr>
            <p:grpSpPr bwMode="gray">
              <a:xfrm>
                <a:off x="6334410" y="3468528"/>
                <a:ext cx="61817" cy="63722"/>
                <a:chOff x="6334410" y="3468528"/>
                <a:chExt cx="61817" cy="63722"/>
              </a:xfrm>
            </p:grpSpPr>
            <p:sp>
              <p:nvSpPr>
                <p:cNvPr id="3901" name="Freeform: Shape 5333">
                  <a:extLst>
                    <a:ext uri="{FF2B5EF4-FFF2-40B4-BE49-F238E27FC236}">
                      <a16:creationId xmlns:a16="http://schemas.microsoft.com/office/drawing/2014/main" id="{C74F9629-B3CB-0F6F-F639-637F81F88342}"/>
                    </a:ext>
                  </a:extLst>
                </p:cNvPr>
                <p:cNvSpPr/>
                <p:nvPr/>
              </p:nvSpPr>
              <p:spPr bwMode="gray">
                <a:xfrm>
                  <a:off x="6365271"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2" name="Freeform: Shape 5334">
                  <a:extLst>
                    <a:ext uri="{FF2B5EF4-FFF2-40B4-BE49-F238E27FC236}">
                      <a16:creationId xmlns:a16="http://schemas.microsoft.com/office/drawing/2014/main" id="{D4A365E4-7793-EBA5-2AC9-72B4AFEE5ECD}"/>
                    </a:ext>
                  </a:extLst>
                </p:cNvPr>
                <p:cNvSpPr/>
                <p:nvPr/>
              </p:nvSpPr>
              <p:spPr bwMode="gray">
                <a:xfrm>
                  <a:off x="6334410"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79" name="Graphic 1443">
                <a:extLst>
                  <a:ext uri="{FF2B5EF4-FFF2-40B4-BE49-F238E27FC236}">
                    <a16:creationId xmlns:a16="http://schemas.microsoft.com/office/drawing/2014/main" id="{D46D27CC-601F-65DB-0877-B8B09DE75D08}"/>
                  </a:ext>
                </a:extLst>
              </p:cNvPr>
              <p:cNvGrpSpPr/>
              <p:nvPr/>
            </p:nvGrpSpPr>
            <p:grpSpPr bwMode="gray">
              <a:xfrm>
                <a:off x="6359175" y="3468528"/>
                <a:ext cx="61817" cy="63722"/>
                <a:chOff x="6359175" y="3468528"/>
                <a:chExt cx="61817" cy="63722"/>
              </a:xfrm>
            </p:grpSpPr>
            <p:sp>
              <p:nvSpPr>
                <p:cNvPr id="3899" name="Freeform: Shape 5331">
                  <a:extLst>
                    <a:ext uri="{FF2B5EF4-FFF2-40B4-BE49-F238E27FC236}">
                      <a16:creationId xmlns:a16="http://schemas.microsoft.com/office/drawing/2014/main" id="{A6D55C7E-54EC-C955-946A-AABC8BB683B6}"/>
                    </a:ext>
                  </a:extLst>
                </p:cNvPr>
                <p:cNvSpPr/>
                <p:nvPr/>
              </p:nvSpPr>
              <p:spPr bwMode="gray">
                <a:xfrm>
                  <a:off x="6390036"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900" name="Freeform: Shape 5332">
                  <a:extLst>
                    <a:ext uri="{FF2B5EF4-FFF2-40B4-BE49-F238E27FC236}">
                      <a16:creationId xmlns:a16="http://schemas.microsoft.com/office/drawing/2014/main" id="{F7B3DA1D-F585-903F-25DF-AE06666B31A1}"/>
                    </a:ext>
                  </a:extLst>
                </p:cNvPr>
                <p:cNvSpPr/>
                <p:nvPr/>
              </p:nvSpPr>
              <p:spPr bwMode="gray">
                <a:xfrm>
                  <a:off x="6359175"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0" name="Graphic 1443">
                <a:extLst>
                  <a:ext uri="{FF2B5EF4-FFF2-40B4-BE49-F238E27FC236}">
                    <a16:creationId xmlns:a16="http://schemas.microsoft.com/office/drawing/2014/main" id="{38070D33-4CB4-9C07-A291-560105E8E213}"/>
                  </a:ext>
                </a:extLst>
              </p:cNvPr>
              <p:cNvGrpSpPr/>
              <p:nvPr/>
            </p:nvGrpSpPr>
            <p:grpSpPr bwMode="gray">
              <a:xfrm>
                <a:off x="6322028" y="3468528"/>
                <a:ext cx="61817" cy="63722"/>
                <a:chOff x="6322028" y="3468528"/>
                <a:chExt cx="61817" cy="63722"/>
              </a:xfrm>
            </p:grpSpPr>
            <p:sp>
              <p:nvSpPr>
                <p:cNvPr id="3897" name="Freeform: Shape 5329">
                  <a:extLst>
                    <a:ext uri="{FF2B5EF4-FFF2-40B4-BE49-F238E27FC236}">
                      <a16:creationId xmlns:a16="http://schemas.microsoft.com/office/drawing/2014/main" id="{F117B2E3-28C5-BCA3-6A90-C3F4B42A05E4}"/>
                    </a:ext>
                  </a:extLst>
                </p:cNvPr>
                <p:cNvSpPr/>
                <p:nvPr/>
              </p:nvSpPr>
              <p:spPr bwMode="gray">
                <a:xfrm>
                  <a:off x="6352889"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98" name="Freeform: Shape 5330">
                  <a:extLst>
                    <a:ext uri="{FF2B5EF4-FFF2-40B4-BE49-F238E27FC236}">
                      <a16:creationId xmlns:a16="http://schemas.microsoft.com/office/drawing/2014/main" id="{CE1AE396-B968-15DB-76CD-23B010EB989F}"/>
                    </a:ext>
                  </a:extLst>
                </p:cNvPr>
                <p:cNvSpPr/>
                <p:nvPr/>
              </p:nvSpPr>
              <p:spPr bwMode="gray">
                <a:xfrm>
                  <a:off x="6322028"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1" name="Graphic 1443">
                <a:extLst>
                  <a:ext uri="{FF2B5EF4-FFF2-40B4-BE49-F238E27FC236}">
                    <a16:creationId xmlns:a16="http://schemas.microsoft.com/office/drawing/2014/main" id="{ADF0117D-3C9B-EF9C-8698-38E833EDEB2A}"/>
                  </a:ext>
                </a:extLst>
              </p:cNvPr>
              <p:cNvGrpSpPr/>
              <p:nvPr/>
            </p:nvGrpSpPr>
            <p:grpSpPr bwMode="gray">
              <a:xfrm>
                <a:off x="6228111" y="3468528"/>
                <a:ext cx="61817" cy="63722"/>
                <a:chOff x="6228111" y="3468528"/>
                <a:chExt cx="61817" cy="63722"/>
              </a:xfrm>
            </p:grpSpPr>
            <p:sp>
              <p:nvSpPr>
                <p:cNvPr id="3895" name="Freeform: Shape 5327">
                  <a:extLst>
                    <a:ext uri="{FF2B5EF4-FFF2-40B4-BE49-F238E27FC236}">
                      <a16:creationId xmlns:a16="http://schemas.microsoft.com/office/drawing/2014/main" id="{CE4D7C4C-59A0-CC07-CD3A-015AEAF4CAA3}"/>
                    </a:ext>
                  </a:extLst>
                </p:cNvPr>
                <p:cNvSpPr/>
                <p:nvPr/>
              </p:nvSpPr>
              <p:spPr bwMode="gray">
                <a:xfrm>
                  <a:off x="6259068" y="34685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96" name="Freeform: Shape 5328">
                  <a:extLst>
                    <a:ext uri="{FF2B5EF4-FFF2-40B4-BE49-F238E27FC236}">
                      <a16:creationId xmlns:a16="http://schemas.microsoft.com/office/drawing/2014/main" id="{012B2E54-8DCF-4AF4-009A-85A1A7AA345B}"/>
                    </a:ext>
                  </a:extLst>
                </p:cNvPr>
                <p:cNvSpPr/>
                <p:nvPr/>
              </p:nvSpPr>
              <p:spPr bwMode="gray">
                <a:xfrm>
                  <a:off x="6228111" y="350043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2" name="Graphic 1443">
                <a:extLst>
                  <a:ext uri="{FF2B5EF4-FFF2-40B4-BE49-F238E27FC236}">
                    <a16:creationId xmlns:a16="http://schemas.microsoft.com/office/drawing/2014/main" id="{3FC600FB-2049-9727-B0E8-7C83C7BD6A27}"/>
                  </a:ext>
                </a:extLst>
              </p:cNvPr>
              <p:cNvGrpSpPr/>
              <p:nvPr/>
            </p:nvGrpSpPr>
            <p:grpSpPr bwMode="gray">
              <a:xfrm>
                <a:off x="6192869" y="3436714"/>
                <a:ext cx="61817" cy="63722"/>
                <a:chOff x="6192869" y="3436714"/>
                <a:chExt cx="61817" cy="63722"/>
              </a:xfrm>
            </p:grpSpPr>
            <p:sp>
              <p:nvSpPr>
                <p:cNvPr id="3893" name="Freeform: Shape 5325">
                  <a:extLst>
                    <a:ext uri="{FF2B5EF4-FFF2-40B4-BE49-F238E27FC236}">
                      <a16:creationId xmlns:a16="http://schemas.microsoft.com/office/drawing/2014/main" id="{FAA1B1D8-D306-861A-A23D-B57C76734141}"/>
                    </a:ext>
                  </a:extLst>
                </p:cNvPr>
                <p:cNvSpPr/>
                <p:nvPr/>
              </p:nvSpPr>
              <p:spPr bwMode="gray">
                <a:xfrm>
                  <a:off x="622373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94" name="Freeform: Shape 5326">
                  <a:extLst>
                    <a:ext uri="{FF2B5EF4-FFF2-40B4-BE49-F238E27FC236}">
                      <a16:creationId xmlns:a16="http://schemas.microsoft.com/office/drawing/2014/main" id="{AC488E76-3ADE-6883-F7CD-DDF749E75E15}"/>
                    </a:ext>
                  </a:extLst>
                </p:cNvPr>
                <p:cNvSpPr/>
                <p:nvPr/>
              </p:nvSpPr>
              <p:spPr bwMode="gray">
                <a:xfrm>
                  <a:off x="619286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3" name="Graphic 1443">
                <a:extLst>
                  <a:ext uri="{FF2B5EF4-FFF2-40B4-BE49-F238E27FC236}">
                    <a16:creationId xmlns:a16="http://schemas.microsoft.com/office/drawing/2014/main" id="{56ADD33F-715E-E72E-FAB1-2BDF7DD9583C}"/>
                  </a:ext>
                </a:extLst>
              </p:cNvPr>
              <p:cNvGrpSpPr/>
              <p:nvPr/>
            </p:nvGrpSpPr>
            <p:grpSpPr bwMode="gray">
              <a:xfrm>
                <a:off x="6161913" y="3436714"/>
                <a:ext cx="61817" cy="63722"/>
                <a:chOff x="6161913" y="3436714"/>
                <a:chExt cx="61817" cy="63722"/>
              </a:xfrm>
            </p:grpSpPr>
            <p:sp>
              <p:nvSpPr>
                <p:cNvPr id="3891" name="Freeform: Shape 5323">
                  <a:extLst>
                    <a:ext uri="{FF2B5EF4-FFF2-40B4-BE49-F238E27FC236}">
                      <a16:creationId xmlns:a16="http://schemas.microsoft.com/office/drawing/2014/main" id="{1C904375-5ED3-AB2F-2939-9289E21C1A84}"/>
                    </a:ext>
                  </a:extLst>
                </p:cNvPr>
                <p:cNvSpPr/>
                <p:nvPr/>
              </p:nvSpPr>
              <p:spPr bwMode="gray">
                <a:xfrm>
                  <a:off x="619286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92" name="Freeform: Shape 5324">
                  <a:extLst>
                    <a:ext uri="{FF2B5EF4-FFF2-40B4-BE49-F238E27FC236}">
                      <a16:creationId xmlns:a16="http://schemas.microsoft.com/office/drawing/2014/main" id="{E0EEE7C5-5AF1-A48E-D453-0FE5BEC4DBC6}"/>
                    </a:ext>
                  </a:extLst>
                </p:cNvPr>
                <p:cNvSpPr/>
                <p:nvPr/>
              </p:nvSpPr>
              <p:spPr bwMode="gray">
                <a:xfrm>
                  <a:off x="616191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4" name="Graphic 1443">
                <a:extLst>
                  <a:ext uri="{FF2B5EF4-FFF2-40B4-BE49-F238E27FC236}">
                    <a16:creationId xmlns:a16="http://schemas.microsoft.com/office/drawing/2014/main" id="{15905C52-C273-0ADD-C764-038FD5871A3C}"/>
                  </a:ext>
                </a:extLst>
              </p:cNvPr>
              <p:cNvGrpSpPr/>
              <p:nvPr/>
            </p:nvGrpSpPr>
            <p:grpSpPr bwMode="gray">
              <a:xfrm>
                <a:off x="6065043" y="3436714"/>
                <a:ext cx="61817" cy="63722"/>
                <a:chOff x="6065043" y="3436714"/>
                <a:chExt cx="61817" cy="63722"/>
              </a:xfrm>
            </p:grpSpPr>
            <p:sp>
              <p:nvSpPr>
                <p:cNvPr id="3889" name="Freeform: Shape 5321">
                  <a:extLst>
                    <a:ext uri="{FF2B5EF4-FFF2-40B4-BE49-F238E27FC236}">
                      <a16:creationId xmlns:a16="http://schemas.microsoft.com/office/drawing/2014/main" id="{198E5FFA-7E25-AAC6-C0A4-4787FDB51E39}"/>
                    </a:ext>
                  </a:extLst>
                </p:cNvPr>
                <p:cNvSpPr/>
                <p:nvPr/>
              </p:nvSpPr>
              <p:spPr bwMode="gray">
                <a:xfrm>
                  <a:off x="6096000"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90" name="Freeform: Shape 5322">
                  <a:extLst>
                    <a:ext uri="{FF2B5EF4-FFF2-40B4-BE49-F238E27FC236}">
                      <a16:creationId xmlns:a16="http://schemas.microsoft.com/office/drawing/2014/main" id="{9D2D9D8D-34C4-C016-C70A-3E485E1C9012}"/>
                    </a:ext>
                  </a:extLst>
                </p:cNvPr>
                <p:cNvSpPr/>
                <p:nvPr/>
              </p:nvSpPr>
              <p:spPr bwMode="gray">
                <a:xfrm>
                  <a:off x="60650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5" name="Graphic 1443">
                <a:extLst>
                  <a:ext uri="{FF2B5EF4-FFF2-40B4-BE49-F238E27FC236}">
                    <a16:creationId xmlns:a16="http://schemas.microsoft.com/office/drawing/2014/main" id="{79824EBE-5CF1-5004-BC1E-B05497AA6EDC}"/>
                  </a:ext>
                </a:extLst>
              </p:cNvPr>
              <p:cNvGrpSpPr/>
              <p:nvPr/>
            </p:nvGrpSpPr>
            <p:grpSpPr bwMode="gray">
              <a:xfrm>
                <a:off x="6053137" y="3429856"/>
                <a:ext cx="61817" cy="63722"/>
                <a:chOff x="6053137" y="3429856"/>
                <a:chExt cx="61817" cy="63722"/>
              </a:xfrm>
            </p:grpSpPr>
            <p:sp>
              <p:nvSpPr>
                <p:cNvPr id="3887" name="Freeform: Shape 5319">
                  <a:extLst>
                    <a:ext uri="{FF2B5EF4-FFF2-40B4-BE49-F238E27FC236}">
                      <a16:creationId xmlns:a16="http://schemas.microsoft.com/office/drawing/2014/main" id="{F28770D3-D46E-18F7-7643-EAE9228E58DA}"/>
                    </a:ext>
                  </a:extLst>
                </p:cNvPr>
                <p:cNvSpPr/>
                <p:nvPr/>
              </p:nvSpPr>
              <p:spPr bwMode="gray">
                <a:xfrm>
                  <a:off x="6084093" y="34298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8" name="Freeform: Shape 5320">
                  <a:extLst>
                    <a:ext uri="{FF2B5EF4-FFF2-40B4-BE49-F238E27FC236}">
                      <a16:creationId xmlns:a16="http://schemas.microsoft.com/office/drawing/2014/main" id="{ED619AE2-CE38-4807-AF2A-03D4E1025BD4}"/>
                    </a:ext>
                  </a:extLst>
                </p:cNvPr>
                <p:cNvSpPr/>
                <p:nvPr/>
              </p:nvSpPr>
              <p:spPr bwMode="gray">
                <a:xfrm>
                  <a:off x="6053137" y="34617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6" name="Graphic 1443">
                <a:extLst>
                  <a:ext uri="{FF2B5EF4-FFF2-40B4-BE49-F238E27FC236}">
                    <a16:creationId xmlns:a16="http://schemas.microsoft.com/office/drawing/2014/main" id="{05AFA78E-09F6-2AB8-FF5B-91F1382186E0}"/>
                  </a:ext>
                </a:extLst>
              </p:cNvPr>
              <p:cNvGrpSpPr/>
              <p:nvPr/>
            </p:nvGrpSpPr>
            <p:grpSpPr bwMode="gray">
              <a:xfrm>
                <a:off x="6037326" y="3421474"/>
                <a:ext cx="61817" cy="63627"/>
                <a:chOff x="6037326" y="3421474"/>
                <a:chExt cx="61817" cy="63627"/>
              </a:xfrm>
            </p:grpSpPr>
            <p:sp>
              <p:nvSpPr>
                <p:cNvPr id="3885" name="Freeform: Shape 5317">
                  <a:extLst>
                    <a:ext uri="{FF2B5EF4-FFF2-40B4-BE49-F238E27FC236}">
                      <a16:creationId xmlns:a16="http://schemas.microsoft.com/office/drawing/2014/main" id="{F872521D-5D78-FAD7-9D3E-AC491763478B}"/>
                    </a:ext>
                  </a:extLst>
                </p:cNvPr>
                <p:cNvSpPr/>
                <p:nvPr/>
              </p:nvSpPr>
              <p:spPr bwMode="gray">
                <a:xfrm>
                  <a:off x="6068187" y="34214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6" name="Freeform: Shape 5318">
                  <a:extLst>
                    <a:ext uri="{FF2B5EF4-FFF2-40B4-BE49-F238E27FC236}">
                      <a16:creationId xmlns:a16="http://schemas.microsoft.com/office/drawing/2014/main" id="{3EA85A56-28C0-8559-078B-4DC9F34EFCD7}"/>
                    </a:ext>
                  </a:extLst>
                </p:cNvPr>
                <p:cNvSpPr/>
                <p:nvPr/>
              </p:nvSpPr>
              <p:spPr bwMode="gray">
                <a:xfrm>
                  <a:off x="6037326" y="34532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7" name="Graphic 1443">
                <a:extLst>
                  <a:ext uri="{FF2B5EF4-FFF2-40B4-BE49-F238E27FC236}">
                    <a16:creationId xmlns:a16="http://schemas.microsoft.com/office/drawing/2014/main" id="{0D05B9A9-5DB6-BB75-CC1A-2203567BD50F}"/>
                  </a:ext>
                </a:extLst>
              </p:cNvPr>
              <p:cNvGrpSpPr/>
              <p:nvPr/>
            </p:nvGrpSpPr>
            <p:grpSpPr bwMode="gray">
              <a:xfrm>
                <a:off x="6015228" y="3416426"/>
                <a:ext cx="61817" cy="63626"/>
                <a:chOff x="6015228" y="3416426"/>
                <a:chExt cx="61817" cy="63626"/>
              </a:xfrm>
            </p:grpSpPr>
            <p:sp>
              <p:nvSpPr>
                <p:cNvPr id="3883" name="Freeform: Shape 5315">
                  <a:extLst>
                    <a:ext uri="{FF2B5EF4-FFF2-40B4-BE49-F238E27FC236}">
                      <a16:creationId xmlns:a16="http://schemas.microsoft.com/office/drawing/2014/main" id="{3641135D-90EF-933E-2026-171EB6B97B50}"/>
                    </a:ext>
                  </a:extLst>
                </p:cNvPr>
                <p:cNvSpPr/>
                <p:nvPr/>
              </p:nvSpPr>
              <p:spPr bwMode="gray">
                <a:xfrm>
                  <a:off x="6046089" y="3416426"/>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4" name="Freeform: Shape 5316">
                  <a:extLst>
                    <a:ext uri="{FF2B5EF4-FFF2-40B4-BE49-F238E27FC236}">
                      <a16:creationId xmlns:a16="http://schemas.microsoft.com/office/drawing/2014/main" id="{8FBABF76-3E5F-DE9C-30D5-2EE6852B6AC5}"/>
                    </a:ext>
                  </a:extLst>
                </p:cNvPr>
                <p:cNvSpPr/>
                <p:nvPr/>
              </p:nvSpPr>
              <p:spPr bwMode="gray">
                <a:xfrm>
                  <a:off x="6015228" y="34482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8" name="Graphic 1443">
                <a:extLst>
                  <a:ext uri="{FF2B5EF4-FFF2-40B4-BE49-F238E27FC236}">
                    <a16:creationId xmlns:a16="http://schemas.microsoft.com/office/drawing/2014/main" id="{2EE55AAF-EF3C-5778-40BC-C83AA5FA1232}"/>
                  </a:ext>
                </a:extLst>
              </p:cNvPr>
              <p:cNvGrpSpPr/>
              <p:nvPr/>
            </p:nvGrpSpPr>
            <p:grpSpPr bwMode="gray">
              <a:xfrm>
                <a:off x="5997606" y="3398043"/>
                <a:ext cx="61817" cy="63722"/>
                <a:chOff x="5997606" y="3398043"/>
                <a:chExt cx="61817" cy="63722"/>
              </a:xfrm>
            </p:grpSpPr>
            <p:sp>
              <p:nvSpPr>
                <p:cNvPr id="3881" name="Freeform: Shape 5313">
                  <a:extLst>
                    <a:ext uri="{FF2B5EF4-FFF2-40B4-BE49-F238E27FC236}">
                      <a16:creationId xmlns:a16="http://schemas.microsoft.com/office/drawing/2014/main" id="{BDBD24FC-2BB6-E0DB-05B6-718C7951554C}"/>
                    </a:ext>
                  </a:extLst>
                </p:cNvPr>
                <p:cNvSpPr/>
                <p:nvPr/>
              </p:nvSpPr>
              <p:spPr bwMode="gray">
                <a:xfrm>
                  <a:off x="6028467"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2" name="Freeform: Shape 5314">
                  <a:extLst>
                    <a:ext uri="{FF2B5EF4-FFF2-40B4-BE49-F238E27FC236}">
                      <a16:creationId xmlns:a16="http://schemas.microsoft.com/office/drawing/2014/main" id="{CEBD08BB-EDA7-950F-DC0E-7355F0D2F618}"/>
                    </a:ext>
                  </a:extLst>
                </p:cNvPr>
                <p:cNvSpPr/>
                <p:nvPr/>
              </p:nvSpPr>
              <p:spPr bwMode="gray">
                <a:xfrm>
                  <a:off x="5997606"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89" name="Graphic 1443">
                <a:extLst>
                  <a:ext uri="{FF2B5EF4-FFF2-40B4-BE49-F238E27FC236}">
                    <a16:creationId xmlns:a16="http://schemas.microsoft.com/office/drawing/2014/main" id="{46F6A172-3781-70EA-84DD-F734754E1BEA}"/>
                  </a:ext>
                </a:extLst>
              </p:cNvPr>
              <p:cNvGrpSpPr/>
              <p:nvPr/>
            </p:nvGrpSpPr>
            <p:grpSpPr bwMode="gray">
              <a:xfrm>
                <a:off x="5981033" y="3398043"/>
                <a:ext cx="61817" cy="63722"/>
                <a:chOff x="5981033" y="3398043"/>
                <a:chExt cx="61817" cy="63722"/>
              </a:xfrm>
            </p:grpSpPr>
            <p:sp>
              <p:nvSpPr>
                <p:cNvPr id="3879" name="Freeform: Shape 5311">
                  <a:extLst>
                    <a:ext uri="{FF2B5EF4-FFF2-40B4-BE49-F238E27FC236}">
                      <a16:creationId xmlns:a16="http://schemas.microsoft.com/office/drawing/2014/main" id="{E4B36FB2-01E8-3F59-2B4A-A83BBF4BEB42}"/>
                    </a:ext>
                  </a:extLst>
                </p:cNvPr>
                <p:cNvSpPr/>
                <p:nvPr/>
              </p:nvSpPr>
              <p:spPr bwMode="gray">
                <a:xfrm>
                  <a:off x="6011894"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80" name="Freeform: Shape 5312">
                  <a:extLst>
                    <a:ext uri="{FF2B5EF4-FFF2-40B4-BE49-F238E27FC236}">
                      <a16:creationId xmlns:a16="http://schemas.microsoft.com/office/drawing/2014/main" id="{12AD182C-CCF3-C55A-075D-7CD715E5C0D8}"/>
                    </a:ext>
                  </a:extLst>
                </p:cNvPr>
                <p:cNvSpPr/>
                <p:nvPr/>
              </p:nvSpPr>
              <p:spPr bwMode="gray">
                <a:xfrm>
                  <a:off x="5981033"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0" name="Graphic 1443">
                <a:extLst>
                  <a:ext uri="{FF2B5EF4-FFF2-40B4-BE49-F238E27FC236}">
                    <a16:creationId xmlns:a16="http://schemas.microsoft.com/office/drawing/2014/main" id="{0FE6687B-E1F8-B805-1D5E-908E76234D6E}"/>
                  </a:ext>
                </a:extLst>
              </p:cNvPr>
              <p:cNvGrpSpPr/>
              <p:nvPr/>
            </p:nvGrpSpPr>
            <p:grpSpPr bwMode="gray">
              <a:xfrm>
                <a:off x="5957220" y="3398043"/>
                <a:ext cx="61817" cy="63722"/>
                <a:chOff x="5957220" y="3398043"/>
                <a:chExt cx="61817" cy="63722"/>
              </a:xfrm>
            </p:grpSpPr>
            <p:sp>
              <p:nvSpPr>
                <p:cNvPr id="3877" name="Freeform: Shape 5309">
                  <a:extLst>
                    <a:ext uri="{FF2B5EF4-FFF2-40B4-BE49-F238E27FC236}">
                      <a16:creationId xmlns:a16="http://schemas.microsoft.com/office/drawing/2014/main" id="{8E3FB30E-506E-B43F-A6DB-DF7C20C30A0D}"/>
                    </a:ext>
                  </a:extLst>
                </p:cNvPr>
                <p:cNvSpPr/>
                <p:nvPr/>
              </p:nvSpPr>
              <p:spPr bwMode="gray">
                <a:xfrm>
                  <a:off x="5988081" y="33980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78" name="Freeform: Shape 5310">
                  <a:extLst>
                    <a:ext uri="{FF2B5EF4-FFF2-40B4-BE49-F238E27FC236}">
                      <a16:creationId xmlns:a16="http://schemas.microsoft.com/office/drawing/2014/main" id="{9CE11F08-6CCF-0B5B-0A6B-19A62CCA8235}"/>
                    </a:ext>
                  </a:extLst>
                </p:cNvPr>
                <p:cNvSpPr/>
                <p:nvPr/>
              </p:nvSpPr>
              <p:spPr bwMode="gray">
                <a:xfrm>
                  <a:off x="5957220" y="342985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1" name="Graphic 1443">
                <a:extLst>
                  <a:ext uri="{FF2B5EF4-FFF2-40B4-BE49-F238E27FC236}">
                    <a16:creationId xmlns:a16="http://schemas.microsoft.com/office/drawing/2014/main" id="{3E34BD84-0A56-C179-E011-FB21DD472511}"/>
                  </a:ext>
                </a:extLst>
              </p:cNvPr>
              <p:cNvGrpSpPr/>
              <p:nvPr/>
            </p:nvGrpSpPr>
            <p:grpSpPr bwMode="gray">
              <a:xfrm>
                <a:off x="5943981" y="3384517"/>
                <a:ext cx="61817" cy="63722"/>
                <a:chOff x="5943981" y="3384517"/>
                <a:chExt cx="61817" cy="63722"/>
              </a:xfrm>
            </p:grpSpPr>
            <p:sp>
              <p:nvSpPr>
                <p:cNvPr id="3875" name="Freeform: Shape 5307">
                  <a:extLst>
                    <a:ext uri="{FF2B5EF4-FFF2-40B4-BE49-F238E27FC236}">
                      <a16:creationId xmlns:a16="http://schemas.microsoft.com/office/drawing/2014/main" id="{E5809053-7995-231B-AFE1-C9E4D6B58CAA}"/>
                    </a:ext>
                  </a:extLst>
                </p:cNvPr>
                <p:cNvSpPr/>
                <p:nvPr/>
              </p:nvSpPr>
              <p:spPr bwMode="gray">
                <a:xfrm>
                  <a:off x="5974842" y="338451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76" name="Freeform: Shape 5308">
                  <a:extLst>
                    <a:ext uri="{FF2B5EF4-FFF2-40B4-BE49-F238E27FC236}">
                      <a16:creationId xmlns:a16="http://schemas.microsoft.com/office/drawing/2014/main" id="{DD06FE0C-4514-A080-EB30-B151797EAD23}"/>
                    </a:ext>
                  </a:extLst>
                </p:cNvPr>
                <p:cNvSpPr/>
                <p:nvPr/>
              </p:nvSpPr>
              <p:spPr bwMode="gray">
                <a:xfrm>
                  <a:off x="5943981" y="341642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2" name="Graphic 1443">
                <a:extLst>
                  <a:ext uri="{FF2B5EF4-FFF2-40B4-BE49-F238E27FC236}">
                    <a16:creationId xmlns:a16="http://schemas.microsoft.com/office/drawing/2014/main" id="{666784A5-B3AF-02DF-0715-B333035B348E}"/>
                  </a:ext>
                </a:extLst>
              </p:cNvPr>
              <p:cNvGrpSpPr/>
              <p:nvPr/>
            </p:nvGrpSpPr>
            <p:grpSpPr bwMode="gray">
              <a:xfrm>
                <a:off x="5834062" y="3352704"/>
                <a:ext cx="61817" cy="63722"/>
                <a:chOff x="5834062" y="3352704"/>
                <a:chExt cx="61817" cy="63722"/>
              </a:xfrm>
            </p:grpSpPr>
            <p:sp>
              <p:nvSpPr>
                <p:cNvPr id="3873" name="Freeform: Shape 5305">
                  <a:extLst>
                    <a:ext uri="{FF2B5EF4-FFF2-40B4-BE49-F238E27FC236}">
                      <a16:creationId xmlns:a16="http://schemas.microsoft.com/office/drawing/2014/main" id="{8DE3C5E3-84D4-3F8F-BF93-84FD3F7D3336}"/>
                    </a:ext>
                  </a:extLst>
                </p:cNvPr>
                <p:cNvSpPr/>
                <p:nvPr/>
              </p:nvSpPr>
              <p:spPr bwMode="gray">
                <a:xfrm>
                  <a:off x="5864923"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74" name="Freeform: Shape 5306">
                  <a:extLst>
                    <a:ext uri="{FF2B5EF4-FFF2-40B4-BE49-F238E27FC236}">
                      <a16:creationId xmlns:a16="http://schemas.microsoft.com/office/drawing/2014/main" id="{F37DAB50-D1B0-B65F-3ADD-712D841BBB0E}"/>
                    </a:ext>
                  </a:extLst>
                </p:cNvPr>
                <p:cNvSpPr/>
                <p:nvPr/>
              </p:nvSpPr>
              <p:spPr bwMode="gray">
                <a:xfrm>
                  <a:off x="5834062"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3" name="Graphic 1443">
                <a:extLst>
                  <a:ext uri="{FF2B5EF4-FFF2-40B4-BE49-F238E27FC236}">
                    <a16:creationId xmlns:a16="http://schemas.microsoft.com/office/drawing/2014/main" id="{9DA68813-E04D-06BF-3B77-C3644A0998CD}"/>
                  </a:ext>
                </a:extLst>
              </p:cNvPr>
              <p:cNvGrpSpPr/>
              <p:nvPr/>
            </p:nvGrpSpPr>
            <p:grpSpPr bwMode="gray">
              <a:xfrm>
                <a:off x="5803106" y="3352704"/>
                <a:ext cx="61817" cy="63722"/>
                <a:chOff x="5803106" y="3352704"/>
                <a:chExt cx="61817" cy="63722"/>
              </a:xfrm>
            </p:grpSpPr>
            <p:sp>
              <p:nvSpPr>
                <p:cNvPr id="3871" name="Freeform: Shape 5303">
                  <a:extLst>
                    <a:ext uri="{FF2B5EF4-FFF2-40B4-BE49-F238E27FC236}">
                      <a16:creationId xmlns:a16="http://schemas.microsoft.com/office/drawing/2014/main" id="{F0F68332-E054-5D2A-6E69-A0B9F79C2734}"/>
                    </a:ext>
                  </a:extLst>
                </p:cNvPr>
                <p:cNvSpPr/>
                <p:nvPr/>
              </p:nvSpPr>
              <p:spPr bwMode="gray">
                <a:xfrm>
                  <a:off x="5834062"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72" name="Freeform: Shape 5304">
                  <a:extLst>
                    <a:ext uri="{FF2B5EF4-FFF2-40B4-BE49-F238E27FC236}">
                      <a16:creationId xmlns:a16="http://schemas.microsoft.com/office/drawing/2014/main" id="{0EE373BC-2520-9CF7-DC2D-325FE0BF7FDE}"/>
                    </a:ext>
                  </a:extLst>
                </p:cNvPr>
                <p:cNvSpPr/>
                <p:nvPr/>
              </p:nvSpPr>
              <p:spPr bwMode="gray">
                <a:xfrm>
                  <a:off x="5803106"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4" name="Graphic 1443">
                <a:extLst>
                  <a:ext uri="{FF2B5EF4-FFF2-40B4-BE49-F238E27FC236}">
                    <a16:creationId xmlns:a16="http://schemas.microsoft.com/office/drawing/2014/main" id="{6DF38580-5043-D649-FDB0-EB4C80B51DE9}"/>
                  </a:ext>
                </a:extLst>
              </p:cNvPr>
              <p:cNvGrpSpPr/>
              <p:nvPr/>
            </p:nvGrpSpPr>
            <p:grpSpPr bwMode="gray">
              <a:xfrm>
                <a:off x="5775674" y="3352704"/>
                <a:ext cx="61817" cy="63722"/>
                <a:chOff x="5775674" y="3352704"/>
                <a:chExt cx="61817" cy="63722"/>
              </a:xfrm>
            </p:grpSpPr>
            <p:sp>
              <p:nvSpPr>
                <p:cNvPr id="3869" name="Freeform: Shape 5301">
                  <a:extLst>
                    <a:ext uri="{FF2B5EF4-FFF2-40B4-BE49-F238E27FC236}">
                      <a16:creationId xmlns:a16="http://schemas.microsoft.com/office/drawing/2014/main" id="{4CD794DA-1947-20AB-1BD2-EA1558857FCF}"/>
                    </a:ext>
                  </a:extLst>
                </p:cNvPr>
                <p:cNvSpPr/>
                <p:nvPr/>
              </p:nvSpPr>
              <p:spPr bwMode="gray">
                <a:xfrm>
                  <a:off x="5806630" y="335270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70" name="Freeform: Shape 5302">
                  <a:extLst>
                    <a:ext uri="{FF2B5EF4-FFF2-40B4-BE49-F238E27FC236}">
                      <a16:creationId xmlns:a16="http://schemas.microsoft.com/office/drawing/2014/main" id="{A77873A8-64FE-D92A-F3A8-0F2476BF439F}"/>
                    </a:ext>
                  </a:extLst>
                </p:cNvPr>
                <p:cNvSpPr/>
                <p:nvPr/>
              </p:nvSpPr>
              <p:spPr bwMode="gray">
                <a:xfrm>
                  <a:off x="5775674" y="338451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5" name="Graphic 1443">
                <a:extLst>
                  <a:ext uri="{FF2B5EF4-FFF2-40B4-BE49-F238E27FC236}">
                    <a16:creationId xmlns:a16="http://schemas.microsoft.com/office/drawing/2014/main" id="{A44B79FB-6B74-E57E-B998-A21DE097F467}"/>
                  </a:ext>
                </a:extLst>
              </p:cNvPr>
              <p:cNvGrpSpPr/>
              <p:nvPr/>
            </p:nvGrpSpPr>
            <p:grpSpPr bwMode="gray">
              <a:xfrm>
                <a:off x="5764244" y="3346513"/>
                <a:ext cx="61817" cy="63722"/>
                <a:chOff x="5764244" y="3346513"/>
                <a:chExt cx="61817" cy="63722"/>
              </a:xfrm>
            </p:grpSpPr>
            <p:sp>
              <p:nvSpPr>
                <p:cNvPr id="3867" name="Freeform: Shape 5299">
                  <a:extLst>
                    <a:ext uri="{FF2B5EF4-FFF2-40B4-BE49-F238E27FC236}">
                      <a16:creationId xmlns:a16="http://schemas.microsoft.com/office/drawing/2014/main" id="{25744D02-E041-4050-64C3-506C9FB07A57}"/>
                    </a:ext>
                  </a:extLst>
                </p:cNvPr>
                <p:cNvSpPr/>
                <p:nvPr/>
              </p:nvSpPr>
              <p:spPr bwMode="gray">
                <a:xfrm>
                  <a:off x="5795200" y="334651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8" name="Freeform: Shape 5300">
                  <a:extLst>
                    <a:ext uri="{FF2B5EF4-FFF2-40B4-BE49-F238E27FC236}">
                      <a16:creationId xmlns:a16="http://schemas.microsoft.com/office/drawing/2014/main" id="{34BAA9D9-E616-27C1-CD50-B93CA873B9BB}"/>
                    </a:ext>
                  </a:extLst>
                </p:cNvPr>
                <p:cNvSpPr/>
                <p:nvPr/>
              </p:nvSpPr>
              <p:spPr bwMode="gray">
                <a:xfrm>
                  <a:off x="5764244" y="33784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6" name="Graphic 1443">
                <a:extLst>
                  <a:ext uri="{FF2B5EF4-FFF2-40B4-BE49-F238E27FC236}">
                    <a16:creationId xmlns:a16="http://schemas.microsoft.com/office/drawing/2014/main" id="{D70F9897-A451-D448-B57D-4AB5C75ED592}"/>
                  </a:ext>
                </a:extLst>
              </p:cNvPr>
              <p:cNvGrpSpPr/>
              <p:nvPr/>
            </p:nvGrpSpPr>
            <p:grpSpPr bwMode="gray">
              <a:xfrm>
                <a:off x="5702427" y="3304031"/>
                <a:ext cx="61817" cy="63722"/>
                <a:chOff x="5702427" y="3304031"/>
                <a:chExt cx="61817" cy="63722"/>
              </a:xfrm>
            </p:grpSpPr>
            <p:sp>
              <p:nvSpPr>
                <p:cNvPr id="3865" name="Freeform: Shape 5297">
                  <a:extLst>
                    <a:ext uri="{FF2B5EF4-FFF2-40B4-BE49-F238E27FC236}">
                      <a16:creationId xmlns:a16="http://schemas.microsoft.com/office/drawing/2014/main" id="{5B5D0D60-0A77-EEAE-8E42-42E8399A4BF1}"/>
                    </a:ext>
                  </a:extLst>
                </p:cNvPr>
                <p:cNvSpPr/>
                <p:nvPr/>
              </p:nvSpPr>
              <p:spPr bwMode="gray">
                <a:xfrm>
                  <a:off x="5733383"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6" name="Freeform: Shape 5298">
                  <a:extLst>
                    <a:ext uri="{FF2B5EF4-FFF2-40B4-BE49-F238E27FC236}">
                      <a16:creationId xmlns:a16="http://schemas.microsoft.com/office/drawing/2014/main" id="{F87AA949-0680-2050-481F-D385A756851A}"/>
                    </a:ext>
                  </a:extLst>
                </p:cNvPr>
                <p:cNvSpPr/>
                <p:nvPr/>
              </p:nvSpPr>
              <p:spPr bwMode="gray">
                <a:xfrm>
                  <a:off x="5702427"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7" name="Graphic 1443">
                <a:extLst>
                  <a:ext uri="{FF2B5EF4-FFF2-40B4-BE49-F238E27FC236}">
                    <a16:creationId xmlns:a16="http://schemas.microsoft.com/office/drawing/2014/main" id="{DA7129DC-FBA5-360A-4D2C-01F2629924F0}"/>
                  </a:ext>
                </a:extLst>
              </p:cNvPr>
              <p:cNvGrpSpPr/>
              <p:nvPr/>
            </p:nvGrpSpPr>
            <p:grpSpPr bwMode="gray">
              <a:xfrm>
                <a:off x="5684234" y="3304031"/>
                <a:ext cx="61817" cy="63722"/>
                <a:chOff x="5684234" y="3304031"/>
                <a:chExt cx="61817" cy="63722"/>
              </a:xfrm>
            </p:grpSpPr>
            <p:sp>
              <p:nvSpPr>
                <p:cNvPr id="3863" name="Freeform: Shape 5295">
                  <a:extLst>
                    <a:ext uri="{FF2B5EF4-FFF2-40B4-BE49-F238E27FC236}">
                      <a16:creationId xmlns:a16="http://schemas.microsoft.com/office/drawing/2014/main" id="{20404A52-A9A7-2C2F-8075-15393B53EA79}"/>
                    </a:ext>
                  </a:extLst>
                </p:cNvPr>
                <p:cNvSpPr/>
                <p:nvPr/>
              </p:nvSpPr>
              <p:spPr bwMode="gray">
                <a:xfrm>
                  <a:off x="571509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4" name="Freeform: Shape 5296">
                  <a:extLst>
                    <a:ext uri="{FF2B5EF4-FFF2-40B4-BE49-F238E27FC236}">
                      <a16:creationId xmlns:a16="http://schemas.microsoft.com/office/drawing/2014/main" id="{FA1622D1-7C10-D8E3-F9D2-339DAE70DE22}"/>
                    </a:ext>
                  </a:extLst>
                </p:cNvPr>
                <p:cNvSpPr/>
                <p:nvPr/>
              </p:nvSpPr>
              <p:spPr bwMode="gray">
                <a:xfrm>
                  <a:off x="568423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8" name="Graphic 1443">
                <a:extLst>
                  <a:ext uri="{FF2B5EF4-FFF2-40B4-BE49-F238E27FC236}">
                    <a16:creationId xmlns:a16="http://schemas.microsoft.com/office/drawing/2014/main" id="{02AFCF93-B0D6-2D6B-18C5-0C681799071E}"/>
                  </a:ext>
                </a:extLst>
              </p:cNvPr>
              <p:cNvGrpSpPr/>
              <p:nvPr/>
            </p:nvGrpSpPr>
            <p:grpSpPr bwMode="gray">
              <a:xfrm>
                <a:off x="5655564" y="3304031"/>
                <a:ext cx="61817" cy="63722"/>
                <a:chOff x="5655564" y="3304031"/>
                <a:chExt cx="61817" cy="63722"/>
              </a:xfrm>
            </p:grpSpPr>
            <p:sp>
              <p:nvSpPr>
                <p:cNvPr id="3861" name="Freeform: Shape 5293">
                  <a:extLst>
                    <a:ext uri="{FF2B5EF4-FFF2-40B4-BE49-F238E27FC236}">
                      <a16:creationId xmlns:a16="http://schemas.microsoft.com/office/drawing/2014/main" id="{C7EC068E-9CB0-011C-D5F9-96396A5B0DE4}"/>
                    </a:ext>
                  </a:extLst>
                </p:cNvPr>
                <p:cNvSpPr/>
                <p:nvPr/>
              </p:nvSpPr>
              <p:spPr bwMode="gray">
                <a:xfrm>
                  <a:off x="5686425"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2" name="Freeform: Shape 5294">
                  <a:extLst>
                    <a:ext uri="{FF2B5EF4-FFF2-40B4-BE49-F238E27FC236}">
                      <a16:creationId xmlns:a16="http://schemas.microsoft.com/office/drawing/2014/main" id="{4AFAFAC8-F130-C22B-233C-292256D4F75B}"/>
                    </a:ext>
                  </a:extLst>
                </p:cNvPr>
                <p:cNvSpPr/>
                <p:nvPr/>
              </p:nvSpPr>
              <p:spPr bwMode="gray">
                <a:xfrm>
                  <a:off x="5655564"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399" name="Graphic 1443">
                <a:extLst>
                  <a:ext uri="{FF2B5EF4-FFF2-40B4-BE49-F238E27FC236}">
                    <a16:creationId xmlns:a16="http://schemas.microsoft.com/office/drawing/2014/main" id="{64769BFF-FF4A-6CC0-4791-24B00D843548}"/>
                  </a:ext>
                </a:extLst>
              </p:cNvPr>
              <p:cNvGrpSpPr/>
              <p:nvPr/>
            </p:nvGrpSpPr>
            <p:grpSpPr bwMode="gray">
              <a:xfrm>
                <a:off x="5591460" y="3304031"/>
                <a:ext cx="61817" cy="63722"/>
                <a:chOff x="5591460" y="3304031"/>
                <a:chExt cx="61817" cy="63722"/>
              </a:xfrm>
            </p:grpSpPr>
            <p:sp>
              <p:nvSpPr>
                <p:cNvPr id="3859" name="Freeform: Shape 5291">
                  <a:extLst>
                    <a:ext uri="{FF2B5EF4-FFF2-40B4-BE49-F238E27FC236}">
                      <a16:creationId xmlns:a16="http://schemas.microsoft.com/office/drawing/2014/main" id="{1D3045ED-D4DF-D282-31A4-7C5F33956CA4}"/>
                    </a:ext>
                  </a:extLst>
                </p:cNvPr>
                <p:cNvSpPr/>
                <p:nvPr/>
              </p:nvSpPr>
              <p:spPr bwMode="gray">
                <a:xfrm>
                  <a:off x="5622417"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60" name="Freeform: Shape 5292">
                  <a:extLst>
                    <a:ext uri="{FF2B5EF4-FFF2-40B4-BE49-F238E27FC236}">
                      <a16:creationId xmlns:a16="http://schemas.microsoft.com/office/drawing/2014/main" id="{88181DDA-F8E2-3A55-BF2D-12307A0C61F9}"/>
                    </a:ext>
                  </a:extLst>
                </p:cNvPr>
                <p:cNvSpPr/>
                <p:nvPr/>
              </p:nvSpPr>
              <p:spPr bwMode="gray">
                <a:xfrm>
                  <a:off x="5591460"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0" name="Graphic 1443">
                <a:extLst>
                  <a:ext uri="{FF2B5EF4-FFF2-40B4-BE49-F238E27FC236}">
                    <a16:creationId xmlns:a16="http://schemas.microsoft.com/office/drawing/2014/main" id="{7E0ED25B-A126-42FF-0922-15A789BE42C6}"/>
                  </a:ext>
                </a:extLst>
              </p:cNvPr>
              <p:cNvGrpSpPr/>
              <p:nvPr/>
            </p:nvGrpSpPr>
            <p:grpSpPr bwMode="gray">
              <a:xfrm>
                <a:off x="5538882" y="3294030"/>
                <a:ext cx="61817" cy="63722"/>
                <a:chOff x="5538882" y="3294030"/>
                <a:chExt cx="61817" cy="63722"/>
              </a:xfrm>
            </p:grpSpPr>
            <p:sp>
              <p:nvSpPr>
                <p:cNvPr id="3857" name="Freeform: Shape 5289">
                  <a:extLst>
                    <a:ext uri="{FF2B5EF4-FFF2-40B4-BE49-F238E27FC236}">
                      <a16:creationId xmlns:a16="http://schemas.microsoft.com/office/drawing/2014/main" id="{D6950017-B9B9-B507-A88D-38E97D4FB37F}"/>
                    </a:ext>
                  </a:extLst>
                </p:cNvPr>
                <p:cNvSpPr/>
                <p:nvPr/>
              </p:nvSpPr>
              <p:spPr bwMode="gray">
                <a:xfrm>
                  <a:off x="5569743"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58" name="Freeform: Shape 5290">
                  <a:extLst>
                    <a:ext uri="{FF2B5EF4-FFF2-40B4-BE49-F238E27FC236}">
                      <a16:creationId xmlns:a16="http://schemas.microsoft.com/office/drawing/2014/main" id="{7054F14C-4275-6EFA-AFCD-CAD2DBF76266}"/>
                    </a:ext>
                  </a:extLst>
                </p:cNvPr>
                <p:cNvSpPr/>
                <p:nvPr/>
              </p:nvSpPr>
              <p:spPr bwMode="gray">
                <a:xfrm>
                  <a:off x="5538882"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1" name="Graphic 1443">
                <a:extLst>
                  <a:ext uri="{FF2B5EF4-FFF2-40B4-BE49-F238E27FC236}">
                    <a16:creationId xmlns:a16="http://schemas.microsoft.com/office/drawing/2014/main" id="{6C001143-75F3-DDCB-7567-9D074F7E3195}"/>
                  </a:ext>
                </a:extLst>
              </p:cNvPr>
              <p:cNvGrpSpPr/>
              <p:nvPr/>
            </p:nvGrpSpPr>
            <p:grpSpPr bwMode="gray">
              <a:xfrm>
                <a:off x="5552789" y="3294030"/>
                <a:ext cx="61817" cy="63722"/>
                <a:chOff x="5552789" y="3294030"/>
                <a:chExt cx="61817" cy="63722"/>
              </a:xfrm>
            </p:grpSpPr>
            <p:sp>
              <p:nvSpPr>
                <p:cNvPr id="3855" name="Freeform: Shape 5287">
                  <a:extLst>
                    <a:ext uri="{FF2B5EF4-FFF2-40B4-BE49-F238E27FC236}">
                      <a16:creationId xmlns:a16="http://schemas.microsoft.com/office/drawing/2014/main" id="{D9DAD13D-FD6F-1A40-AF2E-7C19F44EB13D}"/>
                    </a:ext>
                  </a:extLst>
                </p:cNvPr>
                <p:cNvSpPr/>
                <p:nvPr/>
              </p:nvSpPr>
              <p:spPr bwMode="gray">
                <a:xfrm>
                  <a:off x="558365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56" name="Freeform: Shape 5288">
                  <a:extLst>
                    <a:ext uri="{FF2B5EF4-FFF2-40B4-BE49-F238E27FC236}">
                      <a16:creationId xmlns:a16="http://schemas.microsoft.com/office/drawing/2014/main" id="{28FF22AA-A742-66C8-A280-BD4928290048}"/>
                    </a:ext>
                  </a:extLst>
                </p:cNvPr>
                <p:cNvSpPr/>
                <p:nvPr/>
              </p:nvSpPr>
              <p:spPr bwMode="gray">
                <a:xfrm>
                  <a:off x="5552789"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2" name="Graphic 1443">
                <a:extLst>
                  <a:ext uri="{FF2B5EF4-FFF2-40B4-BE49-F238E27FC236}">
                    <a16:creationId xmlns:a16="http://schemas.microsoft.com/office/drawing/2014/main" id="{C7F7CC2C-C385-A408-41E5-7D0C07989B20}"/>
                  </a:ext>
                </a:extLst>
              </p:cNvPr>
              <p:cNvGrpSpPr/>
              <p:nvPr/>
            </p:nvGrpSpPr>
            <p:grpSpPr bwMode="gray">
              <a:xfrm>
                <a:off x="5569743" y="3294030"/>
                <a:ext cx="61817" cy="63722"/>
                <a:chOff x="5569743" y="3294030"/>
                <a:chExt cx="61817" cy="63722"/>
              </a:xfrm>
            </p:grpSpPr>
            <p:sp>
              <p:nvSpPr>
                <p:cNvPr id="3853" name="Freeform: Shape 5285">
                  <a:extLst>
                    <a:ext uri="{FF2B5EF4-FFF2-40B4-BE49-F238E27FC236}">
                      <a16:creationId xmlns:a16="http://schemas.microsoft.com/office/drawing/2014/main" id="{70461326-0873-4BCF-499E-FC9015F8CDC4}"/>
                    </a:ext>
                  </a:extLst>
                </p:cNvPr>
                <p:cNvSpPr/>
                <p:nvPr/>
              </p:nvSpPr>
              <p:spPr bwMode="gray">
                <a:xfrm>
                  <a:off x="5600700" y="329403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54" name="Freeform: Shape 5286">
                  <a:extLst>
                    <a:ext uri="{FF2B5EF4-FFF2-40B4-BE49-F238E27FC236}">
                      <a16:creationId xmlns:a16="http://schemas.microsoft.com/office/drawing/2014/main" id="{E50A5D9B-D00C-8E5A-ABA7-D3279E931340}"/>
                    </a:ext>
                  </a:extLst>
                </p:cNvPr>
                <p:cNvSpPr/>
                <p:nvPr/>
              </p:nvSpPr>
              <p:spPr bwMode="gray">
                <a:xfrm>
                  <a:off x="5569743" y="33258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3" name="Graphic 1443">
                <a:extLst>
                  <a:ext uri="{FF2B5EF4-FFF2-40B4-BE49-F238E27FC236}">
                    <a16:creationId xmlns:a16="http://schemas.microsoft.com/office/drawing/2014/main" id="{3BD4D2BE-CD72-1EC2-1F21-729DC5138142}"/>
                  </a:ext>
                </a:extLst>
              </p:cNvPr>
              <p:cNvGrpSpPr/>
              <p:nvPr/>
            </p:nvGrpSpPr>
            <p:grpSpPr bwMode="gray">
              <a:xfrm>
                <a:off x="5519547" y="3269455"/>
                <a:ext cx="61817" cy="63722"/>
                <a:chOff x="5519547" y="3269455"/>
                <a:chExt cx="61817" cy="63722"/>
              </a:xfrm>
            </p:grpSpPr>
            <p:sp>
              <p:nvSpPr>
                <p:cNvPr id="3851" name="Freeform: Shape 5283">
                  <a:extLst>
                    <a:ext uri="{FF2B5EF4-FFF2-40B4-BE49-F238E27FC236}">
                      <a16:creationId xmlns:a16="http://schemas.microsoft.com/office/drawing/2014/main" id="{D38A6F2D-92F4-F10F-A0A9-AFD8E9505668}"/>
                    </a:ext>
                  </a:extLst>
                </p:cNvPr>
                <p:cNvSpPr/>
                <p:nvPr/>
              </p:nvSpPr>
              <p:spPr bwMode="gray">
                <a:xfrm>
                  <a:off x="5550408"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52" name="Freeform: Shape 5284">
                  <a:extLst>
                    <a:ext uri="{FF2B5EF4-FFF2-40B4-BE49-F238E27FC236}">
                      <a16:creationId xmlns:a16="http://schemas.microsoft.com/office/drawing/2014/main" id="{107342E5-93F4-6EF1-4426-7AC48DF47BA6}"/>
                    </a:ext>
                  </a:extLst>
                </p:cNvPr>
                <p:cNvSpPr/>
                <p:nvPr/>
              </p:nvSpPr>
              <p:spPr bwMode="gray">
                <a:xfrm>
                  <a:off x="5519547"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4" name="Graphic 1443">
                <a:extLst>
                  <a:ext uri="{FF2B5EF4-FFF2-40B4-BE49-F238E27FC236}">
                    <a16:creationId xmlns:a16="http://schemas.microsoft.com/office/drawing/2014/main" id="{693B1665-D4CC-C703-B1FC-49204E35E2DB}"/>
                  </a:ext>
                </a:extLst>
              </p:cNvPr>
              <p:cNvGrpSpPr/>
              <p:nvPr/>
            </p:nvGrpSpPr>
            <p:grpSpPr bwMode="gray">
              <a:xfrm>
                <a:off x="5493162" y="3269455"/>
                <a:ext cx="61817" cy="63722"/>
                <a:chOff x="5493162" y="3269455"/>
                <a:chExt cx="61817" cy="63722"/>
              </a:xfrm>
            </p:grpSpPr>
            <p:sp>
              <p:nvSpPr>
                <p:cNvPr id="3849" name="Freeform: Shape 5281">
                  <a:extLst>
                    <a:ext uri="{FF2B5EF4-FFF2-40B4-BE49-F238E27FC236}">
                      <a16:creationId xmlns:a16="http://schemas.microsoft.com/office/drawing/2014/main" id="{6FBCF398-970E-FC9B-5BCA-166C910146B6}"/>
                    </a:ext>
                  </a:extLst>
                </p:cNvPr>
                <p:cNvSpPr/>
                <p:nvPr/>
              </p:nvSpPr>
              <p:spPr bwMode="gray">
                <a:xfrm>
                  <a:off x="552411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50" name="Freeform: Shape 5282">
                  <a:extLst>
                    <a:ext uri="{FF2B5EF4-FFF2-40B4-BE49-F238E27FC236}">
                      <a16:creationId xmlns:a16="http://schemas.microsoft.com/office/drawing/2014/main" id="{DFBC6980-4495-9063-FB9E-6361BC31B3AB}"/>
                    </a:ext>
                  </a:extLst>
                </p:cNvPr>
                <p:cNvSpPr/>
                <p:nvPr/>
              </p:nvSpPr>
              <p:spPr bwMode="gray">
                <a:xfrm>
                  <a:off x="5493162"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5" name="Graphic 1443">
                <a:extLst>
                  <a:ext uri="{FF2B5EF4-FFF2-40B4-BE49-F238E27FC236}">
                    <a16:creationId xmlns:a16="http://schemas.microsoft.com/office/drawing/2014/main" id="{F11CB2C0-1712-9B2A-ED62-14C12FC045DA}"/>
                  </a:ext>
                </a:extLst>
              </p:cNvPr>
              <p:cNvGrpSpPr/>
              <p:nvPr/>
            </p:nvGrpSpPr>
            <p:grpSpPr bwMode="gray">
              <a:xfrm>
                <a:off x="5483733" y="3269455"/>
                <a:ext cx="61817" cy="63722"/>
                <a:chOff x="5483733" y="3269455"/>
                <a:chExt cx="61817" cy="63722"/>
              </a:xfrm>
            </p:grpSpPr>
            <p:sp>
              <p:nvSpPr>
                <p:cNvPr id="3847" name="Freeform: Shape 5279">
                  <a:extLst>
                    <a:ext uri="{FF2B5EF4-FFF2-40B4-BE49-F238E27FC236}">
                      <a16:creationId xmlns:a16="http://schemas.microsoft.com/office/drawing/2014/main" id="{2CC4917B-6FAA-D708-D8DC-F1558C2EFF55}"/>
                    </a:ext>
                  </a:extLst>
                </p:cNvPr>
                <p:cNvSpPr/>
                <p:nvPr/>
              </p:nvSpPr>
              <p:spPr bwMode="gray">
                <a:xfrm>
                  <a:off x="551468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8" name="Freeform: Shape 5280">
                  <a:extLst>
                    <a:ext uri="{FF2B5EF4-FFF2-40B4-BE49-F238E27FC236}">
                      <a16:creationId xmlns:a16="http://schemas.microsoft.com/office/drawing/2014/main" id="{BE5E1561-D2D3-871B-73F1-37286666F6A8}"/>
                    </a:ext>
                  </a:extLst>
                </p:cNvPr>
                <p:cNvSpPr/>
                <p:nvPr/>
              </p:nvSpPr>
              <p:spPr bwMode="gray">
                <a:xfrm>
                  <a:off x="5483733"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6" name="Graphic 1443">
                <a:extLst>
                  <a:ext uri="{FF2B5EF4-FFF2-40B4-BE49-F238E27FC236}">
                    <a16:creationId xmlns:a16="http://schemas.microsoft.com/office/drawing/2014/main" id="{773F685D-372A-C048-7E73-385BA4B3410A}"/>
                  </a:ext>
                </a:extLst>
              </p:cNvPr>
              <p:cNvGrpSpPr/>
              <p:nvPr/>
            </p:nvGrpSpPr>
            <p:grpSpPr bwMode="gray">
              <a:xfrm>
                <a:off x="5457729" y="3269455"/>
                <a:ext cx="61817" cy="63722"/>
                <a:chOff x="5457729" y="3269455"/>
                <a:chExt cx="61817" cy="63722"/>
              </a:xfrm>
            </p:grpSpPr>
            <p:sp>
              <p:nvSpPr>
                <p:cNvPr id="3845" name="Freeform: Shape 5277">
                  <a:extLst>
                    <a:ext uri="{FF2B5EF4-FFF2-40B4-BE49-F238E27FC236}">
                      <a16:creationId xmlns:a16="http://schemas.microsoft.com/office/drawing/2014/main" id="{B657C918-EF8F-6A69-BA27-11FC98AB1CF8}"/>
                    </a:ext>
                  </a:extLst>
                </p:cNvPr>
                <p:cNvSpPr/>
                <p:nvPr/>
              </p:nvSpPr>
              <p:spPr bwMode="gray">
                <a:xfrm>
                  <a:off x="548859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6" name="Freeform: Shape 5278">
                  <a:extLst>
                    <a:ext uri="{FF2B5EF4-FFF2-40B4-BE49-F238E27FC236}">
                      <a16:creationId xmlns:a16="http://schemas.microsoft.com/office/drawing/2014/main" id="{41C453D0-A947-6D93-B5E1-9FE0F97FE6A8}"/>
                    </a:ext>
                  </a:extLst>
                </p:cNvPr>
                <p:cNvSpPr/>
                <p:nvPr/>
              </p:nvSpPr>
              <p:spPr bwMode="gray">
                <a:xfrm>
                  <a:off x="5457729"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7" name="Graphic 1443">
                <a:extLst>
                  <a:ext uri="{FF2B5EF4-FFF2-40B4-BE49-F238E27FC236}">
                    <a16:creationId xmlns:a16="http://schemas.microsoft.com/office/drawing/2014/main" id="{7A75546A-F79C-382E-09A2-2DE1933BD7A5}"/>
                  </a:ext>
                </a:extLst>
              </p:cNvPr>
              <p:cNvGrpSpPr/>
              <p:nvPr/>
            </p:nvGrpSpPr>
            <p:grpSpPr bwMode="gray">
              <a:xfrm>
                <a:off x="5436108" y="3269455"/>
                <a:ext cx="61817" cy="63722"/>
                <a:chOff x="5436108" y="3269455"/>
                <a:chExt cx="61817" cy="63722"/>
              </a:xfrm>
            </p:grpSpPr>
            <p:sp>
              <p:nvSpPr>
                <p:cNvPr id="3843" name="Freeform: Shape 5275">
                  <a:extLst>
                    <a:ext uri="{FF2B5EF4-FFF2-40B4-BE49-F238E27FC236}">
                      <a16:creationId xmlns:a16="http://schemas.microsoft.com/office/drawing/2014/main" id="{7E8406E5-7A73-F2CF-1317-503217928D80}"/>
                    </a:ext>
                  </a:extLst>
                </p:cNvPr>
                <p:cNvSpPr/>
                <p:nvPr/>
              </p:nvSpPr>
              <p:spPr bwMode="gray">
                <a:xfrm>
                  <a:off x="5466969"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4" name="Freeform: Shape 5276">
                  <a:extLst>
                    <a:ext uri="{FF2B5EF4-FFF2-40B4-BE49-F238E27FC236}">
                      <a16:creationId xmlns:a16="http://schemas.microsoft.com/office/drawing/2014/main" id="{E06AEE7B-B12B-E654-0B4A-73E0534AC847}"/>
                    </a:ext>
                  </a:extLst>
                </p:cNvPr>
                <p:cNvSpPr/>
                <p:nvPr/>
              </p:nvSpPr>
              <p:spPr bwMode="gray">
                <a:xfrm>
                  <a:off x="5436108"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8" name="Graphic 1443">
                <a:extLst>
                  <a:ext uri="{FF2B5EF4-FFF2-40B4-BE49-F238E27FC236}">
                    <a16:creationId xmlns:a16="http://schemas.microsoft.com/office/drawing/2014/main" id="{0F8429A7-16A9-CD5A-D5ED-0C2325FA50CB}"/>
                  </a:ext>
                </a:extLst>
              </p:cNvPr>
              <p:cNvGrpSpPr/>
              <p:nvPr/>
            </p:nvGrpSpPr>
            <p:grpSpPr bwMode="gray">
              <a:xfrm>
                <a:off x="5415724" y="3269455"/>
                <a:ext cx="61817" cy="63722"/>
                <a:chOff x="5415724" y="3269455"/>
                <a:chExt cx="61817" cy="63722"/>
              </a:xfrm>
            </p:grpSpPr>
            <p:sp>
              <p:nvSpPr>
                <p:cNvPr id="3841" name="Freeform: Shape 5273">
                  <a:extLst>
                    <a:ext uri="{FF2B5EF4-FFF2-40B4-BE49-F238E27FC236}">
                      <a16:creationId xmlns:a16="http://schemas.microsoft.com/office/drawing/2014/main" id="{6E203E72-D7C4-BA2F-FF60-AD5CEA55A8B4}"/>
                    </a:ext>
                  </a:extLst>
                </p:cNvPr>
                <p:cNvSpPr/>
                <p:nvPr/>
              </p:nvSpPr>
              <p:spPr bwMode="gray">
                <a:xfrm>
                  <a:off x="5446680" y="326945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2" name="Freeform: Shape 5274">
                  <a:extLst>
                    <a:ext uri="{FF2B5EF4-FFF2-40B4-BE49-F238E27FC236}">
                      <a16:creationId xmlns:a16="http://schemas.microsoft.com/office/drawing/2014/main" id="{3A88E51A-9AC7-2E1A-BAC1-7080160AF984}"/>
                    </a:ext>
                  </a:extLst>
                </p:cNvPr>
                <p:cNvSpPr/>
                <p:nvPr/>
              </p:nvSpPr>
              <p:spPr bwMode="gray">
                <a:xfrm>
                  <a:off x="5415724" y="33013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09" name="Graphic 1443">
                <a:extLst>
                  <a:ext uri="{FF2B5EF4-FFF2-40B4-BE49-F238E27FC236}">
                    <a16:creationId xmlns:a16="http://schemas.microsoft.com/office/drawing/2014/main" id="{69994019-07B4-6730-38C2-B464BFA8DD9D}"/>
                  </a:ext>
                </a:extLst>
              </p:cNvPr>
              <p:cNvGrpSpPr/>
              <p:nvPr/>
            </p:nvGrpSpPr>
            <p:grpSpPr bwMode="gray">
              <a:xfrm>
                <a:off x="5393531" y="3259168"/>
                <a:ext cx="61817" cy="63627"/>
                <a:chOff x="5393531" y="3259168"/>
                <a:chExt cx="61817" cy="63627"/>
              </a:xfrm>
            </p:grpSpPr>
            <p:sp>
              <p:nvSpPr>
                <p:cNvPr id="3839" name="Freeform: Shape 5271">
                  <a:extLst>
                    <a:ext uri="{FF2B5EF4-FFF2-40B4-BE49-F238E27FC236}">
                      <a16:creationId xmlns:a16="http://schemas.microsoft.com/office/drawing/2014/main" id="{88AC67F2-42C6-8694-57B7-C5A62FE402CA}"/>
                    </a:ext>
                  </a:extLst>
                </p:cNvPr>
                <p:cNvSpPr/>
                <p:nvPr/>
              </p:nvSpPr>
              <p:spPr bwMode="gray">
                <a:xfrm>
                  <a:off x="5424392" y="325916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40" name="Freeform: Shape 5272">
                  <a:extLst>
                    <a:ext uri="{FF2B5EF4-FFF2-40B4-BE49-F238E27FC236}">
                      <a16:creationId xmlns:a16="http://schemas.microsoft.com/office/drawing/2014/main" id="{5A4B8FD4-112B-2364-4494-EE425F60E949}"/>
                    </a:ext>
                  </a:extLst>
                </p:cNvPr>
                <p:cNvSpPr/>
                <p:nvPr/>
              </p:nvSpPr>
              <p:spPr bwMode="gray">
                <a:xfrm>
                  <a:off x="5393531" y="329098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0" name="Graphic 1443">
                <a:extLst>
                  <a:ext uri="{FF2B5EF4-FFF2-40B4-BE49-F238E27FC236}">
                    <a16:creationId xmlns:a16="http://schemas.microsoft.com/office/drawing/2014/main" id="{FE44B66F-9080-6823-EDBA-9EE0C7ABA3C0}"/>
                  </a:ext>
                </a:extLst>
              </p:cNvPr>
              <p:cNvGrpSpPr/>
              <p:nvPr/>
            </p:nvGrpSpPr>
            <p:grpSpPr bwMode="gray">
              <a:xfrm>
                <a:off x="5377053" y="3250310"/>
                <a:ext cx="61817" cy="63722"/>
                <a:chOff x="5377053" y="3250310"/>
                <a:chExt cx="61817" cy="63722"/>
              </a:xfrm>
            </p:grpSpPr>
            <p:sp>
              <p:nvSpPr>
                <p:cNvPr id="3837" name="Freeform: Shape 5269">
                  <a:extLst>
                    <a:ext uri="{FF2B5EF4-FFF2-40B4-BE49-F238E27FC236}">
                      <a16:creationId xmlns:a16="http://schemas.microsoft.com/office/drawing/2014/main" id="{226E5475-4223-86BE-C988-F3BEBBBEAD36}"/>
                    </a:ext>
                  </a:extLst>
                </p:cNvPr>
                <p:cNvSpPr/>
                <p:nvPr/>
              </p:nvSpPr>
              <p:spPr bwMode="gray">
                <a:xfrm>
                  <a:off x="5407914" y="325031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38" name="Freeform: Shape 5270">
                  <a:extLst>
                    <a:ext uri="{FF2B5EF4-FFF2-40B4-BE49-F238E27FC236}">
                      <a16:creationId xmlns:a16="http://schemas.microsoft.com/office/drawing/2014/main" id="{DC011EE2-6ACA-52BA-FB97-F7B3B97CB583}"/>
                    </a:ext>
                  </a:extLst>
                </p:cNvPr>
                <p:cNvSpPr/>
                <p:nvPr/>
              </p:nvSpPr>
              <p:spPr bwMode="gray">
                <a:xfrm>
                  <a:off x="5377053" y="328221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1" name="Graphic 1443">
                <a:extLst>
                  <a:ext uri="{FF2B5EF4-FFF2-40B4-BE49-F238E27FC236}">
                    <a16:creationId xmlns:a16="http://schemas.microsoft.com/office/drawing/2014/main" id="{06F3FD92-0520-6F2D-C5ED-D2F6F5748304}"/>
                  </a:ext>
                </a:extLst>
              </p:cNvPr>
              <p:cNvGrpSpPr/>
              <p:nvPr/>
            </p:nvGrpSpPr>
            <p:grpSpPr bwMode="gray">
              <a:xfrm>
                <a:off x="5335809" y="3232975"/>
                <a:ext cx="61817" cy="63627"/>
                <a:chOff x="5335809" y="3232975"/>
                <a:chExt cx="61817" cy="63627"/>
              </a:xfrm>
            </p:grpSpPr>
            <p:sp>
              <p:nvSpPr>
                <p:cNvPr id="3835" name="Freeform: Shape 5267">
                  <a:extLst>
                    <a:ext uri="{FF2B5EF4-FFF2-40B4-BE49-F238E27FC236}">
                      <a16:creationId xmlns:a16="http://schemas.microsoft.com/office/drawing/2014/main" id="{D7D4C9B0-D70E-DDEF-3C60-378874F5FCE9}"/>
                    </a:ext>
                  </a:extLst>
                </p:cNvPr>
                <p:cNvSpPr/>
                <p:nvPr/>
              </p:nvSpPr>
              <p:spPr bwMode="gray">
                <a:xfrm>
                  <a:off x="5366670" y="3232975"/>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36" name="Freeform: Shape 5268">
                  <a:extLst>
                    <a:ext uri="{FF2B5EF4-FFF2-40B4-BE49-F238E27FC236}">
                      <a16:creationId xmlns:a16="http://schemas.microsoft.com/office/drawing/2014/main" id="{130E20AF-41FA-C437-C089-59F4369DE2CA}"/>
                    </a:ext>
                  </a:extLst>
                </p:cNvPr>
                <p:cNvSpPr/>
                <p:nvPr/>
              </p:nvSpPr>
              <p:spPr bwMode="gray">
                <a:xfrm>
                  <a:off x="5335809" y="3264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2" name="Graphic 1443">
                <a:extLst>
                  <a:ext uri="{FF2B5EF4-FFF2-40B4-BE49-F238E27FC236}">
                    <a16:creationId xmlns:a16="http://schemas.microsoft.com/office/drawing/2014/main" id="{030B1340-AB6F-20FB-8BD4-52CCAC0E35EB}"/>
                  </a:ext>
                </a:extLst>
              </p:cNvPr>
              <p:cNvGrpSpPr/>
              <p:nvPr/>
            </p:nvGrpSpPr>
            <p:grpSpPr bwMode="gray">
              <a:xfrm>
                <a:off x="5278659" y="3212972"/>
                <a:ext cx="61817" cy="63722"/>
                <a:chOff x="5278659" y="3212972"/>
                <a:chExt cx="61817" cy="63722"/>
              </a:xfrm>
            </p:grpSpPr>
            <p:sp>
              <p:nvSpPr>
                <p:cNvPr id="3833" name="Freeform: Shape 5265">
                  <a:extLst>
                    <a:ext uri="{FF2B5EF4-FFF2-40B4-BE49-F238E27FC236}">
                      <a16:creationId xmlns:a16="http://schemas.microsoft.com/office/drawing/2014/main" id="{40B630F4-FB62-2BA7-E896-C0E208127A03}"/>
                    </a:ext>
                  </a:extLst>
                </p:cNvPr>
                <p:cNvSpPr/>
                <p:nvPr/>
              </p:nvSpPr>
              <p:spPr bwMode="gray">
                <a:xfrm>
                  <a:off x="5309616"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34" name="Freeform: Shape 5266">
                  <a:extLst>
                    <a:ext uri="{FF2B5EF4-FFF2-40B4-BE49-F238E27FC236}">
                      <a16:creationId xmlns:a16="http://schemas.microsoft.com/office/drawing/2014/main" id="{D1D9B420-757B-018E-BAE6-74778821F442}"/>
                    </a:ext>
                  </a:extLst>
                </p:cNvPr>
                <p:cNvSpPr/>
                <p:nvPr/>
              </p:nvSpPr>
              <p:spPr bwMode="gray">
                <a:xfrm>
                  <a:off x="527865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3" name="Graphic 1443">
                <a:extLst>
                  <a:ext uri="{FF2B5EF4-FFF2-40B4-BE49-F238E27FC236}">
                    <a16:creationId xmlns:a16="http://schemas.microsoft.com/office/drawing/2014/main" id="{CE025E27-4207-9C9E-09BF-F159C9C25A84}"/>
                  </a:ext>
                </a:extLst>
              </p:cNvPr>
              <p:cNvGrpSpPr/>
              <p:nvPr/>
            </p:nvGrpSpPr>
            <p:grpSpPr bwMode="gray">
              <a:xfrm>
                <a:off x="5027961" y="3172777"/>
                <a:ext cx="61817" cy="63722"/>
                <a:chOff x="5027961" y="3172777"/>
                <a:chExt cx="61817" cy="63722"/>
              </a:xfrm>
            </p:grpSpPr>
            <p:sp>
              <p:nvSpPr>
                <p:cNvPr id="3831" name="Freeform: Shape 5263">
                  <a:extLst>
                    <a:ext uri="{FF2B5EF4-FFF2-40B4-BE49-F238E27FC236}">
                      <a16:creationId xmlns:a16="http://schemas.microsoft.com/office/drawing/2014/main" id="{B3B8EA1E-6923-2495-D822-80583A58B9AE}"/>
                    </a:ext>
                  </a:extLst>
                </p:cNvPr>
                <p:cNvSpPr/>
                <p:nvPr/>
              </p:nvSpPr>
              <p:spPr bwMode="gray">
                <a:xfrm>
                  <a:off x="5058918"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32" name="Freeform: Shape 5264">
                  <a:extLst>
                    <a:ext uri="{FF2B5EF4-FFF2-40B4-BE49-F238E27FC236}">
                      <a16:creationId xmlns:a16="http://schemas.microsoft.com/office/drawing/2014/main" id="{3319E880-9421-5D61-435D-65CC8EEF67A6}"/>
                    </a:ext>
                  </a:extLst>
                </p:cNvPr>
                <p:cNvSpPr/>
                <p:nvPr/>
              </p:nvSpPr>
              <p:spPr bwMode="gray">
                <a:xfrm>
                  <a:off x="502796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4" name="Graphic 1443">
                <a:extLst>
                  <a:ext uri="{FF2B5EF4-FFF2-40B4-BE49-F238E27FC236}">
                    <a16:creationId xmlns:a16="http://schemas.microsoft.com/office/drawing/2014/main" id="{2CE4DEBC-41D5-B92D-85C5-B1763FB3F075}"/>
                  </a:ext>
                </a:extLst>
              </p:cNvPr>
              <p:cNvGrpSpPr/>
              <p:nvPr/>
            </p:nvGrpSpPr>
            <p:grpSpPr bwMode="gray">
              <a:xfrm>
                <a:off x="5040915" y="3172777"/>
                <a:ext cx="61817" cy="63722"/>
                <a:chOff x="5040915" y="3172777"/>
                <a:chExt cx="61817" cy="63722"/>
              </a:xfrm>
            </p:grpSpPr>
            <p:sp>
              <p:nvSpPr>
                <p:cNvPr id="3829" name="Freeform: Shape 5261">
                  <a:extLst>
                    <a:ext uri="{FF2B5EF4-FFF2-40B4-BE49-F238E27FC236}">
                      <a16:creationId xmlns:a16="http://schemas.microsoft.com/office/drawing/2014/main" id="{EF12A25D-BDFD-9E0F-E850-D54DBE97FF8C}"/>
                    </a:ext>
                  </a:extLst>
                </p:cNvPr>
                <p:cNvSpPr/>
                <p:nvPr/>
              </p:nvSpPr>
              <p:spPr bwMode="gray">
                <a:xfrm>
                  <a:off x="507177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30" name="Freeform: Shape 5262">
                  <a:extLst>
                    <a:ext uri="{FF2B5EF4-FFF2-40B4-BE49-F238E27FC236}">
                      <a16:creationId xmlns:a16="http://schemas.microsoft.com/office/drawing/2014/main" id="{C32CC7EA-9B74-7F22-C00C-BB845855CD37}"/>
                    </a:ext>
                  </a:extLst>
                </p:cNvPr>
                <p:cNvSpPr/>
                <p:nvPr/>
              </p:nvSpPr>
              <p:spPr bwMode="gray">
                <a:xfrm>
                  <a:off x="504091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5" name="Graphic 1443">
                <a:extLst>
                  <a:ext uri="{FF2B5EF4-FFF2-40B4-BE49-F238E27FC236}">
                    <a16:creationId xmlns:a16="http://schemas.microsoft.com/office/drawing/2014/main" id="{9D8A4FCE-0BC4-0459-1874-9792CC72CBE6}"/>
                  </a:ext>
                </a:extLst>
              </p:cNvPr>
              <p:cNvGrpSpPr/>
              <p:nvPr/>
            </p:nvGrpSpPr>
            <p:grpSpPr bwMode="gray">
              <a:xfrm>
                <a:off x="5055774" y="3172777"/>
                <a:ext cx="61817" cy="63722"/>
                <a:chOff x="5055774" y="3172777"/>
                <a:chExt cx="61817" cy="63722"/>
              </a:xfrm>
            </p:grpSpPr>
            <p:sp>
              <p:nvSpPr>
                <p:cNvPr id="3827" name="Freeform: Shape 5259">
                  <a:extLst>
                    <a:ext uri="{FF2B5EF4-FFF2-40B4-BE49-F238E27FC236}">
                      <a16:creationId xmlns:a16="http://schemas.microsoft.com/office/drawing/2014/main" id="{CB13A4C7-7C9A-9175-3F09-1D0427765D3E}"/>
                    </a:ext>
                  </a:extLst>
                </p:cNvPr>
                <p:cNvSpPr/>
                <p:nvPr/>
              </p:nvSpPr>
              <p:spPr bwMode="gray">
                <a:xfrm>
                  <a:off x="508663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8" name="Freeform: Shape 5260">
                  <a:extLst>
                    <a:ext uri="{FF2B5EF4-FFF2-40B4-BE49-F238E27FC236}">
                      <a16:creationId xmlns:a16="http://schemas.microsoft.com/office/drawing/2014/main" id="{2FD85EA5-1756-170F-FE55-A0F2EA857ECC}"/>
                    </a:ext>
                  </a:extLst>
                </p:cNvPr>
                <p:cNvSpPr/>
                <p:nvPr/>
              </p:nvSpPr>
              <p:spPr bwMode="gray">
                <a:xfrm>
                  <a:off x="505577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6" name="Graphic 1443">
                <a:extLst>
                  <a:ext uri="{FF2B5EF4-FFF2-40B4-BE49-F238E27FC236}">
                    <a16:creationId xmlns:a16="http://schemas.microsoft.com/office/drawing/2014/main" id="{01AF1508-365D-C1C1-7A87-AB8B089AA621}"/>
                  </a:ext>
                </a:extLst>
              </p:cNvPr>
              <p:cNvGrpSpPr/>
              <p:nvPr/>
            </p:nvGrpSpPr>
            <p:grpSpPr bwMode="gray">
              <a:xfrm>
                <a:off x="5068633" y="3172777"/>
                <a:ext cx="61817" cy="63722"/>
                <a:chOff x="5068633" y="3172777"/>
                <a:chExt cx="61817" cy="63722"/>
              </a:xfrm>
            </p:grpSpPr>
            <p:sp>
              <p:nvSpPr>
                <p:cNvPr id="3825" name="Freeform: Shape 5257">
                  <a:extLst>
                    <a:ext uri="{FF2B5EF4-FFF2-40B4-BE49-F238E27FC236}">
                      <a16:creationId xmlns:a16="http://schemas.microsoft.com/office/drawing/2014/main" id="{E9D392A3-9B4B-6D9A-358E-0EF906B91446}"/>
                    </a:ext>
                  </a:extLst>
                </p:cNvPr>
                <p:cNvSpPr/>
                <p:nvPr/>
              </p:nvSpPr>
              <p:spPr bwMode="gray">
                <a:xfrm>
                  <a:off x="509958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6" name="Freeform: Shape 5258">
                  <a:extLst>
                    <a:ext uri="{FF2B5EF4-FFF2-40B4-BE49-F238E27FC236}">
                      <a16:creationId xmlns:a16="http://schemas.microsoft.com/office/drawing/2014/main" id="{F0F1CC4E-DAD3-224B-1658-79A4F714431C}"/>
                    </a:ext>
                  </a:extLst>
                </p:cNvPr>
                <p:cNvSpPr/>
                <p:nvPr/>
              </p:nvSpPr>
              <p:spPr bwMode="gray">
                <a:xfrm>
                  <a:off x="506863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7" name="Graphic 1443">
                <a:extLst>
                  <a:ext uri="{FF2B5EF4-FFF2-40B4-BE49-F238E27FC236}">
                    <a16:creationId xmlns:a16="http://schemas.microsoft.com/office/drawing/2014/main" id="{837C9036-97A3-DE91-2A2A-0ABE0619F96D}"/>
                  </a:ext>
                </a:extLst>
              </p:cNvPr>
              <p:cNvGrpSpPr/>
              <p:nvPr/>
            </p:nvGrpSpPr>
            <p:grpSpPr bwMode="gray">
              <a:xfrm>
                <a:off x="5083111" y="3172777"/>
                <a:ext cx="61817" cy="63722"/>
                <a:chOff x="5083111" y="3172777"/>
                <a:chExt cx="61817" cy="63722"/>
              </a:xfrm>
            </p:grpSpPr>
            <p:sp>
              <p:nvSpPr>
                <p:cNvPr id="3823" name="Freeform: Shape 5255">
                  <a:extLst>
                    <a:ext uri="{FF2B5EF4-FFF2-40B4-BE49-F238E27FC236}">
                      <a16:creationId xmlns:a16="http://schemas.microsoft.com/office/drawing/2014/main" id="{83453A50-35ED-BD28-5260-1CD37EBE1213}"/>
                    </a:ext>
                  </a:extLst>
                </p:cNvPr>
                <p:cNvSpPr/>
                <p:nvPr/>
              </p:nvSpPr>
              <p:spPr bwMode="gray">
                <a:xfrm>
                  <a:off x="5113972"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4" name="Freeform: Shape 5256">
                  <a:extLst>
                    <a:ext uri="{FF2B5EF4-FFF2-40B4-BE49-F238E27FC236}">
                      <a16:creationId xmlns:a16="http://schemas.microsoft.com/office/drawing/2014/main" id="{B31E5E21-B8BF-8424-15E3-59C513B76666}"/>
                    </a:ext>
                  </a:extLst>
                </p:cNvPr>
                <p:cNvSpPr/>
                <p:nvPr/>
              </p:nvSpPr>
              <p:spPr bwMode="gray">
                <a:xfrm>
                  <a:off x="5083111"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8" name="Graphic 1443">
                <a:extLst>
                  <a:ext uri="{FF2B5EF4-FFF2-40B4-BE49-F238E27FC236}">
                    <a16:creationId xmlns:a16="http://schemas.microsoft.com/office/drawing/2014/main" id="{65D083F7-DB21-C2D2-93D0-DD4E0F5F0840}"/>
                  </a:ext>
                </a:extLst>
              </p:cNvPr>
              <p:cNvGrpSpPr/>
              <p:nvPr/>
            </p:nvGrpSpPr>
            <p:grpSpPr bwMode="gray">
              <a:xfrm>
                <a:off x="5095970" y="3172777"/>
                <a:ext cx="61817" cy="63722"/>
                <a:chOff x="5095970" y="3172777"/>
                <a:chExt cx="61817" cy="63722"/>
              </a:xfrm>
            </p:grpSpPr>
            <p:sp>
              <p:nvSpPr>
                <p:cNvPr id="3821" name="Freeform: Shape 5253">
                  <a:extLst>
                    <a:ext uri="{FF2B5EF4-FFF2-40B4-BE49-F238E27FC236}">
                      <a16:creationId xmlns:a16="http://schemas.microsoft.com/office/drawing/2014/main" id="{B00CA2C0-3988-9AFD-B2E8-CE5F649F889A}"/>
                    </a:ext>
                  </a:extLst>
                </p:cNvPr>
                <p:cNvSpPr/>
                <p:nvPr/>
              </p:nvSpPr>
              <p:spPr bwMode="gray">
                <a:xfrm>
                  <a:off x="5126926"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2" name="Freeform: Shape 5254">
                  <a:extLst>
                    <a:ext uri="{FF2B5EF4-FFF2-40B4-BE49-F238E27FC236}">
                      <a16:creationId xmlns:a16="http://schemas.microsoft.com/office/drawing/2014/main" id="{8E89622A-7141-5549-D4A6-E83FD39FBEC2}"/>
                    </a:ext>
                  </a:extLst>
                </p:cNvPr>
                <p:cNvSpPr/>
                <p:nvPr/>
              </p:nvSpPr>
              <p:spPr bwMode="gray">
                <a:xfrm>
                  <a:off x="5095970"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19" name="Graphic 1443">
                <a:extLst>
                  <a:ext uri="{FF2B5EF4-FFF2-40B4-BE49-F238E27FC236}">
                    <a16:creationId xmlns:a16="http://schemas.microsoft.com/office/drawing/2014/main" id="{F01D5C0E-5BE9-6ADE-05EB-C0F17F6482F1}"/>
                  </a:ext>
                </a:extLst>
              </p:cNvPr>
              <p:cNvGrpSpPr/>
              <p:nvPr/>
            </p:nvGrpSpPr>
            <p:grpSpPr bwMode="gray">
              <a:xfrm>
                <a:off x="5110924" y="3172777"/>
                <a:ext cx="61817" cy="63722"/>
                <a:chOff x="5110924" y="3172777"/>
                <a:chExt cx="61817" cy="63722"/>
              </a:xfrm>
            </p:grpSpPr>
            <p:sp>
              <p:nvSpPr>
                <p:cNvPr id="3819" name="Freeform: Shape 5251">
                  <a:extLst>
                    <a:ext uri="{FF2B5EF4-FFF2-40B4-BE49-F238E27FC236}">
                      <a16:creationId xmlns:a16="http://schemas.microsoft.com/office/drawing/2014/main" id="{1F073252-7FA0-C723-A9B3-9B351A27B198}"/>
                    </a:ext>
                  </a:extLst>
                </p:cNvPr>
                <p:cNvSpPr/>
                <p:nvPr/>
              </p:nvSpPr>
              <p:spPr bwMode="gray">
                <a:xfrm>
                  <a:off x="5141785"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20" name="Freeform: Shape 5252">
                  <a:extLst>
                    <a:ext uri="{FF2B5EF4-FFF2-40B4-BE49-F238E27FC236}">
                      <a16:creationId xmlns:a16="http://schemas.microsoft.com/office/drawing/2014/main" id="{B4794D8F-CAD5-BF9B-F742-4692A4DFF6CE}"/>
                    </a:ext>
                  </a:extLst>
                </p:cNvPr>
                <p:cNvSpPr/>
                <p:nvPr/>
              </p:nvSpPr>
              <p:spPr bwMode="gray">
                <a:xfrm>
                  <a:off x="5110924"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0" name="Graphic 1443">
                <a:extLst>
                  <a:ext uri="{FF2B5EF4-FFF2-40B4-BE49-F238E27FC236}">
                    <a16:creationId xmlns:a16="http://schemas.microsoft.com/office/drawing/2014/main" id="{C5BAC28C-EC98-AE2C-CC0E-E2032A822418}"/>
                  </a:ext>
                </a:extLst>
              </p:cNvPr>
              <p:cNvGrpSpPr/>
              <p:nvPr/>
            </p:nvGrpSpPr>
            <p:grpSpPr bwMode="gray">
              <a:xfrm>
                <a:off x="5154739" y="3172777"/>
                <a:ext cx="61817" cy="63722"/>
                <a:chOff x="5154739" y="3172777"/>
                <a:chExt cx="61817" cy="63722"/>
              </a:xfrm>
            </p:grpSpPr>
            <p:sp>
              <p:nvSpPr>
                <p:cNvPr id="3817" name="Freeform: Shape 5249">
                  <a:extLst>
                    <a:ext uri="{FF2B5EF4-FFF2-40B4-BE49-F238E27FC236}">
                      <a16:creationId xmlns:a16="http://schemas.microsoft.com/office/drawing/2014/main" id="{378463CC-207A-C0EC-98B8-34E4FDA3AAFF}"/>
                    </a:ext>
                  </a:extLst>
                </p:cNvPr>
                <p:cNvSpPr/>
                <p:nvPr/>
              </p:nvSpPr>
              <p:spPr bwMode="gray">
                <a:xfrm>
                  <a:off x="5185600"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18" name="Freeform: Shape 5250">
                  <a:extLst>
                    <a:ext uri="{FF2B5EF4-FFF2-40B4-BE49-F238E27FC236}">
                      <a16:creationId xmlns:a16="http://schemas.microsoft.com/office/drawing/2014/main" id="{F9B9FB08-19D3-97C4-8C8E-7E7EFAA46805}"/>
                    </a:ext>
                  </a:extLst>
                </p:cNvPr>
                <p:cNvSpPr/>
                <p:nvPr/>
              </p:nvSpPr>
              <p:spPr bwMode="gray">
                <a:xfrm>
                  <a:off x="5154739"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1" name="Graphic 1443">
                <a:extLst>
                  <a:ext uri="{FF2B5EF4-FFF2-40B4-BE49-F238E27FC236}">
                    <a16:creationId xmlns:a16="http://schemas.microsoft.com/office/drawing/2014/main" id="{A51F57A9-666C-B745-D13F-079F9CCAE509}"/>
                  </a:ext>
                </a:extLst>
              </p:cNvPr>
              <p:cNvGrpSpPr/>
              <p:nvPr/>
            </p:nvGrpSpPr>
            <p:grpSpPr bwMode="gray">
              <a:xfrm>
                <a:off x="5168455" y="3172777"/>
                <a:ext cx="61817" cy="63722"/>
                <a:chOff x="5168455" y="3172777"/>
                <a:chExt cx="61817" cy="63722"/>
              </a:xfrm>
            </p:grpSpPr>
            <p:sp>
              <p:nvSpPr>
                <p:cNvPr id="3815" name="Freeform: Shape 5247">
                  <a:extLst>
                    <a:ext uri="{FF2B5EF4-FFF2-40B4-BE49-F238E27FC236}">
                      <a16:creationId xmlns:a16="http://schemas.microsoft.com/office/drawing/2014/main" id="{7FB720C7-05B4-E157-96A2-8E85B135F5F0}"/>
                    </a:ext>
                  </a:extLst>
                </p:cNvPr>
                <p:cNvSpPr/>
                <p:nvPr/>
              </p:nvSpPr>
              <p:spPr bwMode="gray">
                <a:xfrm>
                  <a:off x="5199411"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16" name="Freeform: Shape 5248">
                  <a:extLst>
                    <a:ext uri="{FF2B5EF4-FFF2-40B4-BE49-F238E27FC236}">
                      <a16:creationId xmlns:a16="http://schemas.microsoft.com/office/drawing/2014/main" id="{64600B97-D948-C382-C9DE-17FC76EDB026}"/>
                    </a:ext>
                  </a:extLst>
                </p:cNvPr>
                <p:cNvSpPr/>
                <p:nvPr/>
              </p:nvSpPr>
              <p:spPr bwMode="gray">
                <a:xfrm>
                  <a:off x="5168455"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2" name="Graphic 1443">
                <a:extLst>
                  <a:ext uri="{FF2B5EF4-FFF2-40B4-BE49-F238E27FC236}">
                    <a16:creationId xmlns:a16="http://schemas.microsoft.com/office/drawing/2014/main" id="{C0DF4A70-D45E-DF2E-60F5-5E8E039499CD}"/>
                  </a:ext>
                </a:extLst>
              </p:cNvPr>
              <p:cNvGrpSpPr/>
              <p:nvPr/>
            </p:nvGrpSpPr>
            <p:grpSpPr bwMode="gray">
              <a:xfrm>
                <a:off x="5199411" y="3192208"/>
                <a:ext cx="61817" cy="63627"/>
                <a:chOff x="5199411" y="3192208"/>
                <a:chExt cx="61817" cy="63627"/>
              </a:xfrm>
            </p:grpSpPr>
            <p:sp>
              <p:nvSpPr>
                <p:cNvPr id="3813" name="Freeform: Shape 5245">
                  <a:extLst>
                    <a:ext uri="{FF2B5EF4-FFF2-40B4-BE49-F238E27FC236}">
                      <a16:creationId xmlns:a16="http://schemas.microsoft.com/office/drawing/2014/main" id="{1052F26A-6041-5899-CFD0-3DCB45B86EEC}"/>
                    </a:ext>
                  </a:extLst>
                </p:cNvPr>
                <p:cNvSpPr/>
                <p:nvPr/>
              </p:nvSpPr>
              <p:spPr bwMode="gray">
                <a:xfrm>
                  <a:off x="5230272"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14" name="Freeform: Shape 5246">
                  <a:extLst>
                    <a:ext uri="{FF2B5EF4-FFF2-40B4-BE49-F238E27FC236}">
                      <a16:creationId xmlns:a16="http://schemas.microsoft.com/office/drawing/2014/main" id="{C03146EE-AED8-C8B7-D8CF-5EF3B4B3A000}"/>
                    </a:ext>
                  </a:extLst>
                </p:cNvPr>
                <p:cNvSpPr/>
                <p:nvPr/>
              </p:nvSpPr>
              <p:spPr bwMode="gray">
                <a:xfrm>
                  <a:off x="5199411"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3" name="Graphic 1443">
                <a:extLst>
                  <a:ext uri="{FF2B5EF4-FFF2-40B4-BE49-F238E27FC236}">
                    <a16:creationId xmlns:a16="http://schemas.microsoft.com/office/drawing/2014/main" id="{87EFD999-60F0-DAD2-C825-6750B3E0793D}"/>
                  </a:ext>
                </a:extLst>
              </p:cNvPr>
              <p:cNvGrpSpPr/>
              <p:nvPr/>
            </p:nvGrpSpPr>
            <p:grpSpPr bwMode="gray">
              <a:xfrm>
                <a:off x="5216842" y="3192208"/>
                <a:ext cx="61817" cy="63627"/>
                <a:chOff x="5216842" y="3192208"/>
                <a:chExt cx="61817" cy="63627"/>
              </a:xfrm>
            </p:grpSpPr>
            <p:sp>
              <p:nvSpPr>
                <p:cNvPr id="3811" name="Freeform: Shape 5243">
                  <a:extLst>
                    <a:ext uri="{FF2B5EF4-FFF2-40B4-BE49-F238E27FC236}">
                      <a16:creationId xmlns:a16="http://schemas.microsoft.com/office/drawing/2014/main" id="{15F000D2-EDF2-F9B5-3813-10B47641BD9E}"/>
                    </a:ext>
                  </a:extLst>
                </p:cNvPr>
                <p:cNvSpPr/>
                <p:nvPr/>
              </p:nvSpPr>
              <p:spPr bwMode="gray">
                <a:xfrm>
                  <a:off x="5247798"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12" name="Freeform: Shape 5244">
                  <a:extLst>
                    <a:ext uri="{FF2B5EF4-FFF2-40B4-BE49-F238E27FC236}">
                      <a16:creationId xmlns:a16="http://schemas.microsoft.com/office/drawing/2014/main" id="{DE2DCD92-4A78-48DA-ED46-B7B1D2963795}"/>
                    </a:ext>
                  </a:extLst>
                </p:cNvPr>
                <p:cNvSpPr/>
                <p:nvPr/>
              </p:nvSpPr>
              <p:spPr bwMode="gray">
                <a:xfrm>
                  <a:off x="5216842"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4" name="Graphic 1443">
                <a:extLst>
                  <a:ext uri="{FF2B5EF4-FFF2-40B4-BE49-F238E27FC236}">
                    <a16:creationId xmlns:a16="http://schemas.microsoft.com/office/drawing/2014/main" id="{5D186C60-4B16-D125-9398-C96802BC9673}"/>
                  </a:ext>
                </a:extLst>
              </p:cNvPr>
              <p:cNvGrpSpPr/>
              <p:nvPr/>
            </p:nvGrpSpPr>
            <p:grpSpPr bwMode="gray">
              <a:xfrm>
                <a:off x="5239988" y="3192208"/>
                <a:ext cx="61817" cy="63627"/>
                <a:chOff x="5239988" y="3192208"/>
                <a:chExt cx="61817" cy="63627"/>
              </a:xfrm>
            </p:grpSpPr>
            <p:sp>
              <p:nvSpPr>
                <p:cNvPr id="3809" name="Freeform: Shape 5241">
                  <a:extLst>
                    <a:ext uri="{FF2B5EF4-FFF2-40B4-BE49-F238E27FC236}">
                      <a16:creationId xmlns:a16="http://schemas.microsoft.com/office/drawing/2014/main" id="{05B2A595-A341-0F4F-632D-99CE8E4ABCAC}"/>
                    </a:ext>
                  </a:extLst>
                </p:cNvPr>
                <p:cNvSpPr/>
                <p:nvPr/>
              </p:nvSpPr>
              <p:spPr bwMode="gray">
                <a:xfrm>
                  <a:off x="5270849" y="3192208"/>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10" name="Freeform: Shape 5242">
                  <a:extLst>
                    <a:ext uri="{FF2B5EF4-FFF2-40B4-BE49-F238E27FC236}">
                      <a16:creationId xmlns:a16="http://schemas.microsoft.com/office/drawing/2014/main" id="{3F170586-FDB5-9B4B-C7E0-CF7DB8A4A51C}"/>
                    </a:ext>
                  </a:extLst>
                </p:cNvPr>
                <p:cNvSpPr/>
                <p:nvPr/>
              </p:nvSpPr>
              <p:spPr bwMode="gray">
                <a:xfrm>
                  <a:off x="5239988" y="322402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5" name="Graphic 1443">
                <a:extLst>
                  <a:ext uri="{FF2B5EF4-FFF2-40B4-BE49-F238E27FC236}">
                    <a16:creationId xmlns:a16="http://schemas.microsoft.com/office/drawing/2014/main" id="{EE763874-72BE-EF39-8230-E1BF20396E36}"/>
                  </a:ext>
                </a:extLst>
              </p:cNvPr>
              <p:cNvGrpSpPr/>
              <p:nvPr/>
            </p:nvGrpSpPr>
            <p:grpSpPr bwMode="gray">
              <a:xfrm>
                <a:off x="5261229" y="3212972"/>
                <a:ext cx="61817" cy="63722"/>
                <a:chOff x="5261229" y="3212972"/>
                <a:chExt cx="61817" cy="63722"/>
              </a:xfrm>
            </p:grpSpPr>
            <p:sp>
              <p:nvSpPr>
                <p:cNvPr id="3807" name="Freeform: Shape 5239">
                  <a:extLst>
                    <a:ext uri="{FF2B5EF4-FFF2-40B4-BE49-F238E27FC236}">
                      <a16:creationId xmlns:a16="http://schemas.microsoft.com/office/drawing/2014/main" id="{76199FC0-6D90-9A56-B544-95C3FD22DE9C}"/>
                    </a:ext>
                  </a:extLst>
                </p:cNvPr>
                <p:cNvSpPr/>
                <p:nvPr/>
              </p:nvSpPr>
              <p:spPr bwMode="gray">
                <a:xfrm>
                  <a:off x="5292090" y="321297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8" name="Freeform: Shape 5240">
                  <a:extLst>
                    <a:ext uri="{FF2B5EF4-FFF2-40B4-BE49-F238E27FC236}">
                      <a16:creationId xmlns:a16="http://schemas.microsoft.com/office/drawing/2014/main" id="{8707750E-893A-4F6E-F88B-D2267A8FA852}"/>
                    </a:ext>
                  </a:extLst>
                </p:cNvPr>
                <p:cNvSpPr/>
                <p:nvPr/>
              </p:nvSpPr>
              <p:spPr bwMode="gray">
                <a:xfrm>
                  <a:off x="5261229" y="324488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6" name="Graphic 1443">
                <a:extLst>
                  <a:ext uri="{FF2B5EF4-FFF2-40B4-BE49-F238E27FC236}">
                    <a16:creationId xmlns:a16="http://schemas.microsoft.com/office/drawing/2014/main" id="{5BD8E480-A5AE-CD6D-4B6F-C8934DFAFDDF}"/>
                  </a:ext>
                </a:extLst>
              </p:cNvPr>
              <p:cNvGrpSpPr/>
              <p:nvPr/>
            </p:nvGrpSpPr>
            <p:grpSpPr bwMode="gray">
              <a:xfrm>
                <a:off x="5123783" y="3172777"/>
                <a:ext cx="61817" cy="63722"/>
                <a:chOff x="5123783" y="3172777"/>
                <a:chExt cx="61817" cy="63722"/>
              </a:xfrm>
            </p:grpSpPr>
            <p:sp>
              <p:nvSpPr>
                <p:cNvPr id="3805" name="Freeform: Shape 5237">
                  <a:extLst>
                    <a:ext uri="{FF2B5EF4-FFF2-40B4-BE49-F238E27FC236}">
                      <a16:creationId xmlns:a16="http://schemas.microsoft.com/office/drawing/2014/main" id="{6FDF837C-051B-651B-5A15-88BAD23062F1}"/>
                    </a:ext>
                  </a:extLst>
                </p:cNvPr>
                <p:cNvSpPr/>
                <p:nvPr/>
              </p:nvSpPr>
              <p:spPr bwMode="gray">
                <a:xfrm>
                  <a:off x="5154739" y="317277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6" name="Freeform: Shape 5238">
                  <a:extLst>
                    <a:ext uri="{FF2B5EF4-FFF2-40B4-BE49-F238E27FC236}">
                      <a16:creationId xmlns:a16="http://schemas.microsoft.com/office/drawing/2014/main" id="{0EDAE917-5AE6-03DF-30C9-4EBE2A6249FB}"/>
                    </a:ext>
                  </a:extLst>
                </p:cNvPr>
                <p:cNvSpPr/>
                <p:nvPr/>
              </p:nvSpPr>
              <p:spPr bwMode="gray">
                <a:xfrm>
                  <a:off x="5123783" y="320459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7" name="Graphic 1443">
                <a:extLst>
                  <a:ext uri="{FF2B5EF4-FFF2-40B4-BE49-F238E27FC236}">
                    <a16:creationId xmlns:a16="http://schemas.microsoft.com/office/drawing/2014/main" id="{C51AC6F6-1BA3-D2ED-F83D-A9B782A2508A}"/>
                  </a:ext>
                </a:extLst>
              </p:cNvPr>
              <p:cNvGrpSpPr/>
              <p:nvPr/>
            </p:nvGrpSpPr>
            <p:grpSpPr bwMode="gray">
              <a:xfrm>
                <a:off x="5304853" y="3221164"/>
                <a:ext cx="61817" cy="63722"/>
                <a:chOff x="5304853" y="3221164"/>
                <a:chExt cx="61817" cy="63722"/>
              </a:xfrm>
            </p:grpSpPr>
            <p:sp>
              <p:nvSpPr>
                <p:cNvPr id="3803" name="Freeform: Shape 5235">
                  <a:extLst>
                    <a:ext uri="{FF2B5EF4-FFF2-40B4-BE49-F238E27FC236}">
                      <a16:creationId xmlns:a16="http://schemas.microsoft.com/office/drawing/2014/main" id="{5B65BF2C-ABB4-303C-138B-6151706FBD9A}"/>
                    </a:ext>
                  </a:extLst>
                </p:cNvPr>
                <p:cNvSpPr/>
                <p:nvPr/>
              </p:nvSpPr>
              <p:spPr bwMode="gray">
                <a:xfrm>
                  <a:off x="5335809" y="322116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4" name="Freeform: Shape 5236">
                  <a:extLst>
                    <a:ext uri="{FF2B5EF4-FFF2-40B4-BE49-F238E27FC236}">
                      <a16:creationId xmlns:a16="http://schemas.microsoft.com/office/drawing/2014/main" id="{DC152D8A-F088-9D9C-2AAB-472518B4CA61}"/>
                    </a:ext>
                  </a:extLst>
                </p:cNvPr>
                <p:cNvSpPr/>
                <p:nvPr/>
              </p:nvSpPr>
              <p:spPr bwMode="gray">
                <a:xfrm>
                  <a:off x="5304853" y="32529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8" name="Graphic 1443">
                <a:extLst>
                  <a:ext uri="{FF2B5EF4-FFF2-40B4-BE49-F238E27FC236}">
                    <a16:creationId xmlns:a16="http://schemas.microsoft.com/office/drawing/2014/main" id="{187E9DBD-1B34-327B-065C-6F9990517B99}"/>
                  </a:ext>
                </a:extLst>
              </p:cNvPr>
              <p:cNvGrpSpPr/>
              <p:nvPr/>
            </p:nvGrpSpPr>
            <p:grpSpPr bwMode="gray">
              <a:xfrm>
                <a:off x="5611368" y="3304031"/>
                <a:ext cx="61817" cy="63722"/>
                <a:chOff x="5611368" y="3304031"/>
                <a:chExt cx="61817" cy="63722"/>
              </a:xfrm>
            </p:grpSpPr>
            <p:sp>
              <p:nvSpPr>
                <p:cNvPr id="3801" name="Freeform: Shape 5233">
                  <a:extLst>
                    <a:ext uri="{FF2B5EF4-FFF2-40B4-BE49-F238E27FC236}">
                      <a16:creationId xmlns:a16="http://schemas.microsoft.com/office/drawing/2014/main" id="{776E2B49-81F2-4E6D-1633-18363C678693}"/>
                    </a:ext>
                  </a:extLst>
                </p:cNvPr>
                <p:cNvSpPr/>
                <p:nvPr/>
              </p:nvSpPr>
              <p:spPr bwMode="gray">
                <a:xfrm>
                  <a:off x="564222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2" name="Freeform: Shape 5234">
                  <a:extLst>
                    <a:ext uri="{FF2B5EF4-FFF2-40B4-BE49-F238E27FC236}">
                      <a16:creationId xmlns:a16="http://schemas.microsoft.com/office/drawing/2014/main" id="{92E10BCF-3A8F-AB52-8BF6-018AC750BF49}"/>
                    </a:ext>
                  </a:extLst>
                </p:cNvPr>
                <p:cNvSpPr/>
                <p:nvPr/>
              </p:nvSpPr>
              <p:spPr bwMode="gray">
                <a:xfrm>
                  <a:off x="561136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29" name="Graphic 1443">
                <a:extLst>
                  <a:ext uri="{FF2B5EF4-FFF2-40B4-BE49-F238E27FC236}">
                    <a16:creationId xmlns:a16="http://schemas.microsoft.com/office/drawing/2014/main" id="{ED5082FD-00C5-2174-BC6F-8CD10B5987A5}"/>
                  </a:ext>
                </a:extLst>
              </p:cNvPr>
              <p:cNvGrpSpPr/>
              <p:nvPr/>
            </p:nvGrpSpPr>
            <p:grpSpPr bwMode="gray">
              <a:xfrm>
                <a:off x="5634228" y="3304031"/>
                <a:ext cx="61817" cy="63722"/>
                <a:chOff x="5634228" y="3304031"/>
                <a:chExt cx="61817" cy="63722"/>
              </a:xfrm>
            </p:grpSpPr>
            <p:sp>
              <p:nvSpPr>
                <p:cNvPr id="3799" name="Freeform: Shape 5231">
                  <a:extLst>
                    <a:ext uri="{FF2B5EF4-FFF2-40B4-BE49-F238E27FC236}">
                      <a16:creationId xmlns:a16="http://schemas.microsoft.com/office/drawing/2014/main" id="{9939A7AA-9C7A-5B6E-ABE6-3951EDBB540C}"/>
                    </a:ext>
                  </a:extLst>
                </p:cNvPr>
                <p:cNvSpPr/>
                <p:nvPr/>
              </p:nvSpPr>
              <p:spPr bwMode="gray">
                <a:xfrm>
                  <a:off x="5665089"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800" name="Freeform: Shape 5232">
                  <a:extLst>
                    <a:ext uri="{FF2B5EF4-FFF2-40B4-BE49-F238E27FC236}">
                      <a16:creationId xmlns:a16="http://schemas.microsoft.com/office/drawing/2014/main" id="{3A7F7BF4-3360-9C6A-CE28-2373F9886B2B}"/>
                    </a:ext>
                  </a:extLst>
                </p:cNvPr>
                <p:cNvSpPr/>
                <p:nvPr/>
              </p:nvSpPr>
              <p:spPr bwMode="gray">
                <a:xfrm>
                  <a:off x="5634228"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0" name="Graphic 1443">
                <a:extLst>
                  <a:ext uri="{FF2B5EF4-FFF2-40B4-BE49-F238E27FC236}">
                    <a16:creationId xmlns:a16="http://schemas.microsoft.com/office/drawing/2014/main" id="{D3EAD4F6-6F21-5281-A075-F8F52C78C14F}"/>
                  </a:ext>
                </a:extLst>
              </p:cNvPr>
              <p:cNvGrpSpPr/>
              <p:nvPr/>
            </p:nvGrpSpPr>
            <p:grpSpPr bwMode="gray">
              <a:xfrm>
                <a:off x="5645086" y="3304031"/>
                <a:ext cx="61817" cy="63722"/>
                <a:chOff x="5645086" y="3304031"/>
                <a:chExt cx="61817" cy="63722"/>
              </a:xfrm>
            </p:grpSpPr>
            <p:sp>
              <p:nvSpPr>
                <p:cNvPr id="3797" name="Freeform: Shape 5229">
                  <a:extLst>
                    <a:ext uri="{FF2B5EF4-FFF2-40B4-BE49-F238E27FC236}">
                      <a16:creationId xmlns:a16="http://schemas.microsoft.com/office/drawing/2014/main" id="{C6DF6020-AA43-0359-7EEA-4A8EBA47CC23}"/>
                    </a:ext>
                  </a:extLst>
                </p:cNvPr>
                <p:cNvSpPr/>
                <p:nvPr/>
              </p:nvSpPr>
              <p:spPr bwMode="gray">
                <a:xfrm>
                  <a:off x="5676042" y="33040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98" name="Freeform: Shape 5230">
                  <a:extLst>
                    <a:ext uri="{FF2B5EF4-FFF2-40B4-BE49-F238E27FC236}">
                      <a16:creationId xmlns:a16="http://schemas.microsoft.com/office/drawing/2014/main" id="{470B3E4B-894B-3C63-C1AA-D92A121DD8BE}"/>
                    </a:ext>
                  </a:extLst>
                </p:cNvPr>
                <p:cNvSpPr/>
                <p:nvPr/>
              </p:nvSpPr>
              <p:spPr bwMode="gray">
                <a:xfrm>
                  <a:off x="5645086" y="333594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1" name="Graphic 1443">
                <a:extLst>
                  <a:ext uri="{FF2B5EF4-FFF2-40B4-BE49-F238E27FC236}">
                    <a16:creationId xmlns:a16="http://schemas.microsoft.com/office/drawing/2014/main" id="{5003188E-A5EA-BE8A-28CA-1378AB283393}"/>
                  </a:ext>
                </a:extLst>
              </p:cNvPr>
              <p:cNvGrpSpPr/>
              <p:nvPr/>
            </p:nvGrpSpPr>
            <p:grpSpPr bwMode="gray">
              <a:xfrm>
                <a:off x="5715095" y="3320795"/>
                <a:ext cx="61817" cy="63722"/>
                <a:chOff x="5715095" y="3320795"/>
                <a:chExt cx="61817" cy="63722"/>
              </a:xfrm>
            </p:grpSpPr>
            <p:sp>
              <p:nvSpPr>
                <p:cNvPr id="3795" name="Freeform: Shape 5227">
                  <a:extLst>
                    <a:ext uri="{FF2B5EF4-FFF2-40B4-BE49-F238E27FC236}">
                      <a16:creationId xmlns:a16="http://schemas.microsoft.com/office/drawing/2014/main" id="{C7241769-E6D8-7E28-55BD-BD7A2B69A06B}"/>
                    </a:ext>
                  </a:extLst>
                </p:cNvPr>
                <p:cNvSpPr/>
                <p:nvPr/>
              </p:nvSpPr>
              <p:spPr bwMode="gray">
                <a:xfrm>
                  <a:off x="5746051" y="332079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96" name="Freeform: Shape 5228">
                  <a:extLst>
                    <a:ext uri="{FF2B5EF4-FFF2-40B4-BE49-F238E27FC236}">
                      <a16:creationId xmlns:a16="http://schemas.microsoft.com/office/drawing/2014/main" id="{C38C4D4A-F01B-B546-5E24-A8A8DC9E51DA}"/>
                    </a:ext>
                  </a:extLst>
                </p:cNvPr>
                <p:cNvSpPr/>
                <p:nvPr/>
              </p:nvSpPr>
              <p:spPr bwMode="gray">
                <a:xfrm>
                  <a:off x="5715095" y="335270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2" name="Graphic 1443">
                <a:extLst>
                  <a:ext uri="{FF2B5EF4-FFF2-40B4-BE49-F238E27FC236}">
                    <a16:creationId xmlns:a16="http://schemas.microsoft.com/office/drawing/2014/main" id="{A8F1B1BA-04B6-6F45-D7FE-CC298DB2ED69}"/>
                  </a:ext>
                </a:extLst>
              </p:cNvPr>
              <p:cNvGrpSpPr/>
              <p:nvPr/>
            </p:nvGrpSpPr>
            <p:grpSpPr bwMode="gray">
              <a:xfrm>
                <a:off x="5729001" y="3325843"/>
                <a:ext cx="61817" cy="63722"/>
                <a:chOff x="5729001" y="3325843"/>
                <a:chExt cx="61817" cy="63722"/>
              </a:xfrm>
            </p:grpSpPr>
            <p:sp>
              <p:nvSpPr>
                <p:cNvPr id="3793" name="Freeform: Shape 5225">
                  <a:extLst>
                    <a:ext uri="{FF2B5EF4-FFF2-40B4-BE49-F238E27FC236}">
                      <a16:creationId xmlns:a16="http://schemas.microsoft.com/office/drawing/2014/main" id="{99E250F9-7BE7-9D5D-3211-F9745C74835F}"/>
                    </a:ext>
                  </a:extLst>
                </p:cNvPr>
                <p:cNvSpPr/>
                <p:nvPr/>
              </p:nvSpPr>
              <p:spPr bwMode="gray">
                <a:xfrm>
                  <a:off x="5759958"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94" name="Freeform: Shape 5226">
                  <a:extLst>
                    <a:ext uri="{FF2B5EF4-FFF2-40B4-BE49-F238E27FC236}">
                      <a16:creationId xmlns:a16="http://schemas.microsoft.com/office/drawing/2014/main" id="{F0F8126C-67F0-6B87-01BA-998A1F6F3A72}"/>
                    </a:ext>
                  </a:extLst>
                </p:cNvPr>
                <p:cNvSpPr/>
                <p:nvPr/>
              </p:nvSpPr>
              <p:spPr bwMode="gray">
                <a:xfrm>
                  <a:off x="572900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3" name="Graphic 1443">
                <a:extLst>
                  <a:ext uri="{FF2B5EF4-FFF2-40B4-BE49-F238E27FC236}">
                    <a16:creationId xmlns:a16="http://schemas.microsoft.com/office/drawing/2014/main" id="{5A6D1FBB-5822-13F8-DA5A-95E990F5D1E8}"/>
                  </a:ext>
                </a:extLst>
              </p:cNvPr>
              <p:cNvGrpSpPr/>
              <p:nvPr/>
            </p:nvGrpSpPr>
            <p:grpSpPr bwMode="gray">
              <a:xfrm>
                <a:off x="5738431" y="3325843"/>
                <a:ext cx="61817" cy="63722"/>
                <a:chOff x="5738431" y="3325843"/>
                <a:chExt cx="61817" cy="63722"/>
              </a:xfrm>
            </p:grpSpPr>
            <p:sp>
              <p:nvSpPr>
                <p:cNvPr id="3791" name="Freeform: Shape 5223">
                  <a:extLst>
                    <a:ext uri="{FF2B5EF4-FFF2-40B4-BE49-F238E27FC236}">
                      <a16:creationId xmlns:a16="http://schemas.microsoft.com/office/drawing/2014/main" id="{847C7F97-6650-4FF3-3BED-C55502D18B90}"/>
                    </a:ext>
                  </a:extLst>
                </p:cNvPr>
                <p:cNvSpPr/>
                <p:nvPr/>
              </p:nvSpPr>
              <p:spPr bwMode="gray">
                <a:xfrm>
                  <a:off x="5769387" y="33258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92" name="Freeform: Shape 5224">
                  <a:extLst>
                    <a:ext uri="{FF2B5EF4-FFF2-40B4-BE49-F238E27FC236}">
                      <a16:creationId xmlns:a16="http://schemas.microsoft.com/office/drawing/2014/main" id="{85392D42-961D-D416-743E-DA430ECD88CF}"/>
                    </a:ext>
                  </a:extLst>
                </p:cNvPr>
                <p:cNvSpPr/>
                <p:nvPr/>
              </p:nvSpPr>
              <p:spPr bwMode="gray">
                <a:xfrm>
                  <a:off x="5738431" y="33577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4" name="Graphic 1443">
                <a:extLst>
                  <a:ext uri="{FF2B5EF4-FFF2-40B4-BE49-F238E27FC236}">
                    <a16:creationId xmlns:a16="http://schemas.microsoft.com/office/drawing/2014/main" id="{97D8FF0B-4B70-6E07-5FED-B8B3BD316F94}"/>
                  </a:ext>
                </a:extLst>
              </p:cNvPr>
              <p:cNvGrpSpPr/>
              <p:nvPr/>
            </p:nvGrpSpPr>
            <p:grpSpPr bwMode="gray">
              <a:xfrm>
                <a:off x="3613689" y="2786252"/>
                <a:ext cx="61817" cy="63722"/>
                <a:chOff x="3613689" y="2786252"/>
                <a:chExt cx="61817" cy="63722"/>
              </a:xfrm>
            </p:grpSpPr>
            <p:sp>
              <p:nvSpPr>
                <p:cNvPr id="3789" name="Freeform: Shape 5221">
                  <a:extLst>
                    <a:ext uri="{FF2B5EF4-FFF2-40B4-BE49-F238E27FC236}">
                      <a16:creationId xmlns:a16="http://schemas.microsoft.com/office/drawing/2014/main" id="{2C82CDB3-4D28-3F4E-8F73-9BB779F5EE3E}"/>
                    </a:ext>
                  </a:extLst>
                </p:cNvPr>
                <p:cNvSpPr/>
                <p:nvPr/>
              </p:nvSpPr>
              <p:spPr bwMode="gray">
                <a:xfrm>
                  <a:off x="3644646" y="27862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90" name="Freeform: Shape 5222">
                  <a:extLst>
                    <a:ext uri="{FF2B5EF4-FFF2-40B4-BE49-F238E27FC236}">
                      <a16:creationId xmlns:a16="http://schemas.microsoft.com/office/drawing/2014/main" id="{58B1ECBF-1A4E-8985-C2AC-183974103915}"/>
                    </a:ext>
                  </a:extLst>
                </p:cNvPr>
                <p:cNvSpPr/>
                <p:nvPr/>
              </p:nvSpPr>
              <p:spPr bwMode="gray">
                <a:xfrm>
                  <a:off x="3613689" y="28180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5" name="Graphic 1443">
                <a:extLst>
                  <a:ext uri="{FF2B5EF4-FFF2-40B4-BE49-F238E27FC236}">
                    <a16:creationId xmlns:a16="http://schemas.microsoft.com/office/drawing/2014/main" id="{312E86DB-255B-7422-9DEF-D4D66F2EA7B7}"/>
                  </a:ext>
                </a:extLst>
              </p:cNvPr>
              <p:cNvGrpSpPr/>
              <p:nvPr/>
            </p:nvGrpSpPr>
            <p:grpSpPr bwMode="gray">
              <a:xfrm>
                <a:off x="3843337" y="2797682"/>
                <a:ext cx="61817" cy="63722"/>
                <a:chOff x="3843337" y="2797682"/>
                <a:chExt cx="61817" cy="63722"/>
              </a:xfrm>
            </p:grpSpPr>
            <p:sp>
              <p:nvSpPr>
                <p:cNvPr id="3787" name="Freeform: Shape 5219">
                  <a:extLst>
                    <a:ext uri="{FF2B5EF4-FFF2-40B4-BE49-F238E27FC236}">
                      <a16:creationId xmlns:a16="http://schemas.microsoft.com/office/drawing/2014/main" id="{489524ED-0830-B980-69F0-26204E29A10F}"/>
                    </a:ext>
                  </a:extLst>
                </p:cNvPr>
                <p:cNvSpPr/>
                <p:nvPr/>
              </p:nvSpPr>
              <p:spPr bwMode="gray">
                <a:xfrm>
                  <a:off x="3874293" y="279768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8" name="Freeform: Shape 5220">
                  <a:extLst>
                    <a:ext uri="{FF2B5EF4-FFF2-40B4-BE49-F238E27FC236}">
                      <a16:creationId xmlns:a16="http://schemas.microsoft.com/office/drawing/2014/main" id="{5FF3B515-20F9-AB5A-4795-68ADAD58FC5E}"/>
                    </a:ext>
                  </a:extLst>
                </p:cNvPr>
                <p:cNvSpPr/>
                <p:nvPr/>
              </p:nvSpPr>
              <p:spPr bwMode="gray">
                <a:xfrm>
                  <a:off x="3843337" y="282949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6" name="Graphic 1443">
                <a:extLst>
                  <a:ext uri="{FF2B5EF4-FFF2-40B4-BE49-F238E27FC236}">
                    <a16:creationId xmlns:a16="http://schemas.microsoft.com/office/drawing/2014/main" id="{6EBD246D-C5A3-C259-0371-53CCEBE4A8C3}"/>
                  </a:ext>
                </a:extLst>
              </p:cNvPr>
              <p:cNvGrpSpPr/>
              <p:nvPr/>
            </p:nvGrpSpPr>
            <p:grpSpPr bwMode="gray">
              <a:xfrm>
                <a:off x="4112609" y="2849974"/>
                <a:ext cx="61817" cy="63627"/>
                <a:chOff x="4112609" y="2849974"/>
                <a:chExt cx="61817" cy="63627"/>
              </a:xfrm>
            </p:grpSpPr>
            <p:sp>
              <p:nvSpPr>
                <p:cNvPr id="3785" name="Freeform: Shape 5217">
                  <a:extLst>
                    <a:ext uri="{FF2B5EF4-FFF2-40B4-BE49-F238E27FC236}">
                      <a16:creationId xmlns:a16="http://schemas.microsoft.com/office/drawing/2014/main" id="{D563B2D3-1C72-3587-977D-3813BD435312}"/>
                    </a:ext>
                  </a:extLst>
                </p:cNvPr>
                <p:cNvSpPr/>
                <p:nvPr/>
              </p:nvSpPr>
              <p:spPr bwMode="gray">
                <a:xfrm>
                  <a:off x="4143470" y="2849974"/>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6" name="Freeform: Shape 5218">
                  <a:extLst>
                    <a:ext uri="{FF2B5EF4-FFF2-40B4-BE49-F238E27FC236}">
                      <a16:creationId xmlns:a16="http://schemas.microsoft.com/office/drawing/2014/main" id="{56211A20-AC24-8107-6DF5-5F2A04C06C81}"/>
                    </a:ext>
                  </a:extLst>
                </p:cNvPr>
                <p:cNvSpPr/>
                <p:nvPr/>
              </p:nvSpPr>
              <p:spPr bwMode="gray">
                <a:xfrm>
                  <a:off x="4112609" y="288178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7" name="Graphic 1443">
                <a:extLst>
                  <a:ext uri="{FF2B5EF4-FFF2-40B4-BE49-F238E27FC236}">
                    <a16:creationId xmlns:a16="http://schemas.microsoft.com/office/drawing/2014/main" id="{DDF70EA3-1B9D-A992-8438-890AE7351A3F}"/>
                  </a:ext>
                </a:extLst>
              </p:cNvPr>
              <p:cNvGrpSpPr/>
              <p:nvPr/>
            </p:nvGrpSpPr>
            <p:grpSpPr bwMode="gray">
              <a:xfrm>
                <a:off x="4233672" y="2891694"/>
                <a:ext cx="61817" cy="63722"/>
                <a:chOff x="4233672" y="2891694"/>
                <a:chExt cx="61817" cy="63722"/>
              </a:xfrm>
            </p:grpSpPr>
            <p:sp>
              <p:nvSpPr>
                <p:cNvPr id="3783" name="Freeform: Shape 5215">
                  <a:extLst>
                    <a:ext uri="{FF2B5EF4-FFF2-40B4-BE49-F238E27FC236}">
                      <a16:creationId xmlns:a16="http://schemas.microsoft.com/office/drawing/2014/main" id="{C047076E-5B9E-EB77-9A17-70421926E57B}"/>
                    </a:ext>
                  </a:extLst>
                </p:cNvPr>
                <p:cNvSpPr/>
                <p:nvPr/>
              </p:nvSpPr>
              <p:spPr bwMode="gray">
                <a:xfrm>
                  <a:off x="4264628" y="289169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4" name="Freeform: Shape 5216">
                  <a:extLst>
                    <a:ext uri="{FF2B5EF4-FFF2-40B4-BE49-F238E27FC236}">
                      <a16:creationId xmlns:a16="http://schemas.microsoft.com/office/drawing/2014/main" id="{B62143E8-DB2A-E781-798F-991A3082C67F}"/>
                    </a:ext>
                  </a:extLst>
                </p:cNvPr>
                <p:cNvSpPr/>
                <p:nvPr/>
              </p:nvSpPr>
              <p:spPr bwMode="gray">
                <a:xfrm>
                  <a:off x="4233672" y="292360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8" name="Graphic 1443">
                <a:extLst>
                  <a:ext uri="{FF2B5EF4-FFF2-40B4-BE49-F238E27FC236}">
                    <a16:creationId xmlns:a16="http://schemas.microsoft.com/office/drawing/2014/main" id="{FDFAE34B-919E-FFA0-7F78-3CAFF98EAF32}"/>
                  </a:ext>
                </a:extLst>
              </p:cNvPr>
              <p:cNvGrpSpPr/>
              <p:nvPr/>
            </p:nvGrpSpPr>
            <p:grpSpPr bwMode="gray">
              <a:xfrm>
                <a:off x="4311205" y="2929222"/>
                <a:ext cx="61817" cy="63722"/>
                <a:chOff x="4311205" y="2929222"/>
                <a:chExt cx="61817" cy="63722"/>
              </a:xfrm>
            </p:grpSpPr>
            <p:sp>
              <p:nvSpPr>
                <p:cNvPr id="3781" name="Freeform: Shape 5213">
                  <a:extLst>
                    <a:ext uri="{FF2B5EF4-FFF2-40B4-BE49-F238E27FC236}">
                      <a16:creationId xmlns:a16="http://schemas.microsoft.com/office/drawing/2014/main" id="{D563C521-72F7-79F8-D120-F7EF211E4378}"/>
                    </a:ext>
                  </a:extLst>
                </p:cNvPr>
                <p:cNvSpPr/>
                <p:nvPr/>
              </p:nvSpPr>
              <p:spPr bwMode="gray">
                <a:xfrm>
                  <a:off x="4342066" y="292922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2" name="Freeform: Shape 5214">
                  <a:extLst>
                    <a:ext uri="{FF2B5EF4-FFF2-40B4-BE49-F238E27FC236}">
                      <a16:creationId xmlns:a16="http://schemas.microsoft.com/office/drawing/2014/main" id="{CD61F32B-F1F6-F17D-1558-C698C870F3D7}"/>
                    </a:ext>
                  </a:extLst>
                </p:cNvPr>
                <p:cNvSpPr/>
                <p:nvPr/>
              </p:nvSpPr>
              <p:spPr bwMode="gray">
                <a:xfrm>
                  <a:off x="4311205" y="296113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39" name="Graphic 1443">
                <a:extLst>
                  <a:ext uri="{FF2B5EF4-FFF2-40B4-BE49-F238E27FC236}">
                    <a16:creationId xmlns:a16="http://schemas.microsoft.com/office/drawing/2014/main" id="{0DA7EA43-99AB-4A12-2D44-99EE1A03D3AB}"/>
                  </a:ext>
                </a:extLst>
              </p:cNvPr>
              <p:cNvGrpSpPr/>
              <p:nvPr/>
            </p:nvGrpSpPr>
            <p:grpSpPr bwMode="gray">
              <a:xfrm>
                <a:off x="4337018" y="2938176"/>
                <a:ext cx="61817" cy="63627"/>
                <a:chOff x="4337018" y="2938176"/>
                <a:chExt cx="61817" cy="63627"/>
              </a:xfrm>
            </p:grpSpPr>
            <p:sp>
              <p:nvSpPr>
                <p:cNvPr id="3779" name="Freeform: Shape 5211">
                  <a:extLst>
                    <a:ext uri="{FF2B5EF4-FFF2-40B4-BE49-F238E27FC236}">
                      <a16:creationId xmlns:a16="http://schemas.microsoft.com/office/drawing/2014/main" id="{B2059092-A894-2043-5696-5726BBE29047}"/>
                    </a:ext>
                  </a:extLst>
                </p:cNvPr>
                <p:cNvSpPr/>
                <p:nvPr/>
              </p:nvSpPr>
              <p:spPr bwMode="gray">
                <a:xfrm>
                  <a:off x="4367879" y="2938176"/>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80" name="Freeform: Shape 5212">
                  <a:extLst>
                    <a:ext uri="{FF2B5EF4-FFF2-40B4-BE49-F238E27FC236}">
                      <a16:creationId xmlns:a16="http://schemas.microsoft.com/office/drawing/2014/main" id="{5351798A-4989-A58E-F5DD-3CA4DC73D2E6}"/>
                    </a:ext>
                  </a:extLst>
                </p:cNvPr>
                <p:cNvSpPr/>
                <p:nvPr/>
              </p:nvSpPr>
              <p:spPr bwMode="gray">
                <a:xfrm>
                  <a:off x="4337018" y="29699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0" name="Graphic 1443">
                <a:extLst>
                  <a:ext uri="{FF2B5EF4-FFF2-40B4-BE49-F238E27FC236}">
                    <a16:creationId xmlns:a16="http://schemas.microsoft.com/office/drawing/2014/main" id="{C544E4F5-CB38-D430-CFD2-27091A12F403}"/>
                  </a:ext>
                </a:extLst>
              </p:cNvPr>
              <p:cNvGrpSpPr/>
              <p:nvPr/>
            </p:nvGrpSpPr>
            <p:grpSpPr bwMode="gray">
              <a:xfrm>
                <a:off x="4373022" y="2949701"/>
                <a:ext cx="61817" cy="63722"/>
                <a:chOff x="4373022" y="2949701"/>
                <a:chExt cx="61817" cy="63722"/>
              </a:xfrm>
            </p:grpSpPr>
            <p:sp>
              <p:nvSpPr>
                <p:cNvPr id="3777" name="Freeform: Shape 5209">
                  <a:extLst>
                    <a:ext uri="{FF2B5EF4-FFF2-40B4-BE49-F238E27FC236}">
                      <a16:creationId xmlns:a16="http://schemas.microsoft.com/office/drawing/2014/main" id="{4E7DFCCB-2DC1-E9E9-9BDA-C6433C895D91}"/>
                    </a:ext>
                  </a:extLst>
                </p:cNvPr>
                <p:cNvSpPr/>
                <p:nvPr/>
              </p:nvSpPr>
              <p:spPr bwMode="gray">
                <a:xfrm>
                  <a:off x="4403883"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78" name="Freeform: Shape 5210">
                  <a:extLst>
                    <a:ext uri="{FF2B5EF4-FFF2-40B4-BE49-F238E27FC236}">
                      <a16:creationId xmlns:a16="http://schemas.microsoft.com/office/drawing/2014/main" id="{01CB2AF0-BE8E-8C30-5680-9598B5E50730}"/>
                    </a:ext>
                  </a:extLst>
                </p:cNvPr>
                <p:cNvSpPr/>
                <p:nvPr/>
              </p:nvSpPr>
              <p:spPr bwMode="gray">
                <a:xfrm>
                  <a:off x="437302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1" name="Graphic 1443">
                <a:extLst>
                  <a:ext uri="{FF2B5EF4-FFF2-40B4-BE49-F238E27FC236}">
                    <a16:creationId xmlns:a16="http://schemas.microsoft.com/office/drawing/2014/main" id="{BDA8EC04-1497-E58E-939D-E409B0915011}"/>
                  </a:ext>
                </a:extLst>
              </p:cNvPr>
              <p:cNvGrpSpPr/>
              <p:nvPr/>
            </p:nvGrpSpPr>
            <p:grpSpPr bwMode="gray">
              <a:xfrm>
                <a:off x="4403883" y="2949701"/>
                <a:ext cx="61817" cy="63722"/>
                <a:chOff x="4403883" y="2949701"/>
                <a:chExt cx="61817" cy="63722"/>
              </a:xfrm>
            </p:grpSpPr>
            <p:sp>
              <p:nvSpPr>
                <p:cNvPr id="3775" name="Freeform: Shape 5207">
                  <a:extLst>
                    <a:ext uri="{FF2B5EF4-FFF2-40B4-BE49-F238E27FC236}">
                      <a16:creationId xmlns:a16="http://schemas.microsoft.com/office/drawing/2014/main" id="{6EF9BE4D-D0A8-266A-2AE5-E5F848DE04C7}"/>
                    </a:ext>
                  </a:extLst>
                </p:cNvPr>
                <p:cNvSpPr/>
                <p:nvPr/>
              </p:nvSpPr>
              <p:spPr bwMode="gray">
                <a:xfrm>
                  <a:off x="4434840"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76" name="Freeform: Shape 5208">
                  <a:extLst>
                    <a:ext uri="{FF2B5EF4-FFF2-40B4-BE49-F238E27FC236}">
                      <a16:creationId xmlns:a16="http://schemas.microsoft.com/office/drawing/2014/main" id="{51EA01B3-6FFF-486A-9C05-4A5D1D37EF34}"/>
                    </a:ext>
                  </a:extLst>
                </p:cNvPr>
                <p:cNvSpPr/>
                <p:nvPr/>
              </p:nvSpPr>
              <p:spPr bwMode="gray">
                <a:xfrm>
                  <a:off x="440388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2" name="Graphic 1443">
                <a:extLst>
                  <a:ext uri="{FF2B5EF4-FFF2-40B4-BE49-F238E27FC236}">
                    <a16:creationId xmlns:a16="http://schemas.microsoft.com/office/drawing/2014/main" id="{83E89C35-0FF5-C012-FB9D-AACDDB16795A}"/>
                  </a:ext>
                </a:extLst>
              </p:cNvPr>
              <p:cNvGrpSpPr/>
              <p:nvPr/>
            </p:nvGrpSpPr>
            <p:grpSpPr bwMode="gray">
              <a:xfrm>
                <a:off x="4450842" y="2949701"/>
                <a:ext cx="61817" cy="63722"/>
                <a:chOff x="4450842" y="2949701"/>
                <a:chExt cx="61817" cy="63722"/>
              </a:xfrm>
            </p:grpSpPr>
            <p:sp>
              <p:nvSpPr>
                <p:cNvPr id="3773" name="Freeform: Shape 5205">
                  <a:extLst>
                    <a:ext uri="{FF2B5EF4-FFF2-40B4-BE49-F238E27FC236}">
                      <a16:creationId xmlns:a16="http://schemas.microsoft.com/office/drawing/2014/main" id="{262DC6EB-0DC8-3182-D2A5-800B9A4FA349}"/>
                    </a:ext>
                  </a:extLst>
                </p:cNvPr>
                <p:cNvSpPr/>
                <p:nvPr/>
              </p:nvSpPr>
              <p:spPr bwMode="gray">
                <a:xfrm>
                  <a:off x="4481798"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74" name="Freeform: Shape 5206">
                  <a:extLst>
                    <a:ext uri="{FF2B5EF4-FFF2-40B4-BE49-F238E27FC236}">
                      <a16:creationId xmlns:a16="http://schemas.microsoft.com/office/drawing/2014/main" id="{C6497182-502C-753B-C99F-30D906E56E6D}"/>
                    </a:ext>
                  </a:extLst>
                </p:cNvPr>
                <p:cNvSpPr/>
                <p:nvPr/>
              </p:nvSpPr>
              <p:spPr bwMode="gray">
                <a:xfrm>
                  <a:off x="4450842"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3" name="Graphic 1443">
                <a:extLst>
                  <a:ext uri="{FF2B5EF4-FFF2-40B4-BE49-F238E27FC236}">
                    <a16:creationId xmlns:a16="http://schemas.microsoft.com/office/drawing/2014/main" id="{E5972099-09ED-F5BD-221C-E288A5258A38}"/>
                  </a:ext>
                </a:extLst>
              </p:cNvPr>
              <p:cNvGrpSpPr/>
              <p:nvPr/>
            </p:nvGrpSpPr>
            <p:grpSpPr bwMode="gray">
              <a:xfrm>
                <a:off x="4976526" y="3128485"/>
                <a:ext cx="61817" cy="63722"/>
                <a:chOff x="4976526" y="3128485"/>
                <a:chExt cx="61817" cy="63722"/>
              </a:xfrm>
            </p:grpSpPr>
            <p:sp>
              <p:nvSpPr>
                <p:cNvPr id="3771" name="Freeform: Shape 5203">
                  <a:extLst>
                    <a:ext uri="{FF2B5EF4-FFF2-40B4-BE49-F238E27FC236}">
                      <a16:creationId xmlns:a16="http://schemas.microsoft.com/office/drawing/2014/main" id="{E743F2B1-BA8D-D9AE-124D-80D50233C8B5}"/>
                    </a:ext>
                  </a:extLst>
                </p:cNvPr>
                <p:cNvSpPr/>
                <p:nvPr/>
              </p:nvSpPr>
              <p:spPr bwMode="gray">
                <a:xfrm>
                  <a:off x="5007387"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72" name="Freeform: Shape 5204">
                  <a:extLst>
                    <a:ext uri="{FF2B5EF4-FFF2-40B4-BE49-F238E27FC236}">
                      <a16:creationId xmlns:a16="http://schemas.microsoft.com/office/drawing/2014/main" id="{399C5C94-1107-C20D-1139-F33724651BDE}"/>
                    </a:ext>
                  </a:extLst>
                </p:cNvPr>
                <p:cNvSpPr/>
                <p:nvPr/>
              </p:nvSpPr>
              <p:spPr bwMode="gray">
                <a:xfrm>
                  <a:off x="4976526"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4" name="Graphic 1443">
                <a:extLst>
                  <a:ext uri="{FF2B5EF4-FFF2-40B4-BE49-F238E27FC236}">
                    <a16:creationId xmlns:a16="http://schemas.microsoft.com/office/drawing/2014/main" id="{2A9D9F29-F565-A455-80C1-B8ED7C8A254B}"/>
                  </a:ext>
                </a:extLst>
              </p:cNvPr>
              <p:cNvGrpSpPr/>
              <p:nvPr/>
            </p:nvGrpSpPr>
            <p:grpSpPr bwMode="gray">
              <a:xfrm>
                <a:off x="4893087" y="3128485"/>
                <a:ext cx="61817" cy="63722"/>
                <a:chOff x="4893087" y="3128485"/>
                <a:chExt cx="61817" cy="63722"/>
              </a:xfrm>
            </p:grpSpPr>
            <p:sp>
              <p:nvSpPr>
                <p:cNvPr id="3769" name="Freeform: Shape 5201">
                  <a:extLst>
                    <a:ext uri="{FF2B5EF4-FFF2-40B4-BE49-F238E27FC236}">
                      <a16:creationId xmlns:a16="http://schemas.microsoft.com/office/drawing/2014/main" id="{1F67F105-5301-875C-F326-2E1812AD0C75}"/>
                    </a:ext>
                  </a:extLst>
                </p:cNvPr>
                <p:cNvSpPr/>
                <p:nvPr/>
              </p:nvSpPr>
              <p:spPr bwMode="gray">
                <a:xfrm>
                  <a:off x="4923948"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70" name="Freeform: Shape 5202">
                  <a:extLst>
                    <a:ext uri="{FF2B5EF4-FFF2-40B4-BE49-F238E27FC236}">
                      <a16:creationId xmlns:a16="http://schemas.microsoft.com/office/drawing/2014/main" id="{DB730805-57CF-CECC-E2AB-0ABE688698D1}"/>
                    </a:ext>
                  </a:extLst>
                </p:cNvPr>
                <p:cNvSpPr/>
                <p:nvPr/>
              </p:nvSpPr>
              <p:spPr bwMode="gray">
                <a:xfrm>
                  <a:off x="4893087"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5" name="Graphic 1443">
                <a:extLst>
                  <a:ext uri="{FF2B5EF4-FFF2-40B4-BE49-F238E27FC236}">
                    <a16:creationId xmlns:a16="http://schemas.microsoft.com/office/drawing/2014/main" id="{EB6129C7-56FF-8C7B-D28D-7086F91E5F06}"/>
                  </a:ext>
                </a:extLst>
              </p:cNvPr>
              <p:cNvGrpSpPr/>
              <p:nvPr/>
            </p:nvGrpSpPr>
            <p:grpSpPr bwMode="gray">
              <a:xfrm>
                <a:off x="4906518" y="3128485"/>
                <a:ext cx="61817" cy="63722"/>
                <a:chOff x="4906518" y="3128485"/>
                <a:chExt cx="61817" cy="63722"/>
              </a:xfrm>
            </p:grpSpPr>
            <p:sp>
              <p:nvSpPr>
                <p:cNvPr id="3767" name="Freeform: Shape 5199">
                  <a:extLst>
                    <a:ext uri="{FF2B5EF4-FFF2-40B4-BE49-F238E27FC236}">
                      <a16:creationId xmlns:a16="http://schemas.microsoft.com/office/drawing/2014/main" id="{17CEC2A7-01F0-CB5B-DF98-124DA7A86147}"/>
                    </a:ext>
                  </a:extLst>
                </p:cNvPr>
                <p:cNvSpPr/>
                <p:nvPr/>
              </p:nvSpPr>
              <p:spPr bwMode="gray">
                <a:xfrm>
                  <a:off x="4937474"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8" name="Freeform: Shape 5200">
                  <a:extLst>
                    <a:ext uri="{FF2B5EF4-FFF2-40B4-BE49-F238E27FC236}">
                      <a16:creationId xmlns:a16="http://schemas.microsoft.com/office/drawing/2014/main" id="{E5815D00-7CDA-991D-4D81-0B2376D1AD12}"/>
                    </a:ext>
                  </a:extLst>
                </p:cNvPr>
                <p:cNvSpPr/>
                <p:nvPr/>
              </p:nvSpPr>
              <p:spPr bwMode="gray">
                <a:xfrm>
                  <a:off x="490651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6" name="Graphic 1443">
                <a:extLst>
                  <a:ext uri="{FF2B5EF4-FFF2-40B4-BE49-F238E27FC236}">
                    <a16:creationId xmlns:a16="http://schemas.microsoft.com/office/drawing/2014/main" id="{19253521-1180-7560-F261-698111D95636}"/>
                  </a:ext>
                </a:extLst>
              </p:cNvPr>
              <p:cNvGrpSpPr/>
              <p:nvPr/>
            </p:nvGrpSpPr>
            <p:grpSpPr bwMode="gray">
              <a:xfrm>
                <a:off x="4846701" y="3109054"/>
                <a:ext cx="61817" cy="63722"/>
                <a:chOff x="4846701" y="3109054"/>
                <a:chExt cx="61817" cy="63722"/>
              </a:xfrm>
            </p:grpSpPr>
            <p:sp>
              <p:nvSpPr>
                <p:cNvPr id="3765" name="Freeform: Shape 5197">
                  <a:extLst>
                    <a:ext uri="{FF2B5EF4-FFF2-40B4-BE49-F238E27FC236}">
                      <a16:creationId xmlns:a16="http://schemas.microsoft.com/office/drawing/2014/main" id="{2C8DF18C-2765-7E14-F1B6-003F0D78D66E}"/>
                    </a:ext>
                  </a:extLst>
                </p:cNvPr>
                <p:cNvSpPr/>
                <p:nvPr/>
              </p:nvSpPr>
              <p:spPr bwMode="gray">
                <a:xfrm>
                  <a:off x="4877657"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6" name="Freeform: Shape 5198">
                  <a:extLst>
                    <a:ext uri="{FF2B5EF4-FFF2-40B4-BE49-F238E27FC236}">
                      <a16:creationId xmlns:a16="http://schemas.microsoft.com/office/drawing/2014/main" id="{FB7E947F-DDCF-0839-268A-5A99FF0CCFF9}"/>
                    </a:ext>
                  </a:extLst>
                </p:cNvPr>
                <p:cNvSpPr/>
                <p:nvPr/>
              </p:nvSpPr>
              <p:spPr bwMode="gray">
                <a:xfrm>
                  <a:off x="4846701"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7" name="Graphic 1443">
                <a:extLst>
                  <a:ext uri="{FF2B5EF4-FFF2-40B4-BE49-F238E27FC236}">
                    <a16:creationId xmlns:a16="http://schemas.microsoft.com/office/drawing/2014/main" id="{C8475CF7-D599-89F8-9F13-98701DD58AEC}"/>
                  </a:ext>
                </a:extLst>
              </p:cNvPr>
              <p:cNvGrpSpPr/>
              <p:nvPr/>
            </p:nvGrpSpPr>
            <p:grpSpPr bwMode="gray">
              <a:xfrm>
                <a:off x="4866608" y="3109054"/>
                <a:ext cx="61817" cy="63722"/>
                <a:chOff x="4866608" y="3109054"/>
                <a:chExt cx="61817" cy="63722"/>
              </a:xfrm>
            </p:grpSpPr>
            <p:sp>
              <p:nvSpPr>
                <p:cNvPr id="3763" name="Freeform: Shape 5195">
                  <a:extLst>
                    <a:ext uri="{FF2B5EF4-FFF2-40B4-BE49-F238E27FC236}">
                      <a16:creationId xmlns:a16="http://schemas.microsoft.com/office/drawing/2014/main" id="{1E5768A4-2462-4925-C925-60863868D60A}"/>
                    </a:ext>
                  </a:extLst>
                </p:cNvPr>
                <p:cNvSpPr/>
                <p:nvPr/>
              </p:nvSpPr>
              <p:spPr bwMode="gray">
                <a:xfrm>
                  <a:off x="4897469" y="310905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4" name="Freeform: Shape 5196">
                  <a:extLst>
                    <a:ext uri="{FF2B5EF4-FFF2-40B4-BE49-F238E27FC236}">
                      <a16:creationId xmlns:a16="http://schemas.microsoft.com/office/drawing/2014/main" id="{115C83A2-09A7-D695-A8C0-B521EC1FDB93}"/>
                    </a:ext>
                  </a:extLst>
                </p:cNvPr>
                <p:cNvSpPr/>
                <p:nvPr/>
              </p:nvSpPr>
              <p:spPr bwMode="gray">
                <a:xfrm>
                  <a:off x="4866608" y="314096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8" name="Graphic 1443">
                <a:extLst>
                  <a:ext uri="{FF2B5EF4-FFF2-40B4-BE49-F238E27FC236}">
                    <a16:creationId xmlns:a16="http://schemas.microsoft.com/office/drawing/2014/main" id="{E7E5DAFA-EDE1-A3AB-7B29-018A45C4BBBB}"/>
                  </a:ext>
                </a:extLst>
              </p:cNvPr>
              <p:cNvGrpSpPr/>
              <p:nvPr/>
            </p:nvGrpSpPr>
            <p:grpSpPr bwMode="gray">
              <a:xfrm>
                <a:off x="4826222" y="3086575"/>
                <a:ext cx="61817" cy="63722"/>
                <a:chOff x="4826222" y="3086575"/>
                <a:chExt cx="61817" cy="63722"/>
              </a:xfrm>
            </p:grpSpPr>
            <p:sp>
              <p:nvSpPr>
                <p:cNvPr id="3761" name="Freeform: Shape 5193">
                  <a:extLst>
                    <a:ext uri="{FF2B5EF4-FFF2-40B4-BE49-F238E27FC236}">
                      <a16:creationId xmlns:a16="http://schemas.microsoft.com/office/drawing/2014/main" id="{ABC6A687-F2F7-1333-89DD-4597BD1E2D47}"/>
                    </a:ext>
                  </a:extLst>
                </p:cNvPr>
                <p:cNvSpPr/>
                <p:nvPr/>
              </p:nvSpPr>
              <p:spPr bwMode="gray">
                <a:xfrm>
                  <a:off x="4857083" y="308657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2" name="Freeform: Shape 5194">
                  <a:extLst>
                    <a:ext uri="{FF2B5EF4-FFF2-40B4-BE49-F238E27FC236}">
                      <a16:creationId xmlns:a16="http://schemas.microsoft.com/office/drawing/2014/main" id="{1D803934-888C-7A8A-2201-AC29F2463E08}"/>
                    </a:ext>
                  </a:extLst>
                </p:cNvPr>
                <p:cNvSpPr/>
                <p:nvPr/>
              </p:nvSpPr>
              <p:spPr bwMode="gray">
                <a:xfrm>
                  <a:off x="4826222" y="311838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49" name="Graphic 1443">
                <a:extLst>
                  <a:ext uri="{FF2B5EF4-FFF2-40B4-BE49-F238E27FC236}">
                    <a16:creationId xmlns:a16="http://schemas.microsoft.com/office/drawing/2014/main" id="{8F3545E3-A927-B341-5DF7-E3C846A32126}"/>
                  </a:ext>
                </a:extLst>
              </p:cNvPr>
              <p:cNvGrpSpPr/>
              <p:nvPr/>
            </p:nvGrpSpPr>
            <p:grpSpPr bwMode="gray">
              <a:xfrm>
                <a:off x="4804791" y="3064763"/>
                <a:ext cx="61817" cy="63722"/>
                <a:chOff x="4804791" y="3064763"/>
                <a:chExt cx="61817" cy="63722"/>
              </a:xfrm>
            </p:grpSpPr>
            <p:sp>
              <p:nvSpPr>
                <p:cNvPr id="3759" name="Freeform: Shape 5191">
                  <a:extLst>
                    <a:ext uri="{FF2B5EF4-FFF2-40B4-BE49-F238E27FC236}">
                      <a16:creationId xmlns:a16="http://schemas.microsoft.com/office/drawing/2014/main" id="{3454CA6D-26D7-DAF9-F299-BCE146819C2F}"/>
                    </a:ext>
                  </a:extLst>
                </p:cNvPr>
                <p:cNvSpPr/>
                <p:nvPr/>
              </p:nvSpPr>
              <p:spPr bwMode="gray">
                <a:xfrm>
                  <a:off x="4835652" y="30647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60" name="Freeform: Shape 5192">
                  <a:extLst>
                    <a:ext uri="{FF2B5EF4-FFF2-40B4-BE49-F238E27FC236}">
                      <a16:creationId xmlns:a16="http://schemas.microsoft.com/office/drawing/2014/main" id="{811A9032-5634-4754-FBB3-9D253CF0E216}"/>
                    </a:ext>
                  </a:extLst>
                </p:cNvPr>
                <p:cNvSpPr/>
                <p:nvPr/>
              </p:nvSpPr>
              <p:spPr bwMode="gray">
                <a:xfrm>
                  <a:off x="4804791" y="30965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0" name="Graphic 1443">
                <a:extLst>
                  <a:ext uri="{FF2B5EF4-FFF2-40B4-BE49-F238E27FC236}">
                    <a16:creationId xmlns:a16="http://schemas.microsoft.com/office/drawing/2014/main" id="{548A2C2C-1895-D7C6-3610-A556634CD9E8}"/>
                  </a:ext>
                </a:extLst>
              </p:cNvPr>
              <p:cNvGrpSpPr/>
              <p:nvPr/>
            </p:nvGrpSpPr>
            <p:grpSpPr bwMode="gray">
              <a:xfrm>
                <a:off x="4789170" y="3045808"/>
                <a:ext cx="61817" cy="63722"/>
                <a:chOff x="4789170" y="3045808"/>
                <a:chExt cx="61817" cy="63722"/>
              </a:xfrm>
            </p:grpSpPr>
            <p:sp>
              <p:nvSpPr>
                <p:cNvPr id="3757" name="Freeform: Shape 5189">
                  <a:extLst>
                    <a:ext uri="{FF2B5EF4-FFF2-40B4-BE49-F238E27FC236}">
                      <a16:creationId xmlns:a16="http://schemas.microsoft.com/office/drawing/2014/main" id="{233D937B-978A-2D26-4341-74913C6CDB95}"/>
                    </a:ext>
                  </a:extLst>
                </p:cNvPr>
                <p:cNvSpPr/>
                <p:nvPr/>
              </p:nvSpPr>
              <p:spPr bwMode="gray">
                <a:xfrm>
                  <a:off x="482003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58" name="Freeform: Shape 5190">
                  <a:extLst>
                    <a:ext uri="{FF2B5EF4-FFF2-40B4-BE49-F238E27FC236}">
                      <a16:creationId xmlns:a16="http://schemas.microsoft.com/office/drawing/2014/main" id="{3199C6B3-BC13-5D15-BEBD-E8686748F04E}"/>
                    </a:ext>
                  </a:extLst>
                </p:cNvPr>
                <p:cNvSpPr/>
                <p:nvPr/>
              </p:nvSpPr>
              <p:spPr bwMode="gray">
                <a:xfrm>
                  <a:off x="4789170"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1" name="Graphic 1443">
                <a:extLst>
                  <a:ext uri="{FF2B5EF4-FFF2-40B4-BE49-F238E27FC236}">
                    <a16:creationId xmlns:a16="http://schemas.microsoft.com/office/drawing/2014/main" id="{77803D74-2F6C-1009-A3C1-7B81C929277D}"/>
                  </a:ext>
                </a:extLst>
              </p:cNvPr>
              <p:cNvGrpSpPr/>
              <p:nvPr/>
            </p:nvGrpSpPr>
            <p:grpSpPr bwMode="gray">
              <a:xfrm>
                <a:off x="4773834" y="3045808"/>
                <a:ext cx="61817" cy="63722"/>
                <a:chOff x="4773834" y="3045808"/>
                <a:chExt cx="61817" cy="63722"/>
              </a:xfrm>
            </p:grpSpPr>
            <p:sp>
              <p:nvSpPr>
                <p:cNvPr id="3755" name="Freeform: Shape 5187">
                  <a:extLst>
                    <a:ext uri="{FF2B5EF4-FFF2-40B4-BE49-F238E27FC236}">
                      <a16:creationId xmlns:a16="http://schemas.microsoft.com/office/drawing/2014/main" id="{3F3865A1-7128-F1BC-2C96-CC1EADC05C8C}"/>
                    </a:ext>
                  </a:extLst>
                </p:cNvPr>
                <p:cNvSpPr/>
                <p:nvPr/>
              </p:nvSpPr>
              <p:spPr bwMode="gray">
                <a:xfrm>
                  <a:off x="4804791" y="304580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56" name="Freeform: Shape 5188">
                  <a:extLst>
                    <a:ext uri="{FF2B5EF4-FFF2-40B4-BE49-F238E27FC236}">
                      <a16:creationId xmlns:a16="http://schemas.microsoft.com/office/drawing/2014/main" id="{DC552E8C-6F04-21A4-384F-22B5AD5CD0F2}"/>
                    </a:ext>
                  </a:extLst>
                </p:cNvPr>
                <p:cNvSpPr/>
                <p:nvPr/>
              </p:nvSpPr>
              <p:spPr bwMode="gray">
                <a:xfrm>
                  <a:off x="4773834" y="307762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2" name="Graphic 1443">
                <a:extLst>
                  <a:ext uri="{FF2B5EF4-FFF2-40B4-BE49-F238E27FC236}">
                    <a16:creationId xmlns:a16="http://schemas.microsoft.com/office/drawing/2014/main" id="{01F105CA-B98D-E8C3-9255-CC59562806E0}"/>
                  </a:ext>
                </a:extLst>
              </p:cNvPr>
              <p:cNvGrpSpPr/>
              <p:nvPr/>
            </p:nvGrpSpPr>
            <p:grpSpPr bwMode="gray">
              <a:xfrm>
                <a:off x="4758213" y="3036950"/>
                <a:ext cx="61817" cy="63722"/>
                <a:chOff x="4758213" y="3036950"/>
                <a:chExt cx="61817" cy="63722"/>
              </a:xfrm>
            </p:grpSpPr>
            <p:sp>
              <p:nvSpPr>
                <p:cNvPr id="3753" name="Freeform: Shape 5185">
                  <a:extLst>
                    <a:ext uri="{FF2B5EF4-FFF2-40B4-BE49-F238E27FC236}">
                      <a16:creationId xmlns:a16="http://schemas.microsoft.com/office/drawing/2014/main" id="{980744A3-AF88-D799-22A4-E731D99635B9}"/>
                    </a:ext>
                  </a:extLst>
                </p:cNvPr>
                <p:cNvSpPr/>
                <p:nvPr/>
              </p:nvSpPr>
              <p:spPr bwMode="gray">
                <a:xfrm>
                  <a:off x="4789170" y="303695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54" name="Freeform: Shape 5186">
                  <a:extLst>
                    <a:ext uri="{FF2B5EF4-FFF2-40B4-BE49-F238E27FC236}">
                      <a16:creationId xmlns:a16="http://schemas.microsoft.com/office/drawing/2014/main" id="{FEB5DF24-4AC4-686B-D61C-6C0F45369148}"/>
                    </a:ext>
                  </a:extLst>
                </p:cNvPr>
                <p:cNvSpPr/>
                <p:nvPr/>
              </p:nvSpPr>
              <p:spPr bwMode="gray">
                <a:xfrm>
                  <a:off x="4758213" y="306876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3" name="Graphic 1443">
                <a:extLst>
                  <a:ext uri="{FF2B5EF4-FFF2-40B4-BE49-F238E27FC236}">
                    <a16:creationId xmlns:a16="http://schemas.microsoft.com/office/drawing/2014/main" id="{CA2F5046-E409-C046-AFC1-4F263CB7284F}"/>
                  </a:ext>
                </a:extLst>
              </p:cNvPr>
              <p:cNvGrpSpPr/>
              <p:nvPr/>
            </p:nvGrpSpPr>
            <p:grpSpPr bwMode="gray">
              <a:xfrm>
                <a:off x="4731543" y="3022853"/>
                <a:ext cx="61817" cy="63722"/>
                <a:chOff x="4731543" y="3022853"/>
                <a:chExt cx="61817" cy="63722"/>
              </a:xfrm>
            </p:grpSpPr>
            <p:sp>
              <p:nvSpPr>
                <p:cNvPr id="3751" name="Freeform: Shape 5183">
                  <a:extLst>
                    <a:ext uri="{FF2B5EF4-FFF2-40B4-BE49-F238E27FC236}">
                      <a16:creationId xmlns:a16="http://schemas.microsoft.com/office/drawing/2014/main" id="{CA768183-6F98-8665-AC7D-C066043E3069}"/>
                    </a:ext>
                  </a:extLst>
                </p:cNvPr>
                <p:cNvSpPr/>
                <p:nvPr/>
              </p:nvSpPr>
              <p:spPr bwMode="gray">
                <a:xfrm>
                  <a:off x="4762500" y="302285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52" name="Freeform: Shape 5184">
                  <a:extLst>
                    <a:ext uri="{FF2B5EF4-FFF2-40B4-BE49-F238E27FC236}">
                      <a16:creationId xmlns:a16="http://schemas.microsoft.com/office/drawing/2014/main" id="{6EDF2039-275C-86A3-88BD-17843DABBD72}"/>
                    </a:ext>
                  </a:extLst>
                </p:cNvPr>
                <p:cNvSpPr/>
                <p:nvPr/>
              </p:nvSpPr>
              <p:spPr bwMode="gray">
                <a:xfrm>
                  <a:off x="4731543" y="305466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4" name="Graphic 1443">
                <a:extLst>
                  <a:ext uri="{FF2B5EF4-FFF2-40B4-BE49-F238E27FC236}">
                    <a16:creationId xmlns:a16="http://schemas.microsoft.com/office/drawing/2014/main" id="{3AF9359D-726F-959B-9ACF-D7F0CBA6D6FB}"/>
                  </a:ext>
                </a:extLst>
              </p:cNvPr>
              <p:cNvGrpSpPr/>
              <p:nvPr/>
            </p:nvGrpSpPr>
            <p:grpSpPr bwMode="gray">
              <a:xfrm>
                <a:off x="4712017" y="3013900"/>
                <a:ext cx="61817" cy="63722"/>
                <a:chOff x="4712017" y="3013900"/>
                <a:chExt cx="61817" cy="63722"/>
              </a:xfrm>
            </p:grpSpPr>
            <p:sp>
              <p:nvSpPr>
                <p:cNvPr id="3749" name="Freeform: Shape 5181">
                  <a:extLst>
                    <a:ext uri="{FF2B5EF4-FFF2-40B4-BE49-F238E27FC236}">
                      <a16:creationId xmlns:a16="http://schemas.microsoft.com/office/drawing/2014/main" id="{26C4AC8A-5A75-8CDA-231D-ADF281226880}"/>
                    </a:ext>
                  </a:extLst>
                </p:cNvPr>
                <p:cNvSpPr/>
                <p:nvPr/>
              </p:nvSpPr>
              <p:spPr bwMode="gray">
                <a:xfrm>
                  <a:off x="4742973" y="301390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50" name="Freeform: Shape 5182">
                  <a:extLst>
                    <a:ext uri="{FF2B5EF4-FFF2-40B4-BE49-F238E27FC236}">
                      <a16:creationId xmlns:a16="http://schemas.microsoft.com/office/drawing/2014/main" id="{3A11A5C1-7A33-670D-182A-713D3C9BF8F0}"/>
                    </a:ext>
                  </a:extLst>
                </p:cNvPr>
                <p:cNvSpPr/>
                <p:nvPr/>
              </p:nvSpPr>
              <p:spPr bwMode="gray">
                <a:xfrm>
                  <a:off x="4712017" y="304580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5" name="Graphic 1443">
                <a:extLst>
                  <a:ext uri="{FF2B5EF4-FFF2-40B4-BE49-F238E27FC236}">
                    <a16:creationId xmlns:a16="http://schemas.microsoft.com/office/drawing/2014/main" id="{6FEB11A4-4D30-1A32-B46C-15A2EFD6DB02}"/>
                  </a:ext>
                </a:extLst>
              </p:cNvPr>
              <p:cNvGrpSpPr/>
              <p:nvPr/>
            </p:nvGrpSpPr>
            <p:grpSpPr bwMode="gray">
              <a:xfrm>
                <a:off x="4681156" y="3001803"/>
                <a:ext cx="61817" cy="63722"/>
                <a:chOff x="4681156" y="3001803"/>
                <a:chExt cx="61817" cy="63722"/>
              </a:xfrm>
            </p:grpSpPr>
            <p:sp>
              <p:nvSpPr>
                <p:cNvPr id="3747" name="Freeform: Shape 5179">
                  <a:extLst>
                    <a:ext uri="{FF2B5EF4-FFF2-40B4-BE49-F238E27FC236}">
                      <a16:creationId xmlns:a16="http://schemas.microsoft.com/office/drawing/2014/main" id="{885207DE-7D0F-5CB0-221B-8AA2C6680E7D}"/>
                    </a:ext>
                  </a:extLst>
                </p:cNvPr>
                <p:cNvSpPr/>
                <p:nvPr/>
              </p:nvSpPr>
              <p:spPr bwMode="gray">
                <a:xfrm>
                  <a:off x="471201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8" name="Freeform: Shape 5180">
                  <a:extLst>
                    <a:ext uri="{FF2B5EF4-FFF2-40B4-BE49-F238E27FC236}">
                      <a16:creationId xmlns:a16="http://schemas.microsoft.com/office/drawing/2014/main" id="{3FD876D6-0D1C-C1FE-AE7C-CC9B3B2334BA}"/>
                    </a:ext>
                  </a:extLst>
                </p:cNvPr>
                <p:cNvSpPr/>
                <p:nvPr/>
              </p:nvSpPr>
              <p:spPr bwMode="gray">
                <a:xfrm>
                  <a:off x="468115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6" name="Graphic 1443">
                <a:extLst>
                  <a:ext uri="{FF2B5EF4-FFF2-40B4-BE49-F238E27FC236}">
                    <a16:creationId xmlns:a16="http://schemas.microsoft.com/office/drawing/2014/main" id="{6C00B51E-EBEA-3C41-8F86-BF6AE38FCC49}"/>
                  </a:ext>
                </a:extLst>
              </p:cNvPr>
              <p:cNvGrpSpPr/>
              <p:nvPr/>
            </p:nvGrpSpPr>
            <p:grpSpPr bwMode="gray">
              <a:xfrm>
                <a:off x="4659534" y="3001803"/>
                <a:ext cx="61817" cy="63722"/>
                <a:chOff x="4659534" y="3001803"/>
                <a:chExt cx="61817" cy="63722"/>
              </a:xfrm>
            </p:grpSpPr>
            <p:sp>
              <p:nvSpPr>
                <p:cNvPr id="3745" name="Freeform: Shape 5177">
                  <a:extLst>
                    <a:ext uri="{FF2B5EF4-FFF2-40B4-BE49-F238E27FC236}">
                      <a16:creationId xmlns:a16="http://schemas.microsoft.com/office/drawing/2014/main" id="{05EBA9BD-E477-409B-0937-E002B743F713}"/>
                    </a:ext>
                  </a:extLst>
                </p:cNvPr>
                <p:cNvSpPr/>
                <p:nvPr/>
              </p:nvSpPr>
              <p:spPr bwMode="gray">
                <a:xfrm>
                  <a:off x="469049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6" name="Freeform: Shape 5178">
                  <a:extLst>
                    <a:ext uri="{FF2B5EF4-FFF2-40B4-BE49-F238E27FC236}">
                      <a16:creationId xmlns:a16="http://schemas.microsoft.com/office/drawing/2014/main" id="{6770AF34-BF8B-1BB2-C554-C3348EBD9C67}"/>
                    </a:ext>
                  </a:extLst>
                </p:cNvPr>
                <p:cNvSpPr/>
                <p:nvPr/>
              </p:nvSpPr>
              <p:spPr bwMode="gray">
                <a:xfrm>
                  <a:off x="465953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7" name="Graphic 1443">
                <a:extLst>
                  <a:ext uri="{FF2B5EF4-FFF2-40B4-BE49-F238E27FC236}">
                    <a16:creationId xmlns:a16="http://schemas.microsoft.com/office/drawing/2014/main" id="{128FA63D-3A08-2F2A-D788-D0646DB04669}"/>
                  </a:ext>
                </a:extLst>
              </p:cNvPr>
              <p:cNvGrpSpPr/>
              <p:nvPr/>
            </p:nvGrpSpPr>
            <p:grpSpPr bwMode="gray">
              <a:xfrm>
                <a:off x="4632864" y="3001803"/>
                <a:ext cx="61817" cy="63722"/>
                <a:chOff x="4632864" y="3001803"/>
                <a:chExt cx="61817" cy="63722"/>
              </a:xfrm>
            </p:grpSpPr>
            <p:sp>
              <p:nvSpPr>
                <p:cNvPr id="3743" name="Freeform: Shape 5175">
                  <a:extLst>
                    <a:ext uri="{FF2B5EF4-FFF2-40B4-BE49-F238E27FC236}">
                      <a16:creationId xmlns:a16="http://schemas.microsoft.com/office/drawing/2014/main" id="{ABE6A981-D19F-50CE-4E35-D96C31F4C345}"/>
                    </a:ext>
                  </a:extLst>
                </p:cNvPr>
                <p:cNvSpPr/>
                <p:nvPr/>
              </p:nvSpPr>
              <p:spPr bwMode="gray">
                <a:xfrm>
                  <a:off x="4663821"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4" name="Freeform: Shape 5176">
                  <a:extLst>
                    <a:ext uri="{FF2B5EF4-FFF2-40B4-BE49-F238E27FC236}">
                      <a16:creationId xmlns:a16="http://schemas.microsoft.com/office/drawing/2014/main" id="{9309A567-AE1B-C3C0-6015-5102B8E4F1B7}"/>
                    </a:ext>
                  </a:extLst>
                </p:cNvPr>
                <p:cNvSpPr/>
                <p:nvPr/>
              </p:nvSpPr>
              <p:spPr bwMode="gray">
                <a:xfrm>
                  <a:off x="4632864"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8" name="Graphic 1443">
                <a:extLst>
                  <a:ext uri="{FF2B5EF4-FFF2-40B4-BE49-F238E27FC236}">
                    <a16:creationId xmlns:a16="http://schemas.microsoft.com/office/drawing/2014/main" id="{8ED7AFC3-F660-6037-63AB-59C8F6C7CEC0}"/>
                  </a:ext>
                </a:extLst>
              </p:cNvPr>
              <p:cNvGrpSpPr/>
              <p:nvPr/>
            </p:nvGrpSpPr>
            <p:grpSpPr bwMode="gray">
              <a:xfrm>
                <a:off x="4606766" y="3001803"/>
                <a:ext cx="61817" cy="63722"/>
                <a:chOff x="4606766" y="3001803"/>
                <a:chExt cx="61817" cy="63722"/>
              </a:xfrm>
            </p:grpSpPr>
            <p:sp>
              <p:nvSpPr>
                <p:cNvPr id="3741" name="Freeform: Shape 5173">
                  <a:extLst>
                    <a:ext uri="{FF2B5EF4-FFF2-40B4-BE49-F238E27FC236}">
                      <a16:creationId xmlns:a16="http://schemas.microsoft.com/office/drawing/2014/main" id="{669725BC-7564-5B1F-274E-09C544F03697}"/>
                    </a:ext>
                  </a:extLst>
                </p:cNvPr>
                <p:cNvSpPr/>
                <p:nvPr/>
              </p:nvSpPr>
              <p:spPr bwMode="gray">
                <a:xfrm>
                  <a:off x="4637627" y="300180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2" name="Freeform: Shape 5174">
                  <a:extLst>
                    <a:ext uri="{FF2B5EF4-FFF2-40B4-BE49-F238E27FC236}">
                      <a16:creationId xmlns:a16="http://schemas.microsoft.com/office/drawing/2014/main" id="{690842A7-C247-1D5A-8C6E-8B58FA05F45E}"/>
                    </a:ext>
                  </a:extLst>
                </p:cNvPr>
                <p:cNvSpPr/>
                <p:nvPr/>
              </p:nvSpPr>
              <p:spPr bwMode="gray">
                <a:xfrm>
                  <a:off x="4606766" y="303371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59" name="Graphic 1443">
                <a:extLst>
                  <a:ext uri="{FF2B5EF4-FFF2-40B4-BE49-F238E27FC236}">
                    <a16:creationId xmlns:a16="http://schemas.microsoft.com/office/drawing/2014/main" id="{A1C2F856-4EE9-6672-1366-E8D8A2E7E22F}"/>
                  </a:ext>
                </a:extLst>
              </p:cNvPr>
              <p:cNvGrpSpPr/>
              <p:nvPr/>
            </p:nvGrpSpPr>
            <p:grpSpPr bwMode="gray">
              <a:xfrm>
                <a:off x="4606766" y="2973228"/>
                <a:ext cx="61817" cy="63722"/>
                <a:chOff x="4606766" y="2973228"/>
                <a:chExt cx="61817" cy="63722"/>
              </a:xfrm>
            </p:grpSpPr>
            <p:sp>
              <p:nvSpPr>
                <p:cNvPr id="3739" name="Freeform: Shape 5171">
                  <a:extLst>
                    <a:ext uri="{FF2B5EF4-FFF2-40B4-BE49-F238E27FC236}">
                      <a16:creationId xmlns:a16="http://schemas.microsoft.com/office/drawing/2014/main" id="{A3B2E91B-B90B-3EA1-E46F-D56BF037A1CF}"/>
                    </a:ext>
                  </a:extLst>
                </p:cNvPr>
                <p:cNvSpPr/>
                <p:nvPr/>
              </p:nvSpPr>
              <p:spPr bwMode="gray">
                <a:xfrm>
                  <a:off x="4637627"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40" name="Freeform: Shape 5172">
                  <a:extLst>
                    <a:ext uri="{FF2B5EF4-FFF2-40B4-BE49-F238E27FC236}">
                      <a16:creationId xmlns:a16="http://schemas.microsoft.com/office/drawing/2014/main" id="{A535FC98-D06E-0A9B-FAB6-2B7B739BDA71}"/>
                    </a:ext>
                  </a:extLst>
                </p:cNvPr>
                <p:cNvSpPr/>
                <p:nvPr/>
              </p:nvSpPr>
              <p:spPr bwMode="gray">
                <a:xfrm>
                  <a:off x="4606766"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0" name="Graphic 1443">
                <a:extLst>
                  <a:ext uri="{FF2B5EF4-FFF2-40B4-BE49-F238E27FC236}">
                    <a16:creationId xmlns:a16="http://schemas.microsoft.com/office/drawing/2014/main" id="{E844E13A-F58C-3B08-8B1C-A0A1A16F1137}"/>
                  </a:ext>
                </a:extLst>
              </p:cNvPr>
              <p:cNvGrpSpPr/>
              <p:nvPr/>
            </p:nvGrpSpPr>
            <p:grpSpPr bwMode="gray">
              <a:xfrm>
                <a:off x="4587525" y="2973228"/>
                <a:ext cx="61817" cy="63722"/>
                <a:chOff x="4587525" y="2973228"/>
                <a:chExt cx="61817" cy="63722"/>
              </a:xfrm>
            </p:grpSpPr>
            <p:sp>
              <p:nvSpPr>
                <p:cNvPr id="3737" name="Freeform: Shape 5169">
                  <a:extLst>
                    <a:ext uri="{FF2B5EF4-FFF2-40B4-BE49-F238E27FC236}">
                      <a16:creationId xmlns:a16="http://schemas.microsoft.com/office/drawing/2014/main" id="{FCA7C4FC-DE77-8A09-3FC0-F4F017E7FA8F}"/>
                    </a:ext>
                  </a:extLst>
                </p:cNvPr>
                <p:cNvSpPr/>
                <p:nvPr/>
              </p:nvSpPr>
              <p:spPr bwMode="gray">
                <a:xfrm>
                  <a:off x="4618482"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38" name="Freeform: Shape 5170">
                  <a:extLst>
                    <a:ext uri="{FF2B5EF4-FFF2-40B4-BE49-F238E27FC236}">
                      <a16:creationId xmlns:a16="http://schemas.microsoft.com/office/drawing/2014/main" id="{1A9BBAFB-3E15-5150-CDFB-A59190515E46}"/>
                    </a:ext>
                  </a:extLst>
                </p:cNvPr>
                <p:cNvSpPr/>
                <p:nvPr/>
              </p:nvSpPr>
              <p:spPr bwMode="gray">
                <a:xfrm>
                  <a:off x="4587525"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1" name="Graphic 1443">
                <a:extLst>
                  <a:ext uri="{FF2B5EF4-FFF2-40B4-BE49-F238E27FC236}">
                    <a16:creationId xmlns:a16="http://schemas.microsoft.com/office/drawing/2014/main" id="{92AA562F-00C9-08F4-5427-1BFE78E60309}"/>
                  </a:ext>
                </a:extLst>
              </p:cNvPr>
              <p:cNvGrpSpPr/>
              <p:nvPr/>
            </p:nvGrpSpPr>
            <p:grpSpPr bwMode="gray">
              <a:xfrm>
                <a:off x="4538948" y="2973228"/>
                <a:ext cx="61817" cy="63722"/>
                <a:chOff x="4538948" y="2973228"/>
                <a:chExt cx="61817" cy="63722"/>
              </a:xfrm>
            </p:grpSpPr>
            <p:sp>
              <p:nvSpPr>
                <p:cNvPr id="3735" name="Freeform: Shape 5167">
                  <a:extLst>
                    <a:ext uri="{FF2B5EF4-FFF2-40B4-BE49-F238E27FC236}">
                      <a16:creationId xmlns:a16="http://schemas.microsoft.com/office/drawing/2014/main" id="{A495C9E4-3856-B5B7-7A27-0F361D24DB9C}"/>
                    </a:ext>
                  </a:extLst>
                </p:cNvPr>
                <p:cNvSpPr/>
                <p:nvPr/>
              </p:nvSpPr>
              <p:spPr bwMode="gray">
                <a:xfrm>
                  <a:off x="4569809"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36" name="Freeform: Shape 5168">
                  <a:extLst>
                    <a:ext uri="{FF2B5EF4-FFF2-40B4-BE49-F238E27FC236}">
                      <a16:creationId xmlns:a16="http://schemas.microsoft.com/office/drawing/2014/main" id="{AABA8222-3062-A53D-87FC-C2302C99D451}"/>
                    </a:ext>
                  </a:extLst>
                </p:cNvPr>
                <p:cNvSpPr/>
                <p:nvPr/>
              </p:nvSpPr>
              <p:spPr bwMode="gray">
                <a:xfrm>
                  <a:off x="4538948"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2" name="Graphic 1443">
                <a:extLst>
                  <a:ext uri="{FF2B5EF4-FFF2-40B4-BE49-F238E27FC236}">
                    <a16:creationId xmlns:a16="http://schemas.microsoft.com/office/drawing/2014/main" id="{A8C84814-B760-F45B-4C3A-99427D458BA7}"/>
                  </a:ext>
                </a:extLst>
              </p:cNvPr>
              <p:cNvGrpSpPr/>
              <p:nvPr/>
            </p:nvGrpSpPr>
            <p:grpSpPr bwMode="gray">
              <a:xfrm>
                <a:off x="4525708" y="2957893"/>
                <a:ext cx="61817" cy="63722"/>
                <a:chOff x="4525708" y="2957893"/>
                <a:chExt cx="61817" cy="63722"/>
              </a:xfrm>
            </p:grpSpPr>
            <p:sp>
              <p:nvSpPr>
                <p:cNvPr id="3733" name="Freeform: Shape 5165">
                  <a:extLst>
                    <a:ext uri="{FF2B5EF4-FFF2-40B4-BE49-F238E27FC236}">
                      <a16:creationId xmlns:a16="http://schemas.microsoft.com/office/drawing/2014/main" id="{C1E2D98D-BA65-02B7-BC9B-DAD8BEDD5040}"/>
                    </a:ext>
                  </a:extLst>
                </p:cNvPr>
                <p:cNvSpPr/>
                <p:nvPr/>
              </p:nvSpPr>
              <p:spPr bwMode="gray">
                <a:xfrm>
                  <a:off x="4556664"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34" name="Freeform: Shape 5166">
                  <a:extLst>
                    <a:ext uri="{FF2B5EF4-FFF2-40B4-BE49-F238E27FC236}">
                      <a16:creationId xmlns:a16="http://schemas.microsoft.com/office/drawing/2014/main" id="{92691B55-0B33-764A-1F72-1F4462C2D160}"/>
                    </a:ext>
                  </a:extLst>
                </p:cNvPr>
                <p:cNvSpPr/>
                <p:nvPr/>
              </p:nvSpPr>
              <p:spPr bwMode="gray">
                <a:xfrm>
                  <a:off x="4525708"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3" name="Graphic 1443">
                <a:extLst>
                  <a:ext uri="{FF2B5EF4-FFF2-40B4-BE49-F238E27FC236}">
                    <a16:creationId xmlns:a16="http://schemas.microsoft.com/office/drawing/2014/main" id="{4ED1CB81-A5E8-0D07-0F05-175772802081}"/>
                  </a:ext>
                </a:extLst>
              </p:cNvPr>
              <p:cNvGrpSpPr/>
              <p:nvPr/>
            </p:nvGrpSpPr>
            <p:grpSpPr bwMode="gray">
              <a:xfrm>
                <a:off x="4512659" y="2957893"/>
                <a:ext cx="61817" cy="63722"/>
                <a:chOff x="4512659" y="2957893"/>
                <a:chExt cx="61817" cy="63722"/>
              </a:xfrm>
            </p:grpSpPr>
            <p:sp>
              <p:nvSpPr>
                <p:cNvPr id="3731" name="Freeform: Shape 5163">
                  <a:extLst>
                    <a:ext uri="{FF2B5EF4-FFF2-40B4-BE49-F238E27FC236}">
                      <a16:creationId xmlns:a16="http://schemas.microsoft.com/office/drawing/2014/main" id="{95B68AC6-0D0B-058A-5923-0E9CA55B635C}"/>
                    </a:ext>
                  </a:extLst>
                </p:cNvPr>
                <p:cNvSpPr/>
                <p:nvPr/>
              </p:nvSpPr>
              <p:spPr bwMode="gray">
                <a:xfrm>
                  <a:off x="4543615"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32" name="Freeform: Shape 5164">
                  <a:extLst>
                    <a:ext uri="{FF2B5EF4-FFF2-40B4-BE49-F238E27FC236}">
                      <a16:creationId xmlns:a16="http://schemas.microsoft.com/office/drawing/2014/main" id="{94D69274-BAF3-9E5A-B995-F9521D71D5F9}"/>
                    </a:ext>
                  </a:extLst>
                </p:cNvPr>
                <p:cNvSpPr/>
                <p:nvPr/>
              </p:nvSpPr>
              <p:spPr bwMode="gray">
                <a:xfrm>
                  <a:off x="4512659"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4" name="Graphic 1443">
                <a:extLst>
                  <a:ext uri="{FF2B5EF4-FFF2-40B4-BE49-F238E27FC236}">
                    <a16:creationId xmlns:a16="http://schemas.microsoft.com/office/drawing/2014/main" id="{5234FA63-3F9D-A3BD-F7FA-06E2E6C5E56F}"/>
                  </a:ext>
                </a:extLst>
              </p:cNvPr>
              <p:cNvGrpSpPr/>
              <p:nvPr/>
            </p:nvGrpSpPr>
            <p:grpSpPr bwMode="gray">
              <a:xfrm>
                <a:off x="4490180" y="2957893"/>
                <a:ext cx="61817" cy="63722"/>
                <a:chOff x="4490180" y="2957893"/>
                <a:chExt cx="61817" cy="63722"/>
              </a:xfrm>
            </p:grpSpPr>
            <p:sp>
              <p:nvSpPr>
                <p:cNvPr id="3729" name="Freeform: Shape 5161">
                  <a:extLst>
                    <a:ext uri="{FF2B5EF4-FFF2-40B4-BE49-F238E27FC236}">
                      <a16:creationId xmlns:a16="http://schemas.microsoft.com/office/drawing/2014/main" id="{F0792DC8-7492-769A-B8FD-1759E3F1FE5A}"/>
                    </a:ext>
                  </a:extLst>
                </p:cNvPr>
                <p:cNvSpPr/>
                <p:nvPr/>
              </p:nvSpPr>
              <p:spPr bwMode="gray">
                <a:xfrm>
                  <a:off x="4521041"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30" name="Freeform: Shape 5162">
                  <a:extLst>
                    <a:ext uri="{FF2B5EF4-FFF2-40B4-BE49-F238E27FC236}">
                      <a16:creationId xmlns:a16="http://schemas.microsoft.com/office/drawing/2014/main" id="{0B636F31-2DF0-15BF-11D7-2193FECDF627}"/>
                    </a:ext>
                  </a:extLst>
                </p:cNvPr>
                <p:cNvSpPr/>
                <p:nvPr/>
              </p:nvSpPr>
              <p:spPr bwMode="gray">
                <a:xfrm>
                  <a:off x="4490180"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5" name="Graphic 1443">
                <a:extLst>
                  <a:ext uri="{FF2B5EF4-FFF2-40B4-BE49-F238E27FC236}">
                    <a16:creationId xmlns:a16="http://schemas.microsoft.com/office/drawing/2014/main" id="{CB953867-55B2-43B9-3DC5-DC843BF55EEB}"/>
                  </a:ext>
                </a:extLst>
              </p:cNvPr>
              <p:cNvGrpSpPr/>
              <p:nvPr/>
            </p:nvGrpSpPr>
            <p:grpSpPr bwMode="gray">
              <a:xfrm>
                <a:off x="4471416" y="2957893"/>
                <a:ext cx="61817" cy="63722"/>
                <a:chOff x="4471416" y="2957893"/>
                <a:chExt cx="61817" cy="63722"/>
              </a:xfrm>
            </p:grpSpPr>
            <p:sp>
              <p:nvSpPr>
                <p:cNvPr id="3727" name="Freeform: Shape 5159">
                  <a:extLst>
                    <a:ext uri="{FF2B5EF4-FFF2-40B4-BE49-F238E27FC236}">
                      <a16:creationId xmlns:a16="http://schemas.microsoft.com/office/drawing/2014/main" id="{52F1137F-08D7-EA72-A634-5F1BD218C5CC}"/>
                    </a:ext>
                  </a:extLst>
                </p:cNvPr>
                <p:cNvSpPr/>
                <p:nvPr/>
              </p:nvSpPr>
              <p:spPr bwMode="gray">
                <a:xfrm>
                  <a:off x="4502277" y="295789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8" name="Freeform: Shape 5160">
                  <a:extLst>
                    <a:ext uri="{FF2B5EF4-FFF2-40B4-BE49-F238E27FC236}">
                      <a16:creationId xmlns:a16="http://schemas.microsoft.com/office/drawing/2014/main" id="{9B9A10FA-2D07-B2EE-A3FD-E52AAE7C1872}"/>
                    </a:ext>
                  </a:extLst>
                </p:cNvPr>
                <p:cNvSpPr/>
                <p:nvPr/>
              </p:nvSpPr>
              <p:spPr bwMode="gray">
                <a:xfrm>
                  <a:off x="4471416" y="298970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6" name="Graphic 1443">
                <a:extLst>
                  <a:ext uri="{FF2B5EF4-FFF2-40B4-BE49-F238E27FC236}">
                    <a16:creationId xmlns:a16="http://schemas.microsoft.com/office/drawing/2014/main" id="{E29F8441-A406-AD7E-21D1-115CD81A043B}"/>
                  </a:ext>
                </a:extLst>
              </p:cNvPr>
              <p:cNvGrpSpPr/>
              <p:nvPr/>
            </p:nvGrpSpPr>
            <p:grpSpPr bwMode="gray">
              <a:xfrm>
                <a:off x="4556664" y="2973228"/>
                <a:ext cx="61817" cy="63722"/>
                <a:chOff x="4556664" y="2973228"/>
                <a:chExt cx="61817" cy="63722"/>
              </a:xfrm>
            </p:grpSpPr>
            <p:sp>
              <p:nvSpPr>
                <p:cNvPr id="3725" name="Freeform: Shape 5157">
                  <a:extLst>
                    <a:ext uri="{FF2B5EF4-FFF2-40B4-BE49-F238E27FC236}">
                      <a16:creationId xmlns:a16="http://schemas.microsoft.com/office/drawing/2014/main" id="{30DEEE97-2EC3-04D4-EF7D-07E4AA744F5F}"/>
                    </a:ext>
                  </a:extLst>
                </p:cNvPr>
                <p:cNvSpPr/>
                <p:nvPr/>
              </p:nvSpPr>
              <p:spPr bwMode="gray">
                <a:xfrm>
                  <a:off x="4587525" y="2973228"/>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6" name="Freeform: Shape 5158">
                  <a:extLst>
                    <a:ext uri="{FF2B5EF4-FFF2-40B4-BE49-F238E27FC236}">
                      <a16:creationId xmlns:a16="http://schemas.microsoft.com/office/drawing/2014/main" id="{1E54776B-C807-C6F3-D165-88EC6B7C8768}"/>
                    </a:ext>
                  </a:extLst>
                </p:cNvPr>
                <p:cNvSpPr/>
                <p:nvPr/>
              </p:nvSpPr>
              <p:spPr bwMode="gray">
                <a:xfrm>
                  <a:off x="4556664" y="3005041"/>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7" name="Graphic 1443">
                <a:extLst>
                  <a:ext uri="{FF2B5EF4-FFF2-40B4-BE49-F238E27FC236}">
                    <a16:creationId xmlns:a16="http://schemas.microsoft.com/office/drawing/2014/main" id="{3F99416B-72A8-54E8-103E-143EFDC8EC83}"/>
                  </a:ext>
                </a:extLst>
              </p:cNvPr>
              <p:cNvGrpSpPr/>
              <p:nvPr/>
            </p:nvGrpSpPr>
            <p:grpSpPr bwMode="gray">
              <a:xfrm>
                <a:off x="4923948" y="3128485"/>
                <a:ext cx="61817" cy="63722"/>
                <a:chOff x="4923948" y="3128485"/>
                <a:chExt cx="61817" cy="63722"/>
              </a:xfrm>
            </p:grpSpPr>
            <p:sp>
              <p:nvSpPr>
                <p:cNvPr id="3723" name="Freeform: Shape 5155">
                  <a:extLst>
                    <a:ext uri="{FF2B5EF4-FFF2-40B4-BE49-F238E27FC236}">
                      <a16:creationId xmlns:a16="http://schemas.microsoft.com/office/drawing/2014/main" id="{EC2D41A8-6AB4-1613-B46E-335BF93B9EC1}"/>
                    </a:ext>
                  </a:extLst>
                </p:cNvPr>
                <p:cNvSpPr/>
                <p:nvPr/>
              </p:nvSpPr>
              <p:spPr bwMode="gray">
                <a:xfrm>
                  <a:off x="495490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4" name="Freeform: Shape 5156">
                  <a:extLst>
                    <a:ext uri="{FF2B5EF4-FFF2-40B4-BE49-F238E27FC236}">
                      <a16:creationId xmlns:a16="http://schemas.microsoft.com/office/drawing/2014/main" id="{9A55297C-2CCF-2D05-7F92-3E1BC13E7EC1}"/>
                    </a:ext>
                  </a:extLst>
                </p:cNvPr>
                <p:cNvSpPr/>
                <p:nvPr/>
              </p:nvSpPr>
              <p:spPr bwMode="gray">
                <a:xfrm>
                  <a:off x="4923948"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8" name="Graphic 1443">
                <a:extLst>
                  <a:ext uri="{FF2B5EF4-FFF2-40B4-BE49-F238E27FC236}">
                    <a16:creationId xmlns:a16="http://schemas.microsoft.com/office/drawing/2014/main" id="{382E5819-8D82-5D18-7FC1-5CBEE1BA781E}"/>
                  </a:ext>
                </a:extLst>
              </p:cNvPr>
              <p:cNvGrpSpPr/>
              <p:nvPr/>
            </p:nvGrpSpPr>
            <p:grpSpPr bwMode="gray">
              <a:xfrm>
                <a:off x="4937474" y="3128485"/>
                <a:ext cx="61817" cy="63722"/>
                <a:chOff x="4937474" y="3128485"/>
                <a:chExt cx="61817" cy="63722"/>
              </a:xfrm>
            </p:grpSpPr>
            <p:sp>
              <p:nvSpPr>
                <p:cNvPr id="3721" name="Freeform: Shape 5153">
                  <a:extLst>
                    <a:ext uri="{FF2B5EF4-FFF2-40B4-BE49-F238E27FC236}">
                      <a16:creationId xmlns:a16="http://schemas.microsoft.com/office/drawing/2014/main" id="{5EAF783C-6A34-6650-6893-C53D97365C3F}"/>
                    </a:ext>
                  </a:extLst>
                </p:cNvPr>
                <p:cNvSpPr/>
                <p:nvPr/>
              </p:nvSpPr>
              <p:spPr bwMode="gray">
                <a:xfrm>
                  <a:off x="4968335"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2" name="Freeform: Shape 5154">
                  <a:extLst>
                    <a:ext uri="{FF2B5EF4-FFF2-40B4-BE49-F238E27FC236}">
                      <a16:creationId xmlns:a16="http://schemas.microsoft.com/office/drawing/2014/main" id="{B036425B-2C5F-EDC0-5611-1EF30F77145F}"/>
                    </a:ext>
                  </a:extLst>
                </p:cNvPr>
                <p:cNvSpPr/>
                <p:nvPr/>
              </p:nvSpPr>
              <p:spPr bwMode="gray">
                <a:xfrm>
                  <a:off x="4937474"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69" name="Graphic 1443">
                <a:extLst>
                  <a:ext uri="{FF2B5EF4-FFF2-40B4-BE49-F238E27FC236}">
                    <a16:creationId xmlns:a16="http://schemas.microsoft.com/office/drawing/2014/main" id="{2A7C74C1-4883-1E54-427C-9756570D0023}"/>
                  </a:ext>
                </a:extLst>
              </p:cNvPr>
              <p:cNvGrpSpPr/>
              <p:nvPr/>
            </p:nvGrpSpPr>
            <p:grpSpPr bwMode="gray">
              <a:xfrm>
                <a:off x="4954905" y="3128485"/>
                <a:ext cx="61817" cy="63722"/>
                <a:chOff x="4954905" y="3128485"/>
                <a:chExt cx="61817" cy="63722"/>
              </a:xfrm>
            </p:grpSpPr>
            <p:sp>
              <p:nvSpPr>
                <p:cNvPr id="3719" name="Freeform: Shape 5151">
                  <a:extLst>
                    <a:ext uri="{FF2B5EF4-FFF2-40B4-BE49-F238E27FC236}">
                      <a16:creationId xmlns:a16="http://schemas.microsoft.com/office/drawing/2014/main" id="{C48C22AB-3486-0C50-3F6A-D4EB16371B12}"/>
                    </a:ext>
                  </a:extLst>
                </p:cNvPr>
                <p:cNvSpPr/>
                <p:nvPr/>
              </p:nvSpPr>
              <p:spPr bwMode="gray">
                <a:xfrm>
                  <a:off x="4985766" y="3128485"/>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20" name="Freeform: Shape 5152">
                  <a:extLst>
                    <a:ext uri="{FF2B5EF4-FFF2-40B4-BE49-F238E27FC236}">
                      <a16:creationId xmlns:a16="http://schemas.microsoft.com/office/drawing/2014/main" id="{1EB0F7D4-86DA-32C6-6A61-6E0D66420240}"/>
                    </a:ext>
                  </a:extLst>
                </p:cNvPr>
                <p:cNvSpPr/>
                <p:nvPr/>
              </p:nvSpPr>
              <p:spPr bwMode="gray">
                <a:xfrm>
                  <a:off x="4954905" y="316029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0" name="Graphic 1443">
                <a:extLst>
                  <a:ext uri="{FF2B5EF4-FFF2-40B4-BE49-F238E27FC236}">
                    <a16:creationId xmlns:a16="http://schemas.microsoft.com/office/drawing/2014/main" id="{59E2EC9C-1958-AAAC-E1B7-A44ECE19BC94}"/>
                  </a:ext>
                </a:extLst>
              </p:cNvPr>
              <p:cNvGrpSpPr/>
              <p:nvPr/>
            </p:nvGrpSpPr>
            <p:grpSpPr bwMode="gray">
              <a:xfrm>
                <a:off x="4428363" y="2949701"/>
                <a:ext cx="61817" cy="63722"/>
                <a:chOff x="4428363" y="2949701"/>
                <a:chExt cx="61817" cy="63722"/>
              </a:xfrm>
            </p:grpSpPr>
            <p:sp>
              <p:nvSpPr>
                <p:cNvPr id="3717" name="Freeform: Shape 5149">
                  <a:extLst>
                    <a:ext uri="{FF2B5EF4-FFF2-40B4-BE49-F238E27FC236}">
                      <a16:creationId xmlns:a16="http://schemas.microsoft.com/office/drawing/2014/main" id="{84175E90-FB49-5068-3123-6C58E7CCBB13}"/>
                    </a:ext>
                  </a:extLst>
                </p:cNvPr>
                <p:cNvSpPr/>
                <p:nvPr/>
              </p:nvSpPr>
              <p:spPr bwMode="gray">
                <a:xfrm>
                  <a:off x="4459224" y="294970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18" name="Freeform: Shape 5150">
                  <a:extLst>
                    <a:ext uri="{FF2B5EF4-FFF2-40B4-BE49-F238E27FC236}">
                      <a16:creationId xmlns:a16="http://schemas.microsoft.com/office/drawing/2014/main" id="{E21AC287-F232-D00B-A9F0-DD2AFABA72FB}"/>
                    </a:ext>
                  </a:extLst>
                </p:cNvPr>
                <p:cNvSpPr/>
                <p:nvPr/>
              </p:nvSpPr>
              <p:spPr bwMode="gray">
                <a:xfrm>
                  <a:off x="4428363" y="298161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1" name="Graphic 1443">
                <a:extLst>
                  <a:ext uri="{FF2B5EF4-FFF2-40B4-BE49-F238E27FC236}">
                    <a16:creationId xmlns:a16="http://schemas.microsoft.com/office/drawing/2014/main" id="{85FBE45F-5EB1-2F6D-C16F-9454711EA467}"/>
                  </a:ext>
                </a:extLst>
              </p:cNvPr>
              <p:cNvGrpSpPr/>
              <p:nvPr/>
            </p:nvGrpSpPr>
            <p:grpSpPr bwMode="gray">
              <a:xfrm>
                <a:off x="3589210" y="2782156"/>
                <a:ext cx="61722" cy="63722"/>
                <a:chOff x="3589210" y="2782156"/>
                <a:chExt cx="61722" cy="63722"/>
              </a:xfrm>
            </p:grpSpPr>
            <p:sp>
              <p:nvSpPr>
                <p:cNvPr id="3715" name="Freeform: Shape 5147">
                  <a:extLst>
                    <a:ext uri="{FF2B5EF4-FFF2-40B4-BE49-F238E27FC236}">
                      <a16:creationId xmlns:a16="http://schemas.microsoft.com/office/drawing/2014/main" id="{A93F05FF-2AE5-8419-09F7-82A5A41C26B4}"/>
                    </a:ext>
                  </a:extLst>
                </p:cNvPr>
                <p:cNvSpPr/>
                <p:nvPr/>
              </p:nvSpPr>
              <p:spPr bwMode="gray">
                <a:xfrm>
                  <a:off x="3620071" y="2782156"/>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16" name="Freeform: Shape 5148">
                  <a:extLst>
                    <a:ext uri="{FF2B5EF4-FFF2-40B4-BE49-F238E27FC236}">
                      <a16:creationId xmlns:a16="http://schemas.microsoft.com/office/drawing/2014/main" id="{5BF80284-6DD2-50CA-5C50-C163F787E0F5}"/>
                    </a:ext>
                  </a:extLst>
                </p:cNvPr>
                <p:cNvSpPr/>
                <p:nvPr/>
              </p:nvSpPr>
              <p:spPr bwMode="gray">
                <a:xfrm>
                  <a:off x="3589210" y="2813970"/>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2" name="Graphic 1443">
                <a:extLst>
                  <a:ext uri="{FF2B5EF4-FFF2-40B4-BE49-F238E27FC236}">
                    <a16:creationId xmlns:a16="http://schemas.microsoft.com/office/drawing/2014/main" id="{C6F01BA8-532C-C388-E0BB-58189A56C128}"/>
                  </a:ext>
                </a:extLst>
              </p:cNvPr>
              <p:cNvGrpSpPr/>
              <p:nvPr/>
            </p:nvGrpSpPr>
            <p:grpSpPr bwMode="gray">
              <a:xfrm>
                <a:off x="3558254" y="2774441"/>
                <a:ext cx="61817" cy="63722"/>
                <a:chOff x="3558254" y="2774441"/>
                <a:chExt cx="61817" cy="63722"/>
              </a:xfrm>
            </p:grpSpPr>
            <p:sp>
              <p:nvSpPr>
                <p:cNvPr id="3713" name="Freeform: Shape 5145">
                  <a:extLst>
                    <a:ext uri="{FF2B5EF4-FFF2-40B4-BE49-F238E27FC236}">
                      <a16:creationId xmlns:a16="http://schemas.microsoft.com/office/drawing/2014/main" id="{618407AA-3D78-9949-6DF4-B630D086FC9E}"/>
                    </a:ext>
                  </a:extLst>
                </p:cNvPr>
                <p:cNvSpPr/>
                <p:nvPr/>
              </p:nvSpPr>
              <p:spPr bwMode="gray">
                <a:xfrm>
                  <a:off x="3589210"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14" name="Freeform: Shape 5146">
                  <a:extLst>
                    <a:ext uri="{FF2B5EF4-FFF2-40B4-BE49-F238E27FC236}">
                      <a16:creationId xmlns:a16="http://schemas.microsoft.com/office/drawing/2014/main" id="{A432A7E3-79FD-C6AA-8112-226DF3CF5266}"/>
                    </a:ext>
                  </a:extLst>
                </p:cNvPr>
                <p:cNvSpPr/>
                <p:nvPr/>
              </p:nvSpPr>
              <p:spPr bwMode="gray">
                <a:xfrm>
                  <a:off x="3558254"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3" name="Graphic 1443">
                <a:extLst>
                  <a:ext uri="{FF2B5EF4-FFF2-40B4-BE49-F238E27FC236}">
                    <a16:creationId xmlns:a16="http://schemas.microsoft.com/office/drawing/2014/main" id="{4EF27A20-C75E-27E8-C7D1-2260DB73B104}"/>
                  </a:ext>
                </a:extLst>
              </p:cNvPr>
              <p:cNvGrpSpPr/>
              <p:nvPr/>
            </p:nvGrpSpPr>
            <p:grpSpPr bwMode="gray">
              <a:xfrm>
                <a:off x="3545490" y="2774441"/>
                <a:ext cx="61817" cy="63722"/>
                <a:chOff x="3545490" y="2774441"/>
                <a:chExt cx="61817" cy="63722"/>
              </a:xfrm>
            </p:grpSpPr>
            <p:sp>
              <p:nvSpPr>
                <p:cNvPr id="3711" name="Freeform: Shape 5143">
                  <a:extLst>
                    <a:ext uri="{FF2B5EF4-FFF2-40B4-BE49-F238E27FC236}">
                      <a16:creationId xmlns:a16="http://schemas.microsoft.com/office/drawing/2014/main" id="{DEE06E4F-6767-D266-22E8-EEC882A0FD7E}"/>
                    </a:ext>
                  </a:extLst>
                </p:cNvPr>
                <p:cNvSpPr/>
                <p:nvPr/>
              </p:nvSpPr>
              <p:spPr bwMode="gray">
                <a:xfrm>
                  <a:off x="3576351"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12" name="Freeform: Shape 5144">
                  <a:extLst>
                    <a:ext uri="{FF2B5EF4-FFF2-40B4-BE49-F238E27FC236}">
                      <a16:creationId xmlns:a16="http://schemas.microsoft.com/office/drawing/2014/main" id="{94932FD9-956D-A696-3580-BE5E46623C7F}"/>
                    </a:ext>
                  </a:extLst>
                </p:cNvPr>
                <p:cNvSpPr/>
                <p:nvPr/>
              </p:nvSpPr>
              <p:spPr bwMode="gray">
                <a:xfrm>
                  <a:off x="3545490"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4" name="Graphic 1443">
                <a:extLst>
                  <a:ext uri="{FF2B5EF4-FFF2-40B4-BE49-F238E27FC236}">
                    <a16:creationId xmlns:a16="http://schemas.microsoft.com/office/drawing/2014/main" id="{3537D958-1DC6-2A26-ED57-0961F7F58F7F}"/>
                  </a:ext>
                </a:extLst>
              </p:cNvPr>
              <p:cNvGrpSpPr/>
              <p:nvPr/>
            </p:nvGrpSpPr>
            <p:grpSpPr bwMode="gray">
              <a:xfrm>
                <a:off x="3505295" y="2774441"/>
                <a:ext cx="61817" cy="63722"/>
                <a:chOff x="3505295" y="2774441"/>
                <a:chExt cx="61817" cy="63722"/>
              </a:xfrm>
            </p:grpSpPr>
            <p:sp>
              <p:nvSpPr>
                <p:cNvPr id="3709" name="Freeform: Shape 5141">
                  <a:extLst>
                    <a:ext uri="{FF2B5EF4-FFF2-40B4-BE49-F238E27FC236}">
                      <a16:creationId xmlns:a16="http://schemas.microsoft.com/office/drawing/2014/main" id="{3FDA55F9-6465-C35D-5FE3-8069176655C1}"/>
                    </a:ext>
                  </a:extLst>
                </p:cNvPr>
                <p:cNvSpPr/>
                <p:nvPr/>
              </p:nvSpPr>
              <p:spPr bwMode="gray">
                <a:xfrm>
                  <a:off x="3536156" y="277444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10" name="Freeform: Shape 5142">
                  <a:extLst>
                    <a:ext uri="{FF2B5EF4-FFF2-40B4-BE49-F238E27FC236}">
                      <a16:creationId xmlns:a16="http://schemas.microsoft.com/office/drawing/2014/main" id="{CF0339EA-4BF2-2FC3-2A11-95F01A246A4B}"/>
                    </a:ext>
                  </a:extLst>
                </p:cNvPr>
                <p:cNvSpPr/>
                <p:nvPr/>
              </p:nvSpPr>
              <p:spPr bwMode="gray">
                <a:xfrm>
                  <a:off x="3505295" y="280635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5" name="Graphic 1443">
                <a:extLst>
                  <a:ext uri="{FF2B5EF4-FFF2-40B4-BE49-F238E27FC236}">
                    <a16:creationId xmlns:a16="http://schemas.microsoft.com/office/drawing/2014/main" id="{04B96F5E-2E57-AE15-CCFC-E7D83048AD94}"/>
                  </a:ext>
                </a:extLst>
              </p:cNvPr>
              <p:cNvGrpSpPr/>
              <p:nvPr/>
            </p:nvGrpSpPr>
            <p:grpSpPr bwMode="gray">
              <a:xfrm>
                <a:off x="3489864" y="2754343"/>
                <a:ext cx="61817" cy="63722"/>
                <a:chOff x="3489864" y="2754343"/>
                <a:chExt cx="61817" cy="63722"/>
              </a:xfrm>
            </p:grpSpPr>
            <p:sp>
              <p:nvSpPr>
                <p:cNvPr id="3707" name="Freeform: Shape 5139">
                  <a:extLst>
                    <a:ext uri="{FF2B5EF4-FFF2-40B4-BE49-F238E27FC236}">
                      <a16:creationId xmlns:a16="http://schemas.microsoft.com/office/drawing/2014/main" id="{51108D5A-01E9-E29E-FDAA-7EA6A46D1C23}"/>
                    </a:ext>
                  </a:extLst>
                </p:cNvPr>
                <p:cNvSpPr/>
                <p:nvPr/>
              </p:nvSpPr>
              <p:spPr bwMode="gray">
                <a:xfrm>
                  <a:off x="3520725" y="27543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8" name="Freeform: Shape 5140">
                  <a:extLst>
                    <a:ext uri="{FF2B5EF4-FFF2-40B4-BE49-F238E27FC236}">
                      <a16:creationId xmlns:a16="http://schemas.microsoft.com/office/drawing/2014/main" id="{2F332013-B41B-D753-11E8-8BC9C68F7C41}"/>
                    </a:ext>
                  </a:extLst>
                </p:cNvPr>
                <p:cNvSpPr/>
                <p:nvPr/>
              </p:nvSpPr>
              <p:spPr bwMode="gray">
                <a:xfrm>
                  <a:off x="3489864" y="27862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6" name="Graphic 1443">
                <a:extLst>
                  <a:ext uri="{FF2B5EF4-FFF2-40B4-BE49-F238E27FC236}">
                    <a16:creationId xmlns:a16="http://schemas.microsoft.com/office/drawing/2014/main" id="{CA69726B-DB87-A3B2-7926-6E92119CC4AB}"/>
                  </a:ext>
                </a:extLst>
              </p:cNvPr>
              <p:cNvGrpSpPr/>
              <p:nvPr/>
            </p:nvGrpSpPr>
            <p:grpSpPr bwMode="gray">
              <a:xfrm>
                <a:off x="5848635" y="3357752"/>
                <a:ext cx="61817" cy="63722"/>
                <a:chOff x="5848635" y="3357752"/>
                <a:chExt cx="61817" cy="63722"/>
              </a:xfrm>
            </p:grpSpPr>
            <p:sp>
              <p:nvSpPr>
                <p:cNvPr id="3705" name="Freeform: Shape 5137">
                  <a:extLst>
                    <a:ext uri="{FF2B5EF4-FFF2-40B4-BE49-F238E27FC236}">
                      <a16:creationId xmlns:a16="http://schemas.microsoft.com/office/drawing/2014/main" id="{CEEF49AA-7A56-DD12-1178-258F02146D6B}"/>
                    </a:ext>
                  </a:extLst>
                </p:cNvPr>
                <p:cNvSpPr/>
                <p:nvPr/>
              </p:nvSpPr>
              <p:spPr bwMode="gray">
                <a:xfrm>
                  <a:off x="5879496" y="3357752"/>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6" name="Freeform: Shape 5138">
                  <a:extLst>
                    <a:ext uri="{FF2B5EF4-FFF2-40B4-BE49-F238E27FC236}">
                      <a16:creationId xmlns:a16="http://schemas.microsoft.com/office/drawing/2014/main" id="{EA034A38-6786-0E00-4BE5-0338B102485D}"/>
                    </a:ext>
                  </a:extLst>
                </p:cNvPr>
                <p:cNvSpPr/>
                <p:nvPr/>
              </p:nvSpPr>
              <p:spPr bwMode="gray">
                <a:xfrm>
                  <a:off x="5848635" y="338956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7" name="Graphic 1443">
                <a:extLst>
                  <a:ext uri="{FF2B5EF4-FFF2-40B4-BE49-F238E27FC236}">
                    <a16:creationId xmlns:a16="http://schemas.microsoft.com/office/drawing/2014/main" id="{DA2E956D-83CF-63B1-21B9-194B2B5B9F0F}"/>
                  </a:ext>
                </a:extLst>
              </p:cNvPr>
              <p:cNvGrpSpPr/>
              <p:nvPr/>
            </p:nvGrpSpPr>
            <p:grpSpPr bwMode="gray">
              <a:xfrm>
                <a:off x="5919216" y="3380803"/>
                <a:ext cx="61817" cy="63627"/>
                <a:chOff x="5919216" y="3380803"/>
                <a:chExt cx="61817" cy="63627"/>
              </a:xfrm>
            </p:grpSpPr>
            <p:sp>
              <p:nvSpPr>
                <p:cNvPr id="3703" name="Freeform: Shape 5135">
                  <a:extLst>
                    <a:ext uri="{FF2B5EF4-FFF2-40B4-BE49-F238E27FC236}">
                      <a16:creationId xmlns:a16="http://schemas.microsoft.com/office/drawing/2014/main" id="{BD900662-2DDF-E9C1-821E-CCD6EE9D17D6}"/>
                    </a:ext>
                  </a:extLst>
                </p:cNvPr>
                <p:cNvSpPr/>
                <p:nvPr/>
              </p:nvSpPr>
              <p:spPr bwMode="gray">
                <a:xfrm>
                  <a:off x="5950077" y="338080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4" name="Freeform: Shape 5136">
                  <a:extLst>
                    <a:ext uri="{FF2B5EF4-FFF2-40B4-BE49-F238E27FC236}">
                      <a16:creationId xmlns:a16="http://schemas.microsoft.com/office/drawing/2014/main" id="{4B7EA2EE-D9F5-6B2D-016A-FCE28D9A55FC}"/>
                    </a:ext>
                  </a:extLst>
                </p:cNvPr>
                <p:cNvSpPr/>
                <p:nvPr/>
              </p:nvSpPr>
              <p:spPr bwMode="gray">
                <a:xfrm>
                  <a:off x="5919216" y="341261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8" name="Graphic 1443">
                <a:extLst>
                  <a:ext uri="{FF2B5EF4-FFF2-40B4-BE49-F238E27FC236}">
                    <a16:creationId xmlns:a16="http://schemas.microsoft.com/office/drawing/2014/main" id="{C5258114-6C02-7F7C-268A-D4E8F7DC53F6}"/>
                  </a:ext>
                </a:extLst>
              </p:cNvPr>
              <p:cNvGrpSpPr/>
              <p:nvPr/>
            </p:nvGrpSpPr>
            <p:grpSpPr bwMode="gray">
              <a:xfrm>
                <a:off x="5907500" y="3371563"/>
                <a:ext cx="61817" cy="63722"/>
                <a:chOff x="5907500" y="3371563"/>
                <a:chExt cx="61817" cy="63722"/>
              </a:xfrm>
            </p:grpSpPr>
            <p:sp>
              <p:nvSpPr>
                <p:cNvPr id="3701" name="Freeform: Shape 5133">
                  <a:extLst>
                    <a:ext uri="{FF2B5EF4-FFF2-40B4-BE49-F238E27FC236}">
                      <a16:creationId xmlns:a16="http://schemas.microsoft.com/office/drawing/2014/main" id="{54C30C4E-363E-E2BF-FA8C-9FC8A30B0035}"/>
                    </a:ext>
                  </a:extLst>
                </p:cNvPr>
                <p:cNvSpPr/>
                <p:nvPr/>
              </p:nvSpPr>
              <p:spPr bwMode="gray">
                <a:xfrm>
                  <a:off x="5938456" y="33715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2" name="Freeform: Shape 5134">
                  <a:extLst>
                    <a:ext uri="{FF2B5EF4-FFF2-40B4-BE49-F238E27FC236}">
                      <a16:creationId xmlns:a16="http://schemas.microsoft.com/office/drawing/2014/main" id="{1238E8CB-C094-7BF3-63A4-5A7DD6455718}"/>
                    </a:ext>
                  </a:extLst>
                </p:cNvPr>
                <p:cNvSpPr/>
                <p:nvPr/>
              </p:nvSpPr>
              <p:spPr bwMode="gray">
                <a:xfrm>
                  <a:off x="5907500" y="340337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79" name="Graphic 1443">
                <a:extLst>
                  <a:ext uri="{FF2B5EF4-FFF2-40B4-BE49-F238E27FC236}">
                    <a16:creationId xmlns:a16="http://schemas.microsoft.com/office/drawing/2014/main" id="{925332E8-3068-5F49-CE0E-47DCD1A69FCE}"/>
                  </a:ext>
                </a:extLst>
              </p:cNvPr>
              <p:cNvGrpSpPr/>
              <p:nvPr/>
            </p:nvGrpSpPr>
            <p:grpSpPr bwMode="gray">
              <a:xfrm>
                <a:off x="5885402" y="3366134"/>
                <a:ext cx="61817" cy="63722"/>
                <a:chOff x="5885402" y="3366134"/>
                <a:chExt cx="61817" cy="63722"/>
              </a:xfrm>
            </p:grpSpPr>
            <p:sp>
              <p:nvSpPr>
                <p:cNvPr id="3699" name="Freeform: Shape 5131">
                  <a:extLst>
                    <a:ext uri="{FF2B5EF4-FFF2-40B4-BE49-F238E27FC236}">
                      <a16:creationId xmlns:a16="http://schemas.microsoft.com/office/drawing/2014/main" id="{1CB39ACA-E794-C56C-A10D-FF0DF87EDFC7}"/>
                    </a:ext>
                  </a:extLst>
                </p:cNvPr>
                <p:cNvSpPr/>
                <p:nvPr/>
              </p:nvSpPr>
              <p:spPr bwMode="gray">
                <a:xfrm>
                  <a:off x="5916358" y="336613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700" name="Freeform: Shape 5132">
                  <a:extLst>
                    <a:ext uri="{FF2B5EF4-FFF2-40B4-BE49-F238E27FC236}">
                      <a16:creationId xmlns:a16="http://schemas.microsoft.com/office/drawing/2014/main" id="{94229FD6-46CD-9443-EFA3-70C1303D96D5}"/>
                    </a:ext>
                  </a:extLst>
                </p:cNvPr>
                <p:cNvSpPr/>
                <p:nvPr/>
              </p:nvSpPr>
              <p:spPr bwMode="gray">
                <a:xfrm>
                  <a:off x="5885402" y="339804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0" name="Graphic 1443">
                <a:extLst>
                  <a:ext uri="{FF2B5EF4-FFF2-40B4-BE49-F238E27FC236}">
                    <a16:creationId xmlns:a16="http://schemas.microsoft.com/office/drawing/2014/main" id="{CD995A12-55DA-2C69-7848-5A0FF0AFDE79}"/>
                  </a:ext>
                </a:extLst>
              </p:cNvPr>
              <p:cNvGrpSpPr/>
              <p:nvPr/>
            </p:nvGrpSpPr>
            <p:grpSpPr bwMode="gray">
              <a:xfrm>
                <a:off x="5002625" y="3153631"/>
                <a:ext cx="61817" cy="63627"/>
                <a:chOff x="5002625" y="3153631"/>
                <a:chExt cx="61817" cy="63627"/>
              </a:xfrm>
            </p:grpSpPr>
            <p:sp>
              <p:nvSpPr>
                <p:cNvPr id="3697" name="Freeform: Shape 5129">
                  <a:extLst>
                    <a:ext uri="{FF2B5EF4-FFF2-40B4-BE49-F238E27FC236}">
                      <a16:creationId xmlns:a16="http://schemas.microsoft.com/office/drawing/2014/main" id="{AB8A8E53-326B-3384-2402-EE7665C967B7}"/>
                    </a:ext>
                  </a:extLst>
                </p:cNvPr>
                <p:cNvSpPr/>
                <p:nvPr/>
              </p:nvSpPr>
              <p:spPr bwMode="gray">
                <a:xfrm>
                  <a:off x="5033581" y="3153631"/>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98" name="Freeform: Shape 5130">
                  <a:extLst>
                    <a:ext uri="{FF2B5EF4-FFF2-40B4-BE49-F238E27FC236}">
                      <a16:creationId xmlns:a16="http://schemas.microsoft.com/office/drawing/2014/main" id="{83887BCF-B454-F15C-BBEC-ABF8AB00FD9A}"/>
                    </a:ext>
                  </a:extLst>
                </p:cNvPr>
                <p:cNvSpPr/>
                <p:nvPr/>
              </p:nvSpPr>
              <p:spPr bwMode="gray">
                <a:xfrm>
                  <a:off x="5002625" y="318544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1" name="Graphic 1443">
                <a:extLst>
                  <a:ext uri="{FF2B5EF4-FFF2-40B4-BE49-F238E27FC236}">
                    <a16:creationId xmlns:a16="http://schemas.microsoft.com/office/drawing/2014/main" id="{C0DB1223-C8BE-2044-F7ED-E61DB28F8958}"/>
                  </a:ext>
                </a:extLst>
              </p:cNvPr>
              <p:cNvGrpSpPr/>
              <p:nvPr/>
            </p:nvGrpSpPr>
            <p:grpSpPr bwMode="gray">
              <a:xfrm>
                <a:off x="6077045" y="3436714"/>
                <a:ext cx="61817" cy="63722"/>
                <a:chOff x="6077045" y="3436714"/>
                <a:chExt cx="61817" cy="63722"/>
              </a:xfrm>
            </p:grpSpPr>
            <p:sp>
              <p:nvSpPr>
                <p:cNvPr id="3695" name="Freeform: Shape 5127">
                  <a:extLst>
                    <a:ext uri="{FF2B5EF4-FFF2-40B4-BE49-F238E27FC236}">
                      <a16:creationId xmlns:a16="http://schemas.microsoft.com/office/drawing/2014/main" id="{E69B188B-7DC4-16BA-132A-DC88BFE371F0}"/>
                    </a:ext>
                  </a:extLst>
                </p:cNvPr>
                <p:cNvSpPr/>
                <p:nvPr/>
              </p:nvSpPr>
              <p:spPr bwMode="gray">
                <a:xfrm>
                  <a:off x="610790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96" name="Freeform: Shape 5128">
                  <a:extLst>
                    <a:ext uri="{FF2B5EF4-FFF2-40B4-BE49-F238E27FC236}">
                      <a16:creationId xmlns:a16="http://schemas.microsoft.com/office/drawing/2014/main" id="{0EB6C9B9-E24A-BF69-2CF6-69AA6F5144BF}"/>
                    </a:ext>
                  </a:extLst>
                </p:cNvPr>
                <p:cNvSpPr/>
                <p:nvPr/>
              </p:nvSpPr>
              <p:spPr bwMode="gray">
                <a:xfrm>
                  <a:off x="6077045"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2" name="Graphic 1443">
                <a:extLst>
                  <a:ext uri="{FF2B5EF4-FFF2-40B4-BE49-F238E27FC236}">
                    <a16:creationId xmlns:a16="http://schemas.microsoft.com/office/drawing/2014/main" id="{8FDD4835-1EAF-0916-1DCC-2A78BA91F5CF}"/>
                  </a:ext>
                </a:extLst>
              </p:cNvPr>
              <p:cNvGrpSpPr/>
              <p:nvPr/>
            </p:nvGrpSpPr>
            <p:grpSpPr bwMode="gray">
              <a:xfrm>
                <a:off x="6088951" y="3436714"/>
                <a:ext cx="61817" cy="63722"/>
                <a:chOff x="6088951" y="3436714"/>
                <a:chExt cx="61817" cy="63722"/>
              </a:xfrm>
            </p:grpSpPr>
            <p:sp>
              <p:nvSpPr>
                <p:cNvPr id="3693" name="Freeform: Shape 5125">
                  <a:extLst>
                    <a:ext uri="{FF2B5EF4-FFF2-40B4-BE49-F238E27FC236}">
                      <a16:creationId xmlns:a16="http://schemas.microsoft.com/office/drawing/2014/main" id="{690FBE30-83CA-6EC0-ADC3-EAAD5FD0CAB2}"/>
                    </a:ext>
                  </a:extLst>
                </p:cNvPr>
                <p:cNvSpPr/>
                <p:nvPr/>
              </p:nvSpPr>
              <p:spPr bwMode="gray">
                <a:xfrm>
                  <a:off x="6119812"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94" name="Freeform: Shape 5126">
                  <a:extLst>
                    <a:ext uri="{FF2B5EF4-FFF2-40B4-BE49-F238E27FC236}">
                      <a16:creationId xmlns:a16="http://schemas.microsoft.com/office/drawing/2014/main" id="{CEE4A603-2795-11F9-91EF-774963C3E0A2}"/>
                    </a:ext>
                  </a:extLst>
                </p:cNvPr>
                <p:cNvSpPr/>
                <p:nvPr/>
              </p:nvSpPr>
              <p:spPr bwMode="gray">
                <a:xfrm>
                  <a:off x="6088951"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3" name="Graphic 1443">
                <a:extLst>
                  <a:ext uri="{FF2B5EF4-FFF2-40B4-BE49-F238E27FC236}">
                    <a16:creationId xmlns:a16="http://schemas.microsoft.com/office/drawing/2014/main" id="{4284F100-CBAA-4046-1D1A-40E11270556E}"/>
                  </a:ext>
                </a:extLst>
              </p:cNvPr>
              <p:cNvGrpSpPr/>
              <p:nvPr/>
            </p:nvGrpSpPr>
            <p:grpSpPr bwMode="gray">
              <a:xfrm>
                <a:off x="6105429" y="3436714"/>
                <a:ext cx="61817" cy="63722"/>
                <a:chOff x="6105429" y="3436714"/>
                <a:chExt cx="61817" cy="63722"/>
              </a:xfrm>
            </p:grpSpPr>
            <p:sp>
              <p:nvSpPr>
                <p:cNvPr id="3691" name="Freeform: Shape 5123">
                  <a:extLst>
                    <a:ext uri="{FF2B5EF4-FFF2-40B4-BE49-F238E27FC236}">
                      <a16:creationId xmlns:a16="http://schemas.microsoft.com/office/drawing/2014/main" id="{56D3995E-9FAC-2409-C626-31E8C54BEF06}"/>
                    </a:ext>
                  </a:extLst>
                </p:cNvPr>
                <p:cNvSpPr/>
                <p:nvPr/>
              </p:nvSpPr>
              <p:spPr bwMode="gray">
                <a:xfrm>
                  <a:off x="6136386"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92" name="Freeform: Shape 5124">
                  <a:extLst>
                    <a:ext uri="{FF2B5EF4-FFF2-40B4-BE49-F238E27FC236}">
                      <a16:creationId xmlns:a16="http://schemas.microsoft.com/office/drawing/2014/main" id="{12F0D0F1-0177-90E5-7F5A-D32C251C96D9}"/>
                    </a:ext>
                  </a:extLst>
                </p:cNvPr>
                <p:cNvSpPr/>
                <p:nvPr/>
              </p:nvSpPr>
              <p:spPr bwMode="gray">
                <a:xfrm>
                  <a:off x="6105429"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4" name="Graphic 1443">
                <a:extLst>
                  <a:ext uri="{FF2B5EF4-FFF2-40B4-BE49-F238E27FC236}">
                    <a16:creationId xmlns:a16="http://schemas.microsoft.com/office/drawing/2014/main" id="{22901F1A-4E3D-08B5-05E6-863318FD4E1F}"/>
                  </a:ext>
                </a:extLst>
              </p:cNvPr>
              <p:cNvGrpSpPr/>
              <p:nvPr/>
            </p:nvGrpSpPr>
            <p:grpSpPr bwMode="gray">
              <a:xfrm>
                <a:off x="6123432" y="3436714"/>
                <a:ext cx="61817" cy="63722"/>
                <a:chOff x="6123432" y="3436714"/>
                <a:chExt cx="61817" cy="63722"/>
              </a:xfrm>
            </p:grpSpPr>
            <p:sp>
              <p:nvSpPr>
                <p:cNvPr id="3689" name="Freeform: Shape 5121">
                  <a:extLst>
                    <a:ext uri="{FF2B5EF4-FFF2-40B4-BE49-F238E27FC236}">
                      <a16:creationId xmlns:a16="http://schemas.microsoft.com/office/drawing/2014/main" id="{3897767C-9779-BE1C-B339-57EE78085A6F}"/>
                    </a:ext>
                  </a:extLst>
                </p:cNvPr>
                <p:cNvSpPr/>
                <p:nvPr/>
              </p:nvSpPr>
              <p:spPr bwMode="gray">
                <a:xfrm>
                  <a:off x="6154388"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90" name="Freeform: Shape 5122">
                  <a:extLst>
                    <a:ext uri="{FF2B5EF4-FFF2-40B4-BE49-F238E27FC236}">
                      <a16:creationId xmlns:a16="http://schemas.microsoft.com/office/drawing/2014/main" id="{C64E479C-9790-285B-92B4-3397E44A487B}"/>
                    </a:ext>
                  </a:extLst>
                </p:cNvPr>
                <p:cNvSpPr/>
                <p:nvPr/>
              </p:nvSpPr>
              <p:spPr bwMode="gray">
                <a:xfrm>
                  <a:off x="6123432"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5" name="Graphic 1443">
                <a:extLst>
                  <a:ext uri="{FF2B5EF4-FFF2-40B4-BE49-F238E27FC236}">
                    <a16:creationId xmlns:a16="http://schemas.microsoft.com/office/drawing/2014/main" id="{FC1676C0-98D4-9B11-EF1F-65529D66718A}"/>
                  </a:ext>
                </a:extLst>
              </p:cNvPr>
              <p:cNvGrpSpPr/>
              <p:nvPr/>
            </p:nvGrpSpPr>
            <p:grpSpPr bwMode="gray">
              <a:xfrm>
                <a:off x="6139243" y="3436714"/>
                <a:ext cx="61817" cy="63722"/>
                <a:chOff x="6139243" y="3436714"/>
                <a:chExt cx="61817" cy="63722"/>
              </a:xfrm>
            </p:grpSpPr>
            <p:sp>
              <p:nvSpPr>
                <p:cNvPr id="3687" name="Freeform: Shape 5119">
                  <a:extLst>
                    <a:ext uri="{FF2B5EF4-FFF2-40B4-BE49-F238E27FC236}">
                      <a16:creationId xmlns:a16="http://schemas.microsoft.com/office/drawing/2014/main" id="{1C7AD01A-2FA4-FA6F-5176-B924E1EE2670}"/>
                    </a:ext>
                  </a:extLst>
                </p:cNvPr>
                <p:cNvSpPr/>
                <p:nvPr/>
              </p:nvSpPr>
              <p:spPr bwMode="gray">
                <a:xfrm>
                  <a:off x="617010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8" name="Freeform: Shape 5120">
                  <a:extLst>
                    <a:ext uri="{FF2B5EF4-FFF2-40B4-BE49-F238E27FC236}">
                      <a16:creationId xmlns:a16="http://schemas.microsoft.com/office/drawing/2014/main" id="{61D2B678-AEB3-181E-0DC0-DE42B7755680}"/>
                    </a:ext>
                  </a:extLst>
                </p:cNvPr>
                <p:cNvSpPr/>
                <p:nvPr/>
              </p:nvSpPr>
              <p:spPr bwMode="gray">
                <a:xfrm>
                  <a:off x="6139243"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6" name="Graphic 1443">
                <a:extLst>
                  <a:ext uri="{FF2B5EF4-FFF2-40B4-BE49-F238E27FC236}">
                    <a16:creationId xmlns:a16="http://schemas.microsoft.com/office/drawing/2014/main" id="{655E576A-226B-03E9-0A95-6406443C46B1}"/>
                  </a:ext>
                </a:extLst>
              </p:cNvPr>
              <p:cNvGrpSpPr/>
              <p:nvPr/>
            </p:nvGrpSpPr>
            <p:grpSpPr bwMode="gray">
              <a:xfrm>
                <a:off x="6146768" y="3436714"/>
                <a:ext cx="61817" cy="63722"/>
                <a:chOff x="6146768" y="3436714"/>
                <a:chExt cx="61817" cy="63722"/>
              </a:xfrm>
            </p:grpSpPr>
            <p:sp>
              <p:nvSpPr>
                <p:cNvPr id="3685" name="Freeform: Shape 5117">
                  <a:extLst>
                    <a:ext uri="{FF2B5EF4-FFF2-40B4-BE49-F238E27FC236}">
                      <a16:creationId xmlns:a16="http://schemas.microsoft.com/office/drawing/2014/main" id="{CA97B292-0BD9-35AB-4CB0-FF4142974A52}"/>
                    </a:ext>
                  </a:extLst>
                </p:cNvPr>
                <p:cNvSpPr/>
                <p:nvPr/>
              </p:nvSpPr>
              <p:spPr bwMode="gray">
                <a:xfrm>
                  <a:off x="6177724"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6" name="Freeform: Shape 5118">
                  <a:extLst>
                    <a:ext uri="{FF2B5EF4-FFF2-40B4-BE49-F238E27FC236}">
                      <a16:creationId xmlns:a16="http://schemas.microsoft.com/office/drawing/2014/main" id="{67727795-1324-339C-C7A7-B9A2E2DC1D70}"/>
                    </a:ext>
                  </a:extLst>
                </p:cNvPr>
                <p:cNvSpPr/>
                <p:nvPr/>
              </p:nvSpPr>
              <p:spPr bwMode="gray">
                <a:xfrm>
                  <a:off x="614676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7" name="Graphic 1443">
                <a:extLst>
                  <a:ext uri="{FF2B5EF4-FFF2-40B4-BE49-F238E27FC236}">
                    <a16:creationId xmlns:a16="http://schemas.microsoft.com/office/drawing/2014/main" id="{369BFA25-3497-7361-1503-AFE6C2A30029}"/>
                  </a:ext>
                </a:extLst>
              </p:cNvPr>
              <p:cNvGrpSpPr/>
              <p:nvPr/>
            </p:nvGrpSpPr>
            <p:grpSpPr bwMode="gray">
              <a:xfrm>
                <a:off x="6154388" y="3436714"/>
                <a:ext cx="61817" cy="63722"/>
                <a:chOff x="6154388" y="3436714"/>
                <a:chExt cx="61817" cy="63722"/>
              </a:xfrm>
            </p:grpSpPr>
            <p:sp>
              <p:nvSpPr>
                <p:cNvPr id="3683" name="Freeform: Shape 5115">
                  <a:extLst>
                    <a:ext uri="{FF2B5EF4-FFF2-40B4-BE49-F238E27FC236}">
                      <a16:creationId xmlns:a16="http://schemas.microsoft.com/office/drawing/2014/main" id="{CEBFE1D1-758A-4DE3-8BAC-D3DF9DE0381C}"/>
                    </a:ext>
                  </a:extLst>
                </p:cNvPr>
                <p:cNvSpPr/>
                <p:nvPr/>
              </p:nvSpPr>
              <p:spPr bwMode="gray">
                <a:xfrm>
                  <a:off x="6185249" y="3436714"/>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4" name="Freeform: Shape 5116">
                  <a:extLst>
                    <a:ext uri="{FF2B5EF4-FFF2-40B4-BE49-F238E27FC236}">
                      <a16:creationId xmlns:a16="http://schemas.microsoft.com/office/drawing/2014/main" id="{43A34F7C-5E79-D28E-749D-089C69DB0F7B}"/>
                    </a:ext>
                  </a:extLst>
                </p:cNvPr>
                <p:cNvSpPr/>
                <p:nvPr/>
              </p:nvSpPr>
              <p:spPr bwMode="gray">
                <a:xfrm>
                  <a:off x="6154388" y="3468528"/>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8" name="Graphic 1443">
                <a:extLst>
                  <a:ext uri="{FF2B5EF4-FFF2-40B4-BE49-F238E27FC236}">
                    <a16:creationId xmlns:a16="http://schemas.microsoft.com/office/drawing/2014/main" id="{3F7EF3FA-FAC8-FB1D-4B48-BB800CE91EB3}"/>
                  </a:ext>
                </a:extLst>
              </p:cNvPr>
              <p:cNvGrpSpPr/>
              <p:nvPr/>
            </p:nvGrpSpPr>
            <p:grpSpPr bwMode="gray">
              <a:xfrm>
                <a:off x="6346793" y="3464813"/>
                <a:ext cx="61817" cy="63626"/>
                <a:chOff x="6346793" y="3464813"/>
                <a:chExt cx="61817" cy="63626"/>
              </a:xfrm>
            </p:grpSpPr>
            <p:sp>
              <p:nvSpPr>
                <p:cNvPr id="3681" name="Freeform: Shape 5113">
                  <a:extLst>
                    <a:ext uri="{FF2B5EF4-FFF2-40B4-BE49-F238E27FC236}">
                      <a16:creationId xmlns:a16="http://schemas.microsoft.com/office/drawing/2014/main" id="{81345BC0-C99C-E5C2-9C1C-99EA69BECD68}"/>
                    </a:ext>
                  </a:extLst>
                </p:cNvPr>
                <p:cNvSpPr/>
                <p:nvPr/>
              </p:nvSpPr>
              <p:spPr bwMode="gray">
                <a:xfrm>
                  <a:off x="6377654" y="3464813"/>
                  <a:ext cx="9525" cy="63626"/>
                </a:xfrm>
                <a:custGeom>
                  <a:avLst/>
                  <a:gdLst>
                    <a:gd name="connsiteX0" fmla="*/ 0 w 9525"/>
                    <a:gd name="connsiteY0" fmla="*/ 0 h 63626"/>
                    <a:gd name="connsiteX1" fmla="*/ 0 w 9525"/>
                    <a:gd name="connsiteY1" fmla="*/ 63627 h 63626"/>
                  </a:gdLst>
                  <a:ahLst/>
                  <a:cxnLst>
                    <a:cxn ang="0">
                      <a:pos x="connsiteX0" y="connsiteY0"/>
                    </a:cxn>
                    <a:cxn ang="0">
                      <a:pos x="connsiteX1" y="connsiteY1"/>
                    </a:cxn>
                  </a:cxnLst>
                  <a:rect l="l" t="t" r="r" b="b"/>
                  <a:pathLst>
                    <a:path w="9525" h="63626">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2" name="Freeform: Shape 5114">
                  <a:extLst>
                    <a:ext uri="{FF2B5EF4-FFF2-40B4-BE49-F238E27FC236}">
                      <a16:creationId xmlns:a16="http://schemas.microsoft.com/office/drawing/2014/main" id="{E9948391-EB6B-1228-E29E-26E91CBD3B32}"/>
                    </a:ext>
                  </a:extLst>
                </p:cNvPr>
                <p:cNvSpPr/>
                <p:nvPr/>
              </p:nvSpPr>
              <p:spPr bwMode="gray">
                <a:xfrm>
                  <a:off x="6346793" y="3496627"/>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89" name="Graphic 1443">
                <a:extLst>
                  <a:ext uri="{FF2B5EF4-FFF2-40B4-BE49-F238E27FC236}">
                    <a16:creationId xmlns:a16="http://schemas.microsoft.com/office/drawing/2014/main" id="{421D3D04-3C62-66B6-774F-304C823F7AB4}"/>
                  </a:ext>
                </a:extLst>
              </p:cNvPr>
              <p:cNvGrpSpPr/>
              <p:nvPr/>
            </p:nvGrpSpPr>
            <p:grpSpPr bwMode="gray">
              <a:xfrm>
                <a:off x="6578822" y="3550443"/>
                <a:ext cx="61817" cy="63722"/>
                <a:chOff x="6578822" y="3550443"/>
                <a:chExt cx="61817" cy="63722"/>
              </a:xfrm>
            </p:grpSpPr>
            <p:sp>
              <p:nvSpPr>
                <p:cNvPr id="3679" name="Freeform: Shape 5111">
                  <a:extLst>
                    <a:ext uri="{FF2B5EF4-FFF2-40B4-BE49-F238E27FC236}">
                      <a16:creationId xmlns:a16="http://schemas.microsoft.com/office/drawing/2014/main" id="{BFA0098F-1EAD-F78F-EDB8-93E776A6BDEF}"/>
                    </a:ext>
                  </a:extLst>
                </p:cNvPr>
                <p:cNvSpPr/>
                <p:nvPr/>
              </p:nvSpPr>
              <p:spPr bwMode="gray">
                <a:xfrm>
                  <a:off x="6609683"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80" name="Freeform: Shape 5112">
                  <a:extLst>
                    <a:ext uri="{FF2B5EF4-FFF2-40B4-BE49-F238E27FC236}">
                      <a16:creationId xmlns:a16="http://schemas.microsoft.com/office/drawing/2014/main" id="{49A3A191-7C5E-A175-309B-7F4E6915C73B}"/>
                    </a:ext>
                  </a:extLst>
                </p:cNvPr>
                <p:cNvSpPr/>
                <p:nvPr/>
              </p:nvSpPr>
              <p:spPr bwMode="gray">
                <a:xfrm>
                  <a:off x="6578822"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0" name="Graphic 1443">
                <a:extLst>
                  <a:ext uri="{FF2B5EF4-FFF2-40B4-BE49-F238E27FC236}">
                    <a16:creationId xmlns:a16="http://schemas.microsoft.com/office/drawing/2014/main" id="{7A619DE0-09CE-9CF2-42C2-8009A7ED891F}"/>
                  </a:ext>
                </a:extLst>
              </p:cNvPr>
              <p:cNvGrpSpPr/>
              <p:nvPr/>
            </p:nvGrpSpPr>
            <p:grpSpPr bwMode="gray">
              <a:xfrm>
                <a:off x="6643211" y="3550443"/>
                <a:ext cx="61817" cy="63722"/>
                <a:chOff x="6643211" y="3550443"/>
                <a:chExt cx="61817" cy="63722"/>
              </a:xfrm>
            </p:grpSpPr>
            <p:sp>
              <p:nvSpPr>
                <p:cNvPr id="3677" name="Freeform: Shape 5109">
                  <a:extLst>
                    <a:ext uri="{FF2B5EF4-FFF2-40B4-BE49-F238E27FC236}">
                      <a16:creationId xmlns:a16="http://schemas.microsoft.com/office/drawing/2014/main" id="{D7A11377-1015-17D8-D5B9-D78E9CA13F35}"/>
                    </a:ext>
                  </a:extLst>
                </p:cNvPr>
                <p:cNvSpPr/>
                <p:nvPr/>
              </p:nvSpPr>
              <p:spPr bwMode="gray">
                <a:xfrm>
                  <a:off x="6674072"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78" name="Freeform: Shape 5110">
                  <a:extLst>
                    <a:ext uri="{FF2B5EF4-FFF2-40B4-BE49-F238E27FC236}">
                      <a16:creationId xmlns:a16="http://schemas.microsoft.com/office/drawing/2014/main" id="{122C54CB-C3AA-51BF-5964-64D30CB00C32}"/>
                    </a:ext>
                  </a:extLst>
                </p:cNvPr>
                <p:cNvSpPr/>
                <p:nvPr/>
              </p:nvSpPr>
              <p:spPr bwMode="gray">
                <a:xfrm>
                  <a:off x="664321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1" name="Graphic 1443">
                <a:extLst>
                  <a:ext uri="{FF2B5EF4-FFF2-40B4-BE49-F238E27FC236}">
                    <a16:creationId xmlns:a16="http://schemas.microsoft.com/office/drawing/2014/main" id="{B9459014-C5E4-AD47-98DB-6DD67438DDA4}"/>
                  </a:ext>
                </a:extLst>
              </p:cNvPr>
              <p:cNvGrpSpPr/>
              <p:nvPr/>
            </p:nvGrpSpPr>
            <p:grpSpPr bwMode="gray">
              <a:xfrm>
                <a:off x="6560248" y="3550443"/>
                <a:ext cx="61817" cy="63722"/>
                <a:chOff x="6560248" y="3550443"/>
                <a:chExt cx="61817" cy="63722"/>
              </a:xfrm>
            </p:grpSpPr>
            <p:sp>
              <p:nvSpPr>
                <p:cNvPr id="3675" name="Freeform: Shape 5107">
                  <a:extLst>
                    <a:ext uri="{FF2B5EF4-FFF2-40B4-BE49-F238E27FC236}">
                      <a16:creationId xmlns:a16="http://schemas.microsoft.com/office/drawing/2014/main" id="{DA7A0985-8B4E-7DD1-60D9-7775F964DBD0}"/>
                    </a:ext>
                  </a:extLst>
                </p:cNvPr>
                <p:cNvSpPr/>
                <p:nvPr/>
              </p:nvSpPr>
              <p:spPr bwMode="gray">
                <a:xfrm>
                  <a:off x="659120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76" name="Freeform: Shape 5108">
                  <a:extLst>
                    <a:ext uri="{FF2B5EF4-FFF2-40B4-BE49-F238E27FC236}">
                      <a16:creationId xmlns:a16="http://schemas.microsoft.com/office/drawing/2014/main" id="{124F9B1D-4E26-3519-310E-D0E764947FD2}"/>
                    </a:ext>
                  </a:extLst>
                </p:cNvPr>
                <p:cNvSpPr/>
                <p:nvPr/>
              </p:nvSpPr>
              <p:spPr bwMode="gray">
                <a:xfrm>
                  <a:off x="6560248"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2" name="Graphic 1443">
                <a:extLst>
                  <a:ext uri="{FF2B5EF4-FFF2-40B4-BE49-F238E27FC236}">
                    <a16:creationId xmlns:a16="http://schemas.microsoft.com/office/drawing/2014/main" id="{1D980729-3539-4A8E-F23C-2B1FD5E796D8}"/>
                  </a:ext>
                </a:extLst>
              </p:cNvPr>
              <p:cNvGrpSpPr/>
              <p:nvPr/>
            </p:nvGrpSpPr>
            <p:grpSpPr bwMode="gray">
              <a:xfrm>
                <a:off x="6569583" y="3550443"/>
                <a:ext cx="61817" cy="63722"/>
                <a:chOff x="6569583" y="3550443"/>
                <a:chExt cx="61817" cy="63722"/>
              </a:xfrm>
            </p:grpSpPr>
            <p:sp>
              <p:nvSpPr>
                <p:cNvPr id="3673" name="Freeform: Shape 5105">
                  <a:extLst>
                    <a:ext uri="{FF2B5EF4-FFF2-40B4-BE49-F238E27FC236}">
                      <a16:creationId xmlns:a16="http://schemas.microsoft.com/office/drawing/2014/main" id="{CE45287E-CFC1-B991-70DB-CB479AC74E3A}"/>
                    </a:ext>
                  </a:extLst>
                </p:cNvPr>
                <p:cNvSpPr/>
                <p:nvPr/>
              </p:nvSpPr>
              <p:spPr bwMode="gray">
                <a:xfrm>
                  <a:off x="6600444"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74" name="Freeform: Shape 5106">
                  <a:extLst>
                    <a:ext uri="{FF2B5EF4-FFF2-40B4-BE49-F238E27FC236}">
                      <a16:creationId xmlns:a16="http://schemas.microsoft.com/office/drawing/2014/main" id="{1D2864E6-FCFF-D486-24CB-9C125B2146E2}"/>
                    </a:ext>
                  </a:extLst>
                </p:cNvPr>
                <p:cNvSpPr/>
                <p:nvPr/>
              </p:nvSpPr>
              <p:spPr bwMode="gray">
                <a:xfrm>
                  <a:off x="6569583"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3" name="Graphic 1443">
                <a:extLst>
                  <a:ext uri="{FF2B5EF4-FFF2-40B4-BE49-F238E27FC236}">
                    <a16:creationId xmlns:a16="http://schemas.microsoft.com/office/drawing/2014/main" id="{88749C52-2688-6314-385E-EDE4ADBBA39E}"/>
                  </a:ext>
                </a:extLst>
              </p:cNvPr>
              <p:cNvGrpSpPr/>
              <p:nvPr/>
            </p:nvGrpSpPr>
            <p:grpSpPr bwMode="gray">
              <a:xfrm>
                <a:off x="6588061" y="3550443"/>
                <a:ext cx="61817" cy="63722"/>
                <a:chOff x="6588061" y="3550443"/>
                <a:chExt cx="61817" cy="63722"/>
              </a:xfrm>
            </p:grpSpPr>
            <p:sp>
              <p:nvSpPr>
                <p:cNvPr id="3671" name="Freeform: Shape 5103">
                  <a:extLst>
                    <a:ext uri="{FF2B5EF4-FFF2-40B4-BE49-F238E27FC236}">
                      <a16:creationId xmlns:a16="http://schemas.microsoft.com/office/drawing/2014/main" id="{1046869C-9C44-05FC-BBB9-62A1D9B02D3C}"/>
                    </a:ext>
                  </a:extLst>
                </p:cNvPr>
                <p:cNvSpPr/>
                <p:nvPr/>
              </p:nvSpPr>
              <p:spPr bwMode="gray">
                <a:xfrm>
                  <a:off x="661901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72" name="Freeform: Shape 5104">
                  <a:extLst>
                    <a:ext uri="{FF2B5EF4-FFF2-40B4-BE49-F238E27FC236}">
                      <a16:creationId xmlns:a16="http://schemas.microsoft.com/office/drawing/2014/main" id="{9F412B6A-7334-0C14-D384-824E4C307532}"/>
                    </a:ext>
                  </a:extLst>
                </p:cNvPr>
                <p:cNvSpPr/>
                <p:nvPr/>
              </p:nvSpPr>
              <p:spPr bwMode="gray">
                <a:xfrm>
                  <a:off x="658806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4" name="Graphic 1443">
                <a:extLst>
                  <a:ext uri="{FF2B5EF4-FFF2-40B4-BE49-F238E27FC236}">
                    <a16:creationId xmlns:a16="http://schemas.microsoft.com/office/drawing/2014/main" id="{4CC08C39-8E51-ADE8-7EB7-6DD5DEE7CE26}"/>
                  </a:ext>
                </a:extLst>
              </p:cNvPr>
              <p:cNvGrpSpPr/>
              <p:nvPr/>
            </p:nvGrpSpPr>
            <p:grpSpPr bwMode="gray">
              <a:xfrm>
                <a:off x="6612255" y="3550443"/>
                <a:ext cx="61817" cy="63722"/>
                <a:chOff x="6612255" y="3550443"/>
                <a:chExt cx="61817" cy="63722"/>
              </a:xfrm>
            </p:grpSpPr>
            <p:sp>
              <p:nvSpPr>
                <p:cNvPr id="3669" name="Freeform: Shape 5101">
                  <a:extLst>
                    <a:ext uri="{FF2B5EF4-FFF2-40B4-BE49-F238E27FC236}">
                      <a16:creationId xmlns:a16="http://schemas.microsoft.com/office/drawing/2014/main" id="{B2884E95-6FD5-3FA6-C01B-EB9870FF14F5}"/>
                    </a:ext>
                  </a:extLst>
                </p:cNvPr>
                <p:cNvSpPr/>
                <p:nvPr/>
              </p:nvSpPr>
              <p:spPr bwMode="gray">
                <a:xfrm>
                  <a:off x="6643211"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70" name="Freeform: Shape 5102">
                  <a:extLst>
                    <a:ext uri="{FF2B5EF4-FFF2-40B4-BE49-F238E27FC236}">
                      <a16:creationId xmlns:a16="http://schemas.microsoft.com/office/drawing/2014/main" id="{52988B42-6311-40F3-88DD-53F86E38036B}"/>
                    </a:ext>
                  </a:extLst>
                </p:cNvPr>
                <p:cNvSpPr/>
                <p:nvPr/>
              </p:nvSpPr>
              <p:spPr bwMode="gray">
                <a:xfrm>
                  <a:off x="6612255"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5" name="Graphic 1443">
                <a:extLst>
                  <a:ext uri="{FF2B5EF4-FFF2-40B4-BE49-F238E27FC236}">
                    <a16:creationId xmlns:a16="http://schemas.microsoft.com/office/drawing/2014/main" id="{B68A3AE3-C0B2-7387-29B1-85BD65B58B69}"/>
                  </a:ext>
                </a:extLst>
              </p:cNvPr>
              <p:cNvGrpSpPr/>
              <p:nvPr/>
            </p:nvGrpSpPr>
            <p:grpSpPr bwMode="gray">
              <a:xfrm>
                <a:off x="6627780" y="3550443"/>
                <a:ext cx="61817" cy="63722"/>
                <a:chOff x="6627780" y="3550443"/>
                <a:chExt cx="61817" cy="63722"/>
              </a:xfrm>
            </p:grpSpPr>
            <p:sp>
              <p:nvSpPr>
                <p:cNvPr id="3667" name="Freeform: Shape 5099">
                  <a:extLst>
                    <a:ext uri="{FF2B5EF4-FFF2-40B4-BE49-F238E27FC236}">
                      <a16:creationId xmlns:a16="http://schemas.microsoft.com/office/drawing/2014/main" id="{58A118C6-8136-9AB9-0390-99C0A991B9BD}"/>
                    </a:ext>
                  </a:extLst>
                </p:cNvPr>
                <p:cNvSpPr/>
                <p:nvPr/>
              </p:nvSpPr>
              <p:spPr bwMode="gray">
                <a:xfrm>
                  <a:off x="665873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8" name="Freeform: Shape 5100">
                  <a:extLst>
                    <a:ext uri="{FF2B5EF4-FFF2-40B4-BE49-F238E27FC236}">
                      <a16:creationId xmlns:a16="http://schemas.microsoft.com/office/drawing/2014/main" id="{F283B50D-D00B-23DD-717D-6865194DE38E}"/>
                    </a:ext>
                  </a:extLst>
                </p:cNvPr>
                <p:cNvSpPr/>
                <p:nvPr/>
              </p:nvSpPr>
              <p:spPr bwMode="gray">
                <a:xfrm>
                  <a:off x="6627780"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6" name="Graphic 1443">
                <a:extLst>
                  <a:ext uri="{FF2B5EF4-FFF2-40B4-BE49-F238E27FC236}">
                    <a16:creationId xmlns:a16="http://schemas.microsoft.com/office/drawing/2014/main" id="{B3CD12EC-C7B2-F6A8-1EB8-85AA950F176D}"/>
                  </a:ext>
                </a:extLst>
              </p:cNvPr>
              <p:cNvGrpSpPr/>
              <p:nvPr/>
            </p:nvGrpSpPr>
            <p:grpSpPr bwMode="gray">
              <a:xfrm>
                <a:off x="6603301" y="3550443"/>
                <a:ext cx="61817" cy="63722"/>
                <a:chOff x="6603301" y="3550443"/>
                <a:chExt cx="61817" cy="63722"/>
              </a:xfrm>
            </p:grpSpPr>
            <p:sp>
              <p:nvSpPr>
                <p:cNvPr id="3665" name="Freeform: Shape 5097">
                  <a:extLst>
                    <a:ext uri="{FF2B5EF4-FFF2-40B4-BE49-F238E27FC236}">
                      <a16:creationId xmlns:a16="http://schemas.microsoft.com/office/drawing/2014/main" id="{3C72EFB8-374C-4A80-DB5C-DABBFD6F4929}"/>
                    </a:ext>
                  </a:extLst>
                </p:cNvPr>
                <p:cNvSpPr/>
                <p:nvPr/>
              </p:nvSpPr>
              <p:spPr bwMode="gray">
                <a:xfrm>
                  <a:off x="6634257"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6" name="Freeform: Shape 5098">
                  <a:extLst>
                    <a:ext uri="{FF2B5EF4-FFF2-40B4-BE49-F238E27FC236}">
                      <a16:creationId xmlns:a16="http://schemas.microsoft.com/office/drawing/2014/main" id="{211472C1-2E1E-BFE7-4678-49DAD21F6166}"/>
                    </a:ext>
                  </a:extLst>
                </p:cNvPr>
                <p:cNvSpPr/>
                <p:nvPr/>
              </p:nvSpPr>
              <p:spPr bwMode="gray">
                <a:xfrm>
                  <a:off x="6603301"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7" name="Graphic 1443">
                <a:extLst>
                  <a:ext uri="{FF2B5EF4-FFF2-40B4-BE49-F238E27FC236}">
                    <a16:creationId xmlns:a16="http://schemas.microsoft.com/office/drawing/2014/main" id="{4BAE27F4-1E71-C836-870F-924B80756822}"/>
                  </a:ext>
                </a:extLst>
              </p:cNvPr>
              <p:cNvGrpSpPr/>
              <p:nvPr/>
            </p:nvGrpSpPr>
            <p:grpSpPr bwMode="gray">
              <a:xfrm>
                <a:off x="6652164" y="3550443"/>
                <a:ext cx="61817" cy="63722"/>
                <a:chOff x="6652164" y="3550443"/>
                <a:chExt cx="61817" cy="63722"/>
              </a:xfrm>
            </p:grpSpPr>
            <p:sp>
              <p:nvSpPr>
                <p:cNvPr id="3663" name="Freeform: Shape 5095">
                  <a:extLst>
                    <a:ext uri="{FF2B5EF4-FFF2-40B4-BE49-F238E27FC236}">
                      <a16:creationId xmlns:a16="http://schemas.microsoft.com/office/drawing/2014/main" id="{ED740D0A-4ED0-B74B-3684-33BFBB63C9E9}"/>
                    </a:ext>
                  </a:extLst>
                </p:cNvPr>
                <p:cNvSpPr/>
                <p:nvPr/>
              </p:nvSpPr>
              <p:spPr bwMode="gray">
                <a:xfrm>
                  <a:off x="6683025" y="355044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4" name="Freeform: Shape 5096">
                  <a:extLst>
                    <a:ext uri="{FF2B5EF4-FFF2-40B4-BE49-F238E27FC236}">
                      <a16:creationId xmlns:a16="http://schemas.microsoft.com/office/drawing/2014/main" id="{3BB0F307-17C0-1681-9B72-C71CE81A8835}"/>
                    </a:ext>
                  </a:extLst>
                </p:cNvPr>
                <p:cNvSpPr/>
                <p:nvPr/>
              </p:nvSpPr>
              <p:spPr bwMode="gray">
                <a:xfrm>
                  <a:off x="6652164" y="3582352"/>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8" name="Graphic 1443">
                <a:extLst>
                  <a:ext uri="{FF2B5EF4-FFF2-40B4-BE49-F238E27FC236}">
                    <a16:creationId xmlns:a16="http://schemas.microsoft.com/office/drawing/2014/main" id="{04678AA9-AC67-72CD-90BA-C048F77AF8BA}"/>
                  </a:ext>
                </a:extLst>
              </p:cNvPr>
              <p:cNvGrpSpPr/>
              <p:nvPr/>
            </p:nvGrpSpPr>
            <p:grpSpPr bwMode="gray">
              <a:xfrm>
                <a:off x="6726269" y="3582352"/>
                <a:ext cx="61817" cy="63627"/>
                <a:chOff x="6726269" y="3582352"/>
                <a:chExt cx="61817" cy="63627"/>
              </a:xfrm>
            </p:grpSpPr>
            <p:sp>
              <p:nvSpPr>
                <p:cNvPr id="3661" name="Freeform: Shape 5093">
                  <a:extLst>
                    <a:ext uri="{FF2B5EF4-FFF2-40B4-BE49-F238E27FC236}">
                      <a16:creationId xmlns:a16="http://schemas.microsoft.com/office/drawing/2014/main" id="{C0AD4634-9538-63AF-E4AF-BFE59CE0F465}"/>
                    </a:ext>
                  </a:extLst>
                </p:cNvPr>
                <p:cNvSpPr/>
                <p:nvPr/>
              </p:nvSpPr>
              <p:spPr bwMode="gray">
                <a:xfrm>
                  <a:off x="675713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2" name="Freeform: Shape 5094">
                  <a:extLst>
                    <a:ext uri="{FF2B5EF4-FFF2-40B4-BE49-F238E27FC236}">
                      <a16:creationId xmlns:a16="http://schemas.microsoft.com/office/drawing/2014/main" id="{570C3168-23F9-EBEA-3204-2196D9DADDCB}"/>
                    </a:ext>
                  </a:extLst>
                </p:cNvPr>
                <p:cNvSpPr/>
                <p:nvPr/>
              </p:nvSpPr>
              <p:spPr bwMode="gray">
                <a:xfrm>
                  <a:off x="672626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499" name="Graphic 1443">
                <a:extLst>
                  <a:ext uri="{FF2B5EF4-FFF2-40B4-BE49-F238E27FC236}">
                    <a16:creationId xmlns:a16="http://schemas.microsoft.com/office/drawing/2014/main" id="{D0F96824-8249-21CC-D85B-B4A29D8721F4}"/>
                  </a:ext>
                </a:extLst>
              </p:cNvPr>
              <p:cNvGrpSpPr/>
              <p:nvPr/>
            </p:nvGrpSpPr>
            <p:grpSpPr bwMode="gray">
              <a:xfrm>
                <a:off x="6847141" y="3582352"/>
                <a:ext cx="61817" cy="63627"/>
                <a:chOff x="6847141" y="3582352"/>
                <a:chExt cx="61817" cy="63627"/>
              </a:xfrm>
            </p:grpSpPr>
            <p:sp>
              <p:nvSpPr>
                <p:cNvPr id="3659" name="Freeform: Shape 5091">
                  <a:extLst>
                    <a:ext uri="{FF2B5EF4-FFF2-40B4-BE49-F238E27FC236}">
                      <a16:creationId xmlns:a16="http://schemas.microsoft.com/office/drawing/2014/main" id="{7D2DB6C7-932C-4646-0358-4D92BD6921F9}"/>
                    </a:ext>
                  </a:extLst>
                </p:cNvPr>
                <p:cNvSpPr/>
                <p:nvPr/>
              </p:nvSpPr>
              <p:spPr bwMode="gray">
                <a:xfrm>
                  <a:off x="6878002"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60" name="Freeform: Shape 5092">
                  <a:extLst>
                    <a:ext uri="{FF2B5EF4-FFF2-40B4-BE49-F238E27FC236}">
                      <a16:creationId xmlns:a16="http://schemas.microsoft.com/office/drawing/2014/main" id="{3459BF72-0FD8-FAAA-2562-1A3F8EBD5D7D}"/>
                    </a:ext>
                  </a:extLst>
                </p:cNvPr>
                <p:cNvSpPr/>
                <p:nvPr/>
              </p:nvSpPr>
              <p:spPr bwMode="gray">
                <a:xfrm>
                  <a:off x="684714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0" name="Graphic 1443">
                <a:extLst>
                  <a:ext uri="{FF2B5EF4-FFF2-40B4-BE49-F238E27FC236}">
                    <a16:creationId xmlns:a16="http://schemas.microsoft.com/office/drawing/2014/main" id="{9D4C1AFD-8474-091A-3B44-80CCA14139BA}"/>
                  </a:ext>
                </a:extLst>
              </p:cNvPr>
              <p:cNvGrpSpPr/>
              <p:nvPr/>
            </p:nvGrpSpPr>
            <p:grpSpPr bwMode="gray">
              <a:xfrm>
                <a:off x="6819423" y="3582352"/>
                <a:ext cx="61817" cy="63627"/>
                <a:chOff x="6819423" y="3582352"/>
                <a:chExt cx="61817" cy="63627"/>
              </a:xfrm>
            </p:grpSpPr>
            <p:sp>
              <p:nvSpPr>
                <p:cNvPr id="3657" name="Freeform: Shape 5089">
                  <a:extLst>
                    <a:ext uri="{FF2B5EF4-FFF2-40B4-BE49-F238E27FC236}">
                      <a16:creationId xmlns:a16="http://schemas.microsoft.com/office/drawing/2014/main" id="{3FF88FA9-ACF7-8E88-5331-F416F2DF3BA0}"/>
                    </a:ext>
                  </a:extLst>
                </p:cNvPr>
                <p:cNvSpPr/>
                <p:nvPr/>
              </p:nvSpPr>
              <p:spPr bwMode="gray">
                <a:xfrm>
                  <a:off x="685038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58" name="Freeform: Shape 5090">
                  <a:extLst>
                    <a:ext uri="{FF2B5EF4-FFF2-40B4-BE49-F238E27FC236}">
                      <a16:creationId xmlns:a16="http://schemas.microsoft.com/office/drawing/2014/main" id="{85315B14-79D4-0B27-E26B-747A9E7AC639}"/>
                    </a:ext>
                  </a:extLst>
                </p:cNvPr>
                <p:cNvSpPr/>
                <p:nvPr/>
              </p:nvSpPr>
              <p:spPr bwMode="gray">
                <a:xfrm>
                  <a:off x="6819423"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1" name="Graphic 1443">
                <a:extLst>
                  <a:ext uri="{FF2B5EF4-FFF2-40B4-BE49-F238E27FC236}">
                    <a16:creationId xmlns:a16="http://schemas.microsoft.com/office/drawing/2014/main" id="{6FF111CE-FDE6-7340-3E2B-2D736A310B6F}"/>
                  </a:ext>
                </a:extLst>
              </p:cNvPr>
              <p:cNvGrpSpPr/>
              <p:nvPr/>
            </p:nvGrpSpPr>
            <p:grpSpPr bwMode="gray">
              <a:xfrm>
                <a:off x="6788562" y="3582352"/>
                <a:ext cx="61817" cy="63627"/>
                <a:chOff x="6788562" y="3582352"/>
                <a:chExt cx="61817" cy="63627"/>
              </a:xfrm>
            </p:grpSpPr>
            <p:sp>
              <p:nvSpPr>
                <p:cNvPr id="3655" name="Freeform: Shape 5087">
                  <a:extLst>
                    <a:ext uri="{FF2B5EF4-FFF2-40B4-BE49-F238E27FC236}">
                      <a16:creationId xmlns:a16="http://schemas.microsoft.com/office/drawing/2014/main" id="{82BCDAB3-7791-8498-F02C-F8A397EF7BCF}"/>
                    </a:ext>
                  </a:extLst>
                </p:cNvPr>
                <p:cNvSpPr/>
                <p:nvPr/>
              </p:nvSpPr>
              <p:spPr bwMode="gray">
                <a:xfrm>
                  <a:off x="6819423"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56" name="Freeform: Shape 5088">
                  <a:extLst>
                    <a:ext uri="{FF2B5EF4-FFF2-40B4-BE49-F238E27FC236}">
                      <a16:creationId xmlns:a16="http://schemas.microsoft.com/office/drawing/2014/main" id="{0E256224-7603-58D8-54C9-97B69C8D3A4C}"/>
                    </a:ext>
                  </a:extLst>
                </p:cNvPr>
                <p:cNvSpPr/>
                <p:nvPr/>
              </p:nvSpPr>
              <p:spPr bwMode="gray">
                <a:xfrm>
                  <a:off x="6788562"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2" name="Graphic 1443">
                <a:extLst>
                  <a:ext uri="{FF2B5EF4-FFF2-40B4-BE49-F238E27FC236}">
                    <a16:creationId xmlns:a16="http://schemas.microsoft.com/office/drawing/2014/main" id="{FEDAF191-8CB8-4EEC-4ACA-742606C5AA94}"/>
                  </a:ext>
                </a:extLst>
              </p:cNvPr>
              <p:cNvGrpSpPr/>
              <p:nvPr/>
            </p:nvGrpSpPr>
            <p:grpSpPr bwMode="gray">
              <a:xfrm>
                <a:off x="6754939" y="3582352"/>
                <a:ext cx="61817" cy="63627"/>
                <a:chOff x="6754939" y="3582352"/>
                <a:chExt cx="61817" cy="63627"/>
              </a:xfrm>
            </p:grpSpPr>
            <p:sp>
              <p:nvSpPr>
                <p:cNvPr id="3653" name="Freeform: Shape 5085">
                  <a:extLst>
                    <a:ext uri="{FF2B5EF4-FFF2-40B4-BE49-F238E27FC236}">
                      <a16:creationId xmlns:a16="http://schemas.microsoft.com/office/drawing/2014/main" id="{2B13A22B-D73C-534D-B407-AC016256FCB4}"/>
                    </a:ext>
                  </a:extLst>
                </p:cNvPr>
                <p:cNvSpPr/>
                <p:nvPr/>
              </p:nvSpPr>
              <p:spPr bwMode="gray">
                <a:xfrm>
                  <a:off x="678580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54" name="Freeform: Shape 5086">
                  <a:extLst>
                    <a:ext uri="{FF2B5EF4-FFF2-40B4-BE49-F238E27FC236}">
                      <a16:creationId xmlns:a16="http://schemas.microsoft.com/office/drawing/2014/main" id="{B05E21D7-3E17-1B40-2F1E-472030404B62}"/>
                    </a:ext>
                  </a:extLst>
                </p:cNvPr>
                <p:cNvSpPr/>
                <p:nvPr/>
              </p:nvSpPr>
              <p:spPr bwMode="gray">
                <a:xfrm>
                  <a:off x="675493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3" name="Graphic 1443">
                <a:extLst>
                  <a:ext uri="{FF2B5EF4-FFF2-40B4-BE49-F238E27FC236}">
                    <a16:creationId xmlns:a16="http://schemas.microsoft.com/office/drawing/2014/main" id="{3134EF2F-1CB8-AF4B-1B78-BCA3D0483D57}"/>
                  </a:ext>
                </a:extLst>
              </p:cNvPr>
              <p:cNvGrpSpPr/>
              <p:nvPr/>
            </p:nvGrpSpPr>
            <p:grpSpPr bwMode="gray">
              <a:xfrm>
                <a:off x="6765321" y="3582352"/>
                <a:ext cx="61817" cy="63627"/>
                <a:chOff x="6765321" y="3582352"/>
                <a:chExt cx="61817" cy="63627"/>
              </a:xfrm>
            </p:grpSpPr>
            <p:sp>
              <p:nvSpPr>
                <p:cNvPr id="3651" name="Freeform: Shape 5083">
                  <a:extLst>
                    <a:ext uri="{FF2B5EF4-FFF2-40B4-BE49-F238E27FC236}">
                      <a16:creationId xmlns:a16="http://schemas.microsoft.com/office/drawing/2014/main" id="{59A6DD7E-4B11-8262-69B0-0188A75956D6}"/>
                    </a:ext>
                  </a:extLst>
                </p:cNvPr>
                <p:cNvSpPr/>
                <p:nvPr/>
              </p:nvSpPr>
              <p:spPr bwMode="gray">
                <a:xfrm>
                  <a:off x="6796278"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52" name="Freeform: Shape 5084">
                  <a:extLst>
                    <a:ext uri="{FF2B5EF4-FFF2-40B4-BE49-F238E27FC236}">
                      <a16:creationId xmlns:a16="http://schemas.microsoft.com/office/drawing/2014/main" id="{02E3E6EB-5001-5AA6-97D7-AB4D339A61B7}"/>
                    </a:ext>
                  </a:extLst>
                </p:cNvPr>
                <p:cNvSpPr/>
                <p:nvPr/>
              </p:nvSpPr>
              <p:spPr bwMode="gray">
                <a:xfrm>
                  <a:off x="6765321"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4" name="Graphic 1443">
                <a:extLst>
                  <a:ext uri="{FF2B5EF4-FFF2-40B4-BE49-F238E27FC236}">
                    <a16:creationId xmlns:a16="http://schemas.microsoft.com/office/drawing/2014/main" id="{6268F4EB-131A-E916-A584-C14740826E14}"/>
                  </a:ext>
                </a:extLst>
              </p:cNvPr>
              <p:cNvGrpSpPr/>
              <p:nvPr/>
            </p:nvGrpSpPr>
            <p:grpSpPr bwMode="gray">
              <a:xfrm>
                <a:off x="6775799" y="3582352"/>
                <a:ext cx="61817" cy="63627"/>
                <a:chOff x="6775799" y="3582352"/>
                <a:chExt cx="61817" cy="63627"/>
              </a:xfrm>
            </p:grpSpPr>
            <p:sp>
              <p:nvSpPr>
                <p:cNvPr id="3649" name="Freeform: Shape 5081">
                  <a:extLst>
                    <a:ext uri="{FF2B5EF4-FFF2-40B4-BE49-F238E27FC236}">
                      <a16:creationId xmlns:a16="http://schemas.microsoft.com/office/drawing/2014/main" id="{B33D2B27-46A0-0957-317E-073DD3F54F02}"/>
                    </a:ext>
                  </a:extLst>
                </p:cNvPr>
                <p:cNvSpPr/>
                <p:nvPr/>
              </p:nvSpPr>
              <p:spPr bwMode="gray">
                <a:xfrm>
                  <a:off x="6806660" y="3582352"/>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50" name="Freeform: Shape 5082">
                  <a:extLst>
                    <a:ext uri="{FF2B5EF4-FFF2-40B4-BE49-F238E27FC236}">
                      <a16:creationId xmlns:a16="http://schemas.microsoft.com/office/drawing/2014/main" id="{D51C04E6-8AD5-D71D-0D67-56F2DF21A970}"/>
                    </a:ext>
                  </a:extLst>
                </p:cNvPr>
                <p:cNvSpPr/>
                <p:nvPr/>
              </p:nvSpPr>
              <p:spPr bwMode="gray">
                <a:xfrm>
                  <a:off x="6775799" y="3614165"/>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5" name="Graphic 1443">
                <a:extLst>
                  <a:ext uri="{FF2B5EF4-FFF2-40B4-BE49-F238E27FC236}">
                    <a16:creationId xmlns:a16="http://schemas.microsoft.com/office/drawing/2014/main" id="{18932A6D-D636-34F1-3B90-EEAC5984C5A4}"/>
                  </a:ext>
                </a:extLst>
              </p:cNvPr>
              <p:cNvGrpSpPr/>
              <p:nvPr/>
            </p:nvGrpSpPr>
            <p:grpSpPr bwMode="gray">
              <a:xfrm>
                <a:off x="6925722" y="3601211"/>
                <a:ext cx="61817" cy="63722"/>
                <a:chOff x="6925722" y="3601211"/>
                <a:chExt cx="61817" cy="63722"/>
              </a:xfrm>
            </p:grpSpPr>
            <p:sp>
              <p:nvSpPr>
                <p:cNvPr id="3647" name="Freeform: Shape 5079">
                  <a:extLst>
                    <a:ext uri="{FF2B5EF4-FFF2-40B4-BE49-F238E27FC236}">
                      <a16:creationId xmlns:a16="http://schemas.microsoft.com/office/drawing/2014/main" id="{D1D1A2C5-54B7-4A50-CA70-861848C4C77A}"/>
                    </a:ext>
                  </a:extLst>
                </p:cNvPr>
                <p:cNvSpPr/>
                <p:nvPr/>
              </p:nvSpPr>
              <p:spPr bwMode="gray">
                <a:xfrm>
                  <a:off x="695658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8" name="Freeform: Shape 5080">
                  <a:extLst>
                    <a:ext uri="{FF2B5EF4-FFF2-40B4-BE49-F238E27FC236}">
                      <a16:creationId xmlns:a16="http://schemas.microsoft.com/office/drawing/2014/main" id="{196E90AA-177A-3267-DE69-CD2DEF5BC93E}"/>
                    </a:ext>
                  </a:extLst>
                </p:cNvPr>
                <p:cNvSpPr/>
                <p:nvPr/>
              </p:nvSpPr>
              <p:spPr bwMode="gray">
                <a:xfrm>
                  <a:off x="692572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6" name="Graphic 1443">
                <a:extLst>
                  <a:ext uri="{FF2B5EF4-FFF2-40B4-BE49-F238E27FC236}">
                    <a16:creationId xmlns:a16="http://schemas.microsoft.com/office/drawing/2014/main" id="{DE60FA0B-6E6A-B28D-407E-B29588ABC614}"/>
                  </a:ext>
                </a:extLst>
              </p:cNvPr>
              <p:cNvGrpSpPr/>
              <p:nvPr/>
            </p:nvGrpSpPr>
            <p:grpSpPr bwMode="gray">
              <a:xfrm>
                <a:off x="6915816" y="3601211"/>
                <a:ext cx="61817" cy="63722"/>
                <a:chOff x="6915816" y="3601211"/>
                <a:chExt cx="61817" cy="63722"/>
              </a:xfrm>
            </p:grpSpPr>
            <p:sp>
              <p:nvSpPr>
                <p:cNvPr id="3645" name="Freeform: Shape 5077">
                  <a:extLst>
                    <a:ext uri="{FF2B5EF4-FFF2-40B4-BE49-F238E27FC236}">
                      <a16:creationId xmlns:a16="http://schemas.microsoft.com/office/drawing/2014/main" id="{5D44C928-4836-6350-CF9F-AB6E6E0620D0}"/>
                    </a:ext>
                  </a:extLst>
                </p:cNvPr>
                <p:cNvSpPr/>
                <p:nvPr/>
              </p:nvSpPr>
              <p:spPr bwMode="gray">
                <a:xfrm>
                  <a:off x="6946677"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6" name="Freeform: Shape 5078">
                  <a:extLst>
                    <a:ext uri="{FF2B5EF4-FFF2-40B4-BE49-F238E27FC236}">
                      <a16:creationId xmlns:a16="http://schemas.microsoft.com/office/drawing/2014/main" id="{D0357E8B-79DE-F2CC-064A-ABCD1100BD9A}"/>
                    </a:ext>
                  </a:extLst>
                </p:cNvPr>
                <p:cNvSpPr/>
                <p:nvPr/>
              </p:nvSpPr>
              <p:spPr bwMode="gray">
                <a:xfrm>
                  <a:off x="6915816"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7" name="Graphic 1443">
                <a:extLst>
                  <a:ext uri="{FF2B5EF4-FFF2-40B4-BE49-F238E27FC236}">
                    <a16:creationId xmlns:a16="http://schemas.microsoft.com/office/drawing/2014/main" id="{084EAF6B-EA7F-2A2D-9943-BD444DB42EE4}"/>
                  </a:ext>
                </a:extLst>
              </p:cNvPr>
              <p:cNvGrpSpPr/>
              <p:nvPr/>
            </p:nvGrpSpPr>
            <p:grpSpPr bwMode="gray">
              <a:xfrm>
                <a:off x="6905815" y="3601211"/>
                <a:ext cx="61817" cy="63722"/>
                <a:chOff x="6905815" y="3601211"/>
                <a:chExt cx="61817" cy="63722"/>
              </a:xfrm>
            </p:grpSpPr>
            <p:sp>
              <p:nvSpPr>
                <p:cNvPr id="3643" name="Freeform: Shape 5075">
                  <a:extLst>
                    <a:ext uri="{FF2B5EF4-FFF2-40B4-BE49-F238E27FC236}">
                      <a16:creationId xmlns:a16="http://schemas.microsoft.com/office/drawing/2014/main" id="{8D471396-C282-3BA4-D84C-2CFC99A7C7B7}"/>
                    </a:ext>
                  </a:extLst>
                </p:cNvPr>
                <p:cNvSpPr/>
                <p:nvPr/>
              </p:nvSpPr>
              <p:spPr bwMode="gray">
                <a:xfrm>
                  <a:off x="6936771"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4" name="Freeform: Shape 5076">
                  <a:extLst>
                    <a:ext uri="{FF2B5EF4-FFF2-40B4-BE49-F238E27FC236}">
                      <a16:creationId xmlns:a16="http://schemas.microsoft.com/office/drawing/2014/main" id="{4AC6F770-0E26-D796-054A-E1FD7EBADCCE}"/>
                    </a:ext>
                  </a:extLst>
                </p:cNvPr>
                <p:cNvSpPr/>
                <p:nvPr/>
              </p:nvSpPr>
              <p:spPr bwMode="gray">
                <a:xfrm>
                  <a:off x="6905815"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8" name="Graphic 1443">
                <a:extLst>
                  <a:ext uri="{FF2B5EF4-FFF2-40B4-BE49-F238E27FC236}">
                    <a16:creationId xmlns:a16="http://schemas.microsoft.com/office/drawing/2014/main" id="{FCBCCE37-52A8-E16B-5B92-DC12E5174DE7}"/>
                  </a:ext>
                </a:extLst>
              </p:cNvPr>
              <p:cNvGrpSpPr/>
              <p:nvPr/>
            </p:nvGrpSpPr>
            <p:grpSpPr bwMode="gray">
              <a:xfrm>
                <a:off x="6946677" y="3601211"/>
                <a:ext cx="61817" cy="63722"/>
                <a:chOff x="6946677" y="3601211"/>
                <a:chExt cx="61817" cy="63722"/>
              </a:xfrm>
            </p:grpSpPr>
            <p:sp>
              <p:nvSpPr>
                <p:cNvPr id="3641" name="Freeform: Shape 5073">
                  <a:extLst>
                    <a:ext uri="{FF2B5EF4-FFF2-40B4-BE49-F238E27FC236}">
                      <a16:creationId xmlns:a16="http://schemas.microsoft.com/office/drawing/2014/main" id="{174986C4-65DA-7CFB-4FE2-96EEF5B724F9}"/>
                    </a:ext>
                  </a:extLst>
                </p:cNvPr>
                <p:cNvSpPr/>
                <p:nvPr/>
              </p:nvSpPr>
              <p:spPr bwMode="gray">
                <a:xfrm>
                  <a:off x="6977634"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2" name="Freeform: Shape 5074">
                  <a:extLst>
                    <a:ext uri="{FF2B5EF4-FFF2-40B4-BE49-F238E27FC236}">
                      <a16:creationId xmlns:a16="http://schemas.microsoft.com/office/drawing/2014/main" id="{A426EF4F-29F2-4A80-3B4B-0BA58666910E}"/>
                    </a:ext>
                  </a:extLst>
                </p:cNvPr>
                <p:cNvSpPr/>
                <p:nvPr/>
              </p:nvSpPr>
              <p:spPr bwMode="gray">
                <a:xfrm>
                  <a:off x="694667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09" name="Graphic 1443">
                <a:extLst>
                  <a:ext uri="{FF2B5EF4-FFF2-40B4-BE49-F238E27FC236}">
                    <a16:creationId xmlns:a16="http://schemas.microsoft.com/office/drawing/2014/main" id="{4CDA4D99-C005-E371-6385-F6D6D1186BAD}"/>
                  </a:ext>
                </a:extLst>
              </p:cNvPr>
              <p:cNvGrpSpPr/>
              <p:nvPr/>
            </p:nvGrpSpPr>
            <p:grpSpPr bwMode="gray">
              <a:xfrm>
                <a:off x="6967632" y="3601211"/>
                <a:ext cx="61817" cy="63722"/>
                <a:chOff x="6967632" y="3601211"/>
                <a:chExt cx="61817" cy="63722"/>
              </a:xfrm>
            </p:grpSpPr>
            <p:sp>
              <p:nvSpPr>
                <p:cNvPr id="3639" name="Freeform: Shape 5071">
                  <a:extLst>
                    <a:ext uri="{FF2B5EF4-FFF2-40B4-BE49-F238E27FC236}">
                      <a16:creationId xmlns:a16="http://schemas.microsoft.com/office/drawing/2014/main" id="{9D7B8C4E-B826-D9BF-0ACD-12B53EDA61DB}"/>
                    </a:ext>
                  </a:extLst>
                </p:cNvPr>
                <p:cNvSpPr/>
                <p:nvPr/>
              </p:nvSpPr>
              <p:spPr bwMode="gray">
                <a:xfrm>
                  <a:off x="699858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40" name="Freeform: Shape 5072">
                  <a:extLst>
                    <a:ext uri="{FF2B5EF4-FFF2-40B4-BE49-F238E27FC236}">
                      <a16:creationId xmlns:a16="http://schemas.microsoft.com/office/drawing/2014/main" id="{3605F490-0E36-2C7C-BFD2-502D6B3CA2C4}"/>
                    </a:ext>
                  </a:extLst>
                </p:cNvPr>
                <p:cNvSpPr/>
                <p:nvPr/>
              </p:nvSpPr>
              <p:spPr bwMode="gray">
                <a:xfrm>
                  <a:off x="6967632"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0" name="Graphic 1443">
                <a:extLst>
                  <a:ext uri="{FF2B5EF4-FFF2-40B4-BE49-F238E27FC236}">
                    <a16:creationId xmlns:a16="http://schemas.microsoft.com/office/drawing/2014/main" id="{01A9C757-9C14-8DD4-50C1-7B806A9A97ED}"/>
                  </a:ext>
                </a:extLst>
              </p:cNvPr>
              <p:cNvGrpSpPr/>
              <p:nvPr/>
            </p:nvGrpSpPr>
            <p:grpSpPr bwMode="gray">
              <a:xfrm>
                <a:off x="6956583" y="3601211"/>
                <a:ext cx="61817" cy="63722"/>
                <a:chOff x="6956583" y="3601211"/>
                <a:chExt cx="61817" cy="63722"/>
              </a:xfrm>
            </p:grpSpPr>
            <p:sp>
              <p:nvSpPr>
                <p:cNvPr id="3637" name="Freeform: Shape 5069">
                  <a:extLst>
                    <a:ext uri="{FF2B5EF4-FFF2-40B4-BE49-F238E27FC236}">
                      <a16:creationId xmlns:a16="http://schemas.microsoft.com/office/drawing/2014/main" id="{1073E3CB-15CA-D46C-CE7D-05D4ECD1B085}"/>
                    </a:ext>
                  </a:extLst>
                </p:cNvPr>
                <p:cNvSpPr/>
                <p:nvPr/>
              </p:nvSpPr>
              <p:spPr bwMode="gray">
                <a:xfrm>
                  <a:off x="6987540"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38" name="Freeform: Shape 5070">
                  <a:extLst>
                    <a:ext uri="{FF2B5EF4-FFF2-40B4-BE49-F238E27FC236}">
                      <a16:creationId xmlns:a16="http://schemas.microsoft.com/office/drawing/2014/main" id="{C5BB794F-834B-ACB5-511A-B201D811BC39}"/>
                    </a:ext>
                  </a:extLst>
                </p:cNvPr>
                <p:cNvSpPr/>
                <p:nvPr/>
              </p:nvSpPr>
              <p:spPr bwMode="gray">
                <a:xfrm>
                  <a:off x="6956583"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1" name="Graphic 1443">
                <a:extLst>
                  <a:ext uri="{FF2B5EF4-FFF2-40B4-BE49-F238E27FC236}">
                    <a16:creationId xmlns:a16="http://schemas.microsoft.com/office/drawing/2014/main" id="{6955C904-28C3-0BFE-9134-B97122D0799F}"/>
                  </a:ext>
                </a:extLst>
              </p:cNvPr>
              <p:cNvGrpSpPr/>
              <p:nvPr/>
            </p:nvGrpSpPr>
            <p:grpSpPr bwMode="gray">
              <a:xfrm>
                <a:off x="7005637" y="3601211"/>
                <a:ext cx="61817" cy="63722"/>
                <a:chOff x="7005637" y="3601211"/>
                <a:chExt cx="61817" cy="63722"/>
              </a:xfrm>
            </p:grpSpPr>
            <p:sp>
              <p:nvSpPr>
                <p:cNvPr id="3635" name="Freeform: Shape 5067">
                  <a:extLst>
                    <a:ext uri="{FF2B5EF4-FFF2-40B4-BE49-F238E27FC236}">
                      <a16:creationId xmlns:a16="http://schemas.microsoft.com/office/drawing/2014/main" id="{77973153-13B6-D628-3C88-D27612A0C363}"/>
                    </a:ext>
                  </a:extLst>
                </p:cNvPr>
                <p:cNvSpPr/>
                <p:nvPr/>
              </p:nvSpPr>
              <p:spPr bwMode="gray">
                <a:xfrm>
                  <a:off x="7036593"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36" name="Freeform: Shape 5068">
                  <a:extLst>
                    <a:ext uri="{FF2B5EF4-FFF2-40B4-BE49-F238E27FC236}">
                      <a16:creationId xmlns:a16="http://schemas.microsoft.com/office/drawing/2014/main" id="{28972B91-1E7D-4177-CA0F-BCA93EBCD07C}"/>
                    </a:ext>
                  </a:extLst>
                </p:cNvPr>
                <p:cNvSpPr/>
                <p:nvPr/>
              </p:nvSpPr>
              <p:spPr bwMode="gray">
                <a:xfrm>
                  <a:off x="7005637"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2" name="Graphic 1443">
                <a:extLst>
                  <a:ext uri="{FF2B5EF4-FFF2-40B4-BE49-F238E27FC236}">
                    <a16:creationId xmlns:a16="http://schemas.microsoft.com/office/drawing/2014/main" id="{ED88DE74-1312-1FBD-00DF-34755C5B23F7}"/>
                  </a:ext>
                </a:extLst>
              </p:cNvPr>
              <p:cNvGrpSpPr/>
              <p:nvPr/>
            </p:nvGrpSpPr>
            <p:grpSpPr bwMode="gray">
              <a:xfrm>
                <a:off x="7030688" y="3601211"/>
                <a:ext cx="61817" cy="63722"/>
                <a:chOff x="7030688" y="3601211"/>
                <a:chExt cx="61817" cy="63722"/>
              </a:xfrm>
            </p:grpSpPr>
            <p:sp>
              <p:nvSpPr>
                <p:cNvPr id="3633" name="Freeform: Shape 5065">
                  <a:extLst>
                    <a:ext uri="{FF2B5EF4-FFF2-40B4-BE49-F238E27FC236}">
                      <a16:creationId xmlns:a16="http://schemas.microsoft.com/office/drawing/2014/main" id="{72B36F28-F964-E6E9-9874-BEE281827FC2}"/>
                    </a:ext>
                  </a:extLst>
                </p:cNvPr>
                <p:cNvSpPr/>
                <p:nvPr/>
              </p:nvSpPr>
              <p:spPr bwMode="gray">
                <a:xfrm>
                  <a:off x="7061549" y="360121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34" name="Freeform: Shape 5066">
                  <a:extLst>
                    <a:ext uri="{FF2B5EF4-FFF2-40B4-BE49-F238E27FC236}">
                      <a16:creationId xmlns:a16="http://schemas.microsoft.com/office/drawing/2014/main" id="{B74A7A02-31C4-359B-3710-4845C37542B8}"/>
                    </a:ext>
                  </a:extLst>
                </p:cNvPr>
                <p:cNvSpPr/>
                <p:nvPr/>
              </p:nvSpPr>
              <p:spPr bwMode="gray">
                <a:xfrm>
                  <a:off x="7030688" y="363312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3" name="Graphic 1443">
                <a:extLst>
                  <a:ext uri="{FF2B5EF4-FFF2-40B4-BE49-F238E27FC236}">
                    <a16:creationId xmlns:a16="http://schemas.microsoft.com/office/drawing/2014/main" id="{A3CD8274-F142-A1DE-0A53-6E9233BA817F}"/>
                  </a:ext>
                </a:extLst>
              </p:cNvPr>
              <p:cNvGrpSpPr/>
              <p:nvPr/>
            </p:nvGrpSpPr>
            <p:grpSpPr bwMode="gray">
              <a:xfrm>
                <a:off x="7043356" y="3617880"/>
                <a:ext cx="61817" cy="63722"/>
                <a:chOff x="7043356" y="3617880"/>
                <a:chExt cx="61817" cy="63722"/>
              </a:xfrm>
            </p:grpSpPr>
            <p:sp>
              <p:nvSpPr>
                <p:cNvPr id="3631" name="Freeform: Shape 5063">
                  <a:extLst>
                    <a:ext uri="{FF2B5EF4-FFF2-40B4-BE49-F238E27FC236}">
                      <a16:creationId xmlns:a16="http://schemas.microsoft.com/office/drawing/2014/main" id="{DB7EB217-E5F2-C404-6E64-93CD57BEAE96}"/>
                    </a:ext>
                  </a:extLst>
                </p:cNvPr>
                <p:cNvSpPr/>
                <p:nvPr/>
              </p:nvSpPr>
              <p:spPr bwMode="gray">
                <a:xfrm>
                  <a:off x="707431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32" name="Freeform: Shape 5064">
                  <a:extLst>
                    <a:ext uri="{FF2B5EF4-FFF2-40B4-BE49-F238E27FC236}">
                      <a16:creationId xmlns:a16="http://schemas.microsoft.com/office/drawing/2014/main" id="{EE3E791C-C499-2BD9-C86E-13C8438F6F5C}"/>
                    </a:ext>
                  </a:extLst>
                </p:cNvPr>
                <p:cNvSpPr/>
                <p:nvPr/>
              </p:nvSpPr>
              <p:spPr bwMode="gray">
                <a:xfrm>
                  <a:off x="7043356"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4" name="Graphic 1443">
                <a:extLst>
                  <a:ext uri="{FF2B5EF4-FFF2-40B4-BE49-F238E27FC236}">
                    <a16:creationId xmlns:a16="http://schemas.microsoft.com/office/drawing/2014/main" id="{D384BC5D-EAD6-5B92-2B6D-A803FE2B612B}"/>
                  </a:ext>
                </a:extLst>
              </p:cNvPr>
              <p:cNvGrpSpPr/>
              <p:nvPr/>
            </p:nvGrpSpPr>
            <p:grpSpPr bwMode="gray">
              <a:xfrm>
                <a:off x="7053072" y="3617880"/>
                <a:ext cx="61817" cy="63722"/>
                <a:chOff x="7053072" y="3617880"/>
                <a:chExt cx="61817" cy="63722"/>
              </a:xfrm>
            </p:grpSpPr>
            <p:sp>
              <p:nvSpPr>
                <p:cNvPr id="3629" name="Freeform: Shape 5061">
                  <a:extLst>
                    <a:ext uri="{FF2B5EF4-FFF2-40B4-BE49-F238E27FC236}">
                      <a16:creationId xmlns:a16="http://schemas.microsoft.com/office/drawing/2014/main" id="{7B08C006-E966-27F0-1517-24DAD0153F73}"/>
                    </a:ext>
                  </a:extLst>
                </p:cNvPr>
                <p:cNvSpPr/>
                <p:nvPr/>
              </p:nvSpPr>
              <p:spPr bwMode="gray">
                <a:xfrm>
                  <a:off x="7083933"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30" name="Freeform: Shape 5062">
                  <a:extLst>
                    <a:ext uri="{FF2B5EF4-FFF2-40B4-BE49-F238E27FC236}">
                      <a16:creationId xmlns:a16="http://schemas.microsoft.com/office/drawing/2014/main" id="{03EAF984-5590-CD11-F099-5389C91C28D7}"/>
                    </a:ext>
                  </a:extLst>
                </p:cNvPr>
                <p:cNvSpPr/>
                <p:nvPr/>
              </p:nvSpPr>
              <p:spPr bwMode="gray">
                <a:xfrm>
                  <a:off x="7053072"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5" name="Graphic 1443">
                <a:extLst>
                  <a:ext uri="{FF2B5EF4-FFF2-40B4-BE49-F238E27FC236}">
                    <a16:creationId xmlns:a16="http://schemas.microsoft.com/office/drawing/2014/main" id="{EDE8682B-E08C-27E6-D303-0D18A2719F9D}"/>
                  </a:ext>
                </a:extLst>
              </p:cNvPr>
              <p:cNvGrpSpPr/>
              <p:nvPr/>
            </p:nvGrpSpPr>
            <p:grpSpPr bwMode="gray">
              <a:xfrm>
                <a:off x="7071931" y="3617880"/>
                <a:ext cx="61817" cy="63722"/>
                <a:chOff x="7071931" y="3617880"/>
                <a:chExt cx="61817" cy="63722"/>
              </a:xfrm>
            </p:grpSpPr>
            <p:sp>
              <p:nvSpPr>
                <p:cNvPr id="3627" name="Freeform: Shape 5059">
                  <a:extLst>
                    <a:ext uri="{FF2B5EF4-FFF2-40B4-BE49-F238E27FC236}">
                      <a16:creationId xmlns:a16="http://schemas.microsoft.com/office/drawing/2014/main" id="{7661D66A-1B41-18A3-5F62-9B9B7342893D}"/>
                    </a:ext>
                  </a:extLst>
                </p:cNvPr>
                <p:cNvSpPr/>
                <p:nvPr/>
              </p:nvSpPr>
              <p:spPr bwMode="gray">
                <a:xfrm>
                  <a:off x="7102792" y="361788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8" name="Freeform: Shape 5060">
                  <a:extLst>
                    <a:ext uri="{FF2B5EF4-FFF2-40B4-BE49-F238E27FC236}">
                      <a16:creationId xmlns:a16="http://schemas.microsoft.com/office/drawing/2014/main" id="{1C1BE058-A8B4-2968-9D29-830B4E3C2015}"/>
                    </a:ext>
                  </a:extLst>
                </p:cNvPr>
                <p:cNvSpPr/>
                <p:nvPr/>
              </p:nvSpPr>
              <p:spPr bwMode="gray">
                <a:xfrm>
                  <a:off x="7071931" y="3649693"/>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6" name="Graphic 1443">
                <a:extLst>
                  <a:ext uri="{FF2B5EF4-FFF2-40B4-BE49-F238E27FC236}">
                    <a16:creationId xmlns:a16="http://schemas.microsoft.com/office/drawing/2014/main" id="{DF36A622-5F9A-F73E-AB53-A7A28894155B}"/>
                  </a:ext>
                </a:extLst>
              </p:cNvPr>
              <p:cNvGrpSpPr/>
              <p:nvPr/>
            </p:nvGrpSpPr>
            <p:grpSpPr bwMode="gray">
              <a:xfrm>
                <a:off x="7083933" y="3636073"/>
                <a:ext cx="61817" cy="63627"/>
                <a:chOff x="7083933" y="3636073"/>
                <a:chExt cx="61817" cy="63627"/>
              </a:xfrm>
            </p:grpSpPr>
            <p:sp>
              <p:nvSpPr>
                <p:cNvPr id="3625" name="Freeform: Shape 5057">
                  <a:extLst>
                    <a:ext uri="{FF2B5EF4-FFF2-40B4-BE49-F238E27FC236}">
                      <a16:creationId xmlns:a16="http://schemas.microsoft.com/office/drawing/2014/main" id="{EED0A44B-9B9E-D823-9508-C0823EB2DDEE}"/>
                    </a:ext>
                  </a:extLst>
                </p:cNvPr>
                <p:cNvSpPr/>
                <p:nvPr/>
              </p:nvSpPr>
              <p:spPr bwMode="gray">
                <a:xfrm>
                  <a:off x="7114889" y="3636073"/>
                  <a:ext cx="9525" cy="63627"/>
                </a:xfrm>
                <a:custGeom>
                  <a:avLst/>
                  <a:gdLst>
                    <a:gd name="connsiteX0" fmla="*/ 0 w 9525"/>
                    <a:gd name="connsiteY0" fmla="*/ 0 h 63627"/>
                    <a:gd name="connsiteX1" fmla="*/ 0 w 9525"/>
                    <a:gd name="connsiteY1" fmla="*/ 63627 h 63627"/>
                  </a:gdLst>
                  <a:ahLst/>
                  <a:cxnLst>
                    <a:cxn ang="0">
                      <a:pos x="connsiteX0" y="connsiteY0"/>
                    </a:cxn>
                    <a:cxn ang="0">
                      <a:pos x="connsiteX1" y="connsiteY1"/>
                    </a:cxn>
                  </a:cxnLst>
                  <a:rect l="l" t="t" r="r" b="b"/>
                  <a:pathLst>
                    <a:path w="9525" h="63627">
                      <a:moveTo>
                        <a:pt x="0" y="0"/>
                      </a:moveTo>
                      <a:lnTo>
                        <a:pt x="0" y="63627"/>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6" name="Freeform: Shape 5058">
                  <a:extLst>
                    <a:ext uri="{FF2B5EF4-FFF2-40B4-BE49-F238E27FC236}">
                      <a16:creationId xmlns:a16="http://schemas.microsoft.com/office/drawing/2014/main" id="{10435066-0FC2-D1E0-14B0-26FFC4CA591E}"/>
                    </a:ext>
                  </a:extLst>
                </p:cNvPr>
                <p:cNvSpPr/>
                <p:nvPr/>
              </p:nvSpPr>
              <p:spPr bwMode="gray">
                <a:xfrm>
                  <a:off x="7083933" y="3667886"/>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7" name="Graphic 1443">
                <a:extLst>
                  <a:ext uri="{FF2B5EF4-FFF2-40B4-BE49-F238E27FC236}">
                    <a16:creationId xmlns:a16="http://schemas.microsoft.com/office/drawing/2014/main" id="{1D576281-9313-3CE2-C0C0-219B39205F11}"/>
                  </a:ext>
                </a:extLst>
              </p:cNvPr>
              <p:cNvGrpSpPr/>
              <p:nvPr/>
            </p:nvGrpSpPr>
            <p:grpSpPr bwMode="gray">
              <a:xfrm>
                <a:off x="7197756" y="3711987"/>
                <a:ext cx="61817" cy="63722"/>
                <a:chOff x="7197756" y="3711987"/>
                <a:chExt cx="61817" cy="63722"/>
              </a:xfrm>
            </p:grpSpPr>
            <p:sp>
              <p:nvSpPr>
                <p:cNvPr id="3623" name="Freeform: Shape 5055">
                  <a:extLst>
                    <a:ext uri="{FF2B5EF4-FFF2-40B4-BE49-F238E27FC236}">
                      <a16:creationId xmlns:a16="http://schemas.microsoft.com/office/drawing/2014/main" id="{3F8F924B-A505-E315-7E47-450D4F573312}"/>
                    </a:ext>
                  </a:extLst>
                </p:cNvPr>
                <p:cNvSpPr/>
                <p:nvPr/>
              </p:nvSpPr>
              <p:spPr bwMode="gray">
                <a:xfrm>
                  <a:off x="7228713"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4" name="Freeform: Shape 5056">
                  <a:extLst>
                    <a:ext uri="{FF2B5EF4-FFF2-40B4-BE49-F238E27FC236}">
                      <a16:creationId xmlns:a16="http://schemas.microsoft.com/office/drawing/2014/main" id="{BFE8D397-0B0F-691C-5658-70E877EADB0E}"/>
                    </a:ext>
                  </a:extLst>
                </p:cNvPr>
                <p:cNvSpPr/>
                <p:nvPr/>
              </p:nvSpPr>
              <p:spPr bwMode="gray">
                <a:xfrm>
                  <a:off x="7197756"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8" name="Graphic 1443">
                <a:extLst>
                  <a:ext uri="{FF2B5EF4-FFF2-40B4-BE49-F238E27FC236}">
                    <a16:creationId xmlns:a16="http://schemas.microsoft.com/office/drawing/2014/main" id="{DD7D4798-A7F9-C80F-377C-9379EDB82C13}"/>
                  </a:ext>
                </a:extLst>
              </p:cNvPr>
              <p:cNvGrpSpPr/>
              <p:nvPr/>
            </p:nvGrpSpPr>
            <p:grpSpPr bwMode="gray">
              <a:xfrm>
                <a:off x="7216140" y="3711987"/>
                <a:ext cx="61817" cy="63722"/>
                <a:chOff x="7216140" y="3711987"/>
                <a:chExt cx="61817" cy="63722"/>
              </a:xfrm>
            </p:grpSpPr>
            <p:sp>
              <p:nvSpPr>
                <p:cNvPr id="3621" name="Freeform: Shape 5053">
                  <a:extLst>
                    <a:ext uri="{FF2B5EF4-FFF2-40B4-BE49-F238E27FC236}">
                      <a16:creationId xmlns:a16="http://schemas.microsoft.com/office/drawing/2014/main" id="{3278FED4-2C52-159F-DBD8-86047B1EE9D7}"/>
                    </a:ext>
                  </a:extLst>
                </p:cNvPr>
                <p:cNvSpPr/>
                <p:nvPr/>
              </p:nvSpPr>
              <p:spPr bwMode="gray">
                <a:xfrm>
                  <a:off x="7247096"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2" name="Freeform: Shape 5054">
                  <a:extLst>
                    <a:ext uri="{FF2B5EF4-FFF2-40B4-BE49-F238E27FC236}">
                      <a16:creationId xmlns:a16="http://schemas.microsoft.com/office/drawing/2014/main" id="{FC297632-4E72-6C12-1E98-9520F231307B}"/>
                    </a:ext>
                  </a:extLst>
                </p:cNvPr>
                <p:cNvSpPr/>
                <p:nvPr/>
              </p:nvSpPr>
              <p:spPr bwMode="gray">
                <a:xfrm>
                  <a:off x="721614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19" name="Graphic 1443">
                <a:extLst>
                  <a:ext uri="{FF2B5EF4-FFF2-40B4-BE49-F238E27FC236}">
                    <a16:creationId xmlns:a16="http://schemas.microsoft.com/office/drawing/2014/main" id="{C349743D-025F-1D7E-15FC-25294D578DD1}"/>
                  </a:ext>
                </a:extLst>
              </p:cNvPr>
              <p:cNvGrpSpPr/>
              <p:nvPr/>
            </p:nvGrpSpPr>
            <p:grpSpPr bwMode="gray">
              <a:xfrm>
                <a:off x="7235571" y="3711987"/>
                <a:ext cx="61817" cy="63722"/>
                <a:chOff x="7235571" y="3711987"/>
                <a:chExt cx="61817" cy="63722"/>
              </a:xfrm>
            </p:grpSpPr>
            <p:sp>
              <p:nvSpPr>
                <p:cNvPr id="3619" name="Freeform: Shape 5051">
                  <a:extLst>
                    <a:ext uri="{FF2B5EF4-FFF2-40B4-BE49-F238E27FC236}">
                      <a16:creationId xmlns:a16="http://schemas.microsoft.com/office/drawing/2014/main" id="{BC976D86-E59C-A600-B0F9-83046F81F985}"/>
                    </a:ext>
                  </a:extLst>
                </p:cNvPr>
                <p:cNvSpPr/>
                <p:nvPr/>
              </p:nvSpPr>
              <p:spPr bwMode="gray">
                <a:xfrm>
                  <a:off x="7266432"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20" name="Freeform: Shape 5052">
                  <a:extLst>
                    <a:ext uri="{FF2B5EF4-FFF2-40B4-BE49-F238E27FC236}">
                      <a16:creationId xmlns:a16="http://schemas.microsoft.com/office/drawing/2014/main" id="{7E549DF2-BE97-B5DD-BF4F-22FA18991105}"/>
                    </a:ext>
                  </a:extLst>
                </p:cNvPr>
                <p:cNvSpPr/>
                <p:nvPr/>
              </p:nvSpPr>
              <p:spPr bwMode="gray">
                <a:xfrm>
                  <a:off x="723557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0" name="Graphic 1443">
                <a:extLst>
                  <a:ext uri="{FF2B5EF4-FFF2-40B4-BE49-F238E27FC236}">
                    <a16:creationId xmlns:a16="http://schemas.microsoft.com/office/drawing/2014/main" id="{E6D8343F-5FB3-9957-623D-26C32EA255B6}"/>
                  </a:ext>
                </a:extLst>
              </p:cNvPr>
              <p:cNvGrpSpPr/>
              <p:nvPr/>
            </p:nvGrpSpPr>
            <p:grpSpPr bwMode="gray">
              <a:xfrm>
                <a:off x="7266432" y="3711987"/>
                <a:ext cx="61817" cy="63722"/>
                <a:chOff x="7266432" y="3711987"/>
                <a:chExt cx="61817" cy="63722"/>
              </a:xfrm>
            </p:grpSpPr>
            <p:sp>
              <p:nvSpPr>
                <p:cNvPr id="3617" name="Freeform: Shape 5049">
                  <a:extLst>
                    <a:ext uri="{FF2B5EF4-FFF2-40B4-BE49-F238E27FC236}">
                      <a16:creationId xmlns:a16="http://schemas.microsoft.com/office/drawing/2014/main" id="{A149D7BD-70E2-51C1-21BD-FF16336C6A85}"/>
                    </a:ext>
                  </a:extLst>
                </p:cNvPr>
                <p:cNvSpPr/>
                <p:nvPr/>
              </p:nvSpPr>
              <p:spPr bwMode="gray">
                <a:xfrm>
                  <a:off x="729738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18" name="Freeform: Shape 5050">
                  <a:extLst>
                    <a:ext uri="{FF2B5EF4-FFF2-40B4-BE49-F238E27FC236}">
                      <a16:creationId xmlns:a16="http://schemas.microsoft.com/office/drawing/2014/main" id="{64E3C79F-25D9-D5C2-4350-30309B1268F5}"/>
                    </a:ext>
                  </a:extLst>
                </p:cNvPr>
                <p:cNvSpPr/>
                <p:nvPr/>
              </p:nvSpPr>
              <p:spPr bwMode="gray">
                <a:xfrm>
                  <a:off x="7266432"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1" name="Graphic 1443">
                <a:extLst>
                  <a:ext uri="{FF2B5EF4-FFF2-40B4-BE49-F238E27FC236}">
                    <a16:creationId xmlns:a16="http://schemas.microsoft.com/office/drawing/2014/main" id="{0F27784C-52A1-6AA9-7DAA-0DE7E81B62A6}"/>
                  </a:ext>
                </a:extLst>
              </p:cNvPr>
              <p:cNvGrpSpPr/>
              <p:nvPr/>
            </p:nvGrpSpPr>
            <p:grpSpPr bwMode="gray">
              <a:xfrm>
                <a:off x="7259574" y="3711987"/>
                <a:ext cx="61817" cy="63722"/>
                <a:chOff x="7259574" y="3711987"/>
                <a:chExt cx="61817" cy="63722"/>
              </a:xfrm>
            </p:grpSpPr>
            <p:sp>
              <p:nvSpPr>
                <p:cNvPr id="3615" name="Freeform: Shape 5047">
                  <a:extLst>
                    <a:ext uri="{FF2B5EF4-FFF2-40B4-BE49-F238E27FC236}">
                      <a16:creationId xmlns:a16="http://schemas.microsoft.com/office/drawing/2014/main" id="{59F4DDAD-45A3-0B69-0833-E684C78BD61A}"/>
                    </a:ext>
                  </a:extLst>
                </p:cNvPr>
                <p:cNvSpPr/>
                <p:nvPr/>
              </p:nvSpPr>
              <p:spPr bwMode="gray">
                <a:xfrm>
                  <a:off x="729053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16" name="Freeform: Shape 5048">
                  <a:extLst>
                    <a:ext uri="{FF2B5EF4-FFF2-40B4-BE49-F238E27FC236}">
                      <a16:creationId xmlns:a16="http://schemas.microsoft.com/office/drawing/2014/main" id="{087049C6-950A-430B-F493-ADE656F40C53}"/>
                    </a:ext>
                  </a:extLst>
                </p:cNvPr>
                <p:cNvSpPr/>
                <p:nvPr/>
              </p:nvSpPr>
              <p:spPr bwMode="gray">
                <a:xfrm>
                  <a:off x="725957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2" name="Graphic 1443">
                <a:extLst>
                  <a:ext uri="{FF2B5EF4-FFF2-40B4-BE49-F238E27FC236}">
                    <a16:creationId xmlns:a16="http://schemas.microsoft.com/office/drawing/2014/main" id="{AE94385C-ACBD-328D-3A0A-327AA597F28E}"/>
                  </a:ext>
                </a:extLst>
              </p:cNvPr>
              <p:cNvGrpSpPr/>
              <p:nvPr/>
            </p:nvGrpSpPr>
            <p:grpSpPr bwMode="gray">
              <a:xfrm>
                <a:off x="7290530" y="3711987"/>
                <a:ext cx="61817" cy="63722"/>
                <a:chOff x="7290530" y="3711987"/>
                <a:chExt cx="61817" cy="63722"/>
              </a:xfrm>
            </p:grpSpPr>
            <p:sp>
              <p:nvSpPr>
                <p:cNvPr id="3613" name="Freeform: Shape 5045">
                  <a:extLst>
                    <a:ext uri="{FF2B5EF4-FFF2-40B4-BE49-F238E27FC236}">
                      <a16:creationId xmlns:a16="http://schemas.microsoft.com/office/drawing/2014/main" id="{7E73ECD2-B81F-7B54-B574-665631F64C27}"/>
                    </a:ext>
                  </a:extLst>
                </p:cNvPr>
                <p:cNvSpPr/>
                <p:nvPr/>
              </p:nvSpPr>
              <p:spPr bwMode="gray">
                <a:xfrm>
                  <a:off x="732139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14" name="Freeform: Shape 5046">
                  <a:extLst>
                    <a:ext uri="{FF2B5EF4-FFF2-40B4-BE49-F238E27FC236}">
                      <a16:creationId xmlns:a16="http://schemas.microsoft.com/office/drawing/2014/main" id="{62F27378-022A-687F-C3D0-64CE28095B57}"/>
                    </a:ext>
                  </a:extLst>
                </p:cNvPr>
                <p:cNvSpPr/>
                <p:nvPr/>
              </p:nvSpPr>
              <p:spPr bwMode="gray">
                <a:xfrm>
                  <a:off x="729053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3" name="Graphic 1443">
                <a:extLst>
                  <a:ext uri="{FF2B5EF4-FFF2-40B4-BE49-F238E27FC236}">
                    <a16:creationId xmlns:a16="http://schemas.microsoft.com/office/drawing/2014/main" id="{F99B15D8-7255-CE86-9DC5-BBF28046CDC4}"/>
                  </a:ext>
                </a:extLst>
              </p:cNvPr>
              <p:cNvGrpSpPr/>
              <p:nvPr/>
            </p:nvGrpSpPr>
            <p:grpSpPr bwMode="gray">
              <a:xfrm>
                <a:off x="7311390" y="3711987"/>
                <a:ext cx="61817" cy="63722"/>
                <a:chOff x="7311390" y="3711987"/>
                <a:chExt cx="61817" cy="63722"/>
              </a:xfrm>
            </p:grpSpPr>
            <p:sp>
              <p:nvSpPr>
                <p:cNvPr id="3611" name="Freeform: Shape 5043">
                  <a:extLst>
                    <a:ext uri="{FF2B5EF4-FFF2-40B4-BE49-F238E27FC236}">
                      <a16:creationId xmlns:a16="http://schemas.microsoft.com/office/drawing/2014/main" id="{9E43047E-8F3D-1885-FB59-C7B0FF445E39}"/>
                    </a:ext>
                  </a:extLst>
                </p:cNvPr>
                <p:cNvSpPr/>
                <p:nvPr/>
              </p:nvSpPr>
              <p:spPr bwMode="gray">
                <a:xfrm>
                  <a:off x="7342251"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12" name="Freeform: Shape 5044">
                  <a:extLst>
                    <a:ext uri="{FF2B5EF4-FFF2-40B4-BE49-F238E27FC236}">
                      <a16:creationId xmlns:a16="http://schemas.microsoft.com/office/drawing/2014/main" id="{823A1C71-2860-C067-B0C0-5A3C3892B3BA}"/>
                    </a:ext>
                  </a:extLst>
                </p:cNvPr>
                <p:cNvSpPr/>
                <p:nvPr/>
              </p:nvSpPr>
              <p:spPr bwMode="gray">
                <a:xfrm>
                  <a:off x="7311390"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4" name="Graphic 1443">
                <a:extLst>
                  <a:ext uri="{FF2B5EF4-FFF2-40B4-BE49-F238E27FC236}">
                    <a16:creationId xmlns:a16="http://schemas.microsoft.com/office/drawing/2014/main" id="{4D12D23D-28E2-6080-E672-D6BB68F12F48}"/>
                  </a:ext>
                </a:extLst>
              </p:cNvPr>
              <p:cNvGrpSpPr/>
              <p:nvPr/>
            </p:nvGrpSpPr>
            <p:grpSpPr bwMode="gray">
              <a:xfrm>
                <a:off x="7321391" y="3711987"/>
                <a:ext cx="61817" cy="63722"/>
                <a:chOff x="7321391" y="3711987"/>
                <a:chExt cx="61817" cy="63722"/>
              </a:xfrm>
            </p:grpSpPr>
            <p:sp>
              <p:nvSpPr>
                <p:cNvPr id="3609" name="Freeform: Shape 5041">
                  <a:extLst>
                    <a:ext uri="{FF2B5EF4-FFF2-40B4-BE49-F238E27FC236}">
                      <a16:creationId xmlns:a16="http://schemas.microsoft.com/office/drawing/2014/main" id="{9A027C59-77DE-00C8-D65A-3A15E35476FE}"/>
                    </a:ext>
                  </a:extLst>
                </p:cNvPr>
                <p:cNvSpPr/>
                <p:nvPr/>
              </p:nvSpPr>
              <p:spPr bwMode="gray">
                <a:xfrm>
                  <a:off x="7352347"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10" name="Freeform: Shape 5042">
                  <a:extLst>
                    <a:ext uri="{FF2B5EF4-FFF2-40B4-BE49-F238E27FC236}">
                      <a16:creationId xmlns:a16="http://schemas.microsoft.com/office/drawing/2014/main" id="{4D4AB606-6F2C-F607-7645-6C3DA5A7E03A}"/>
                    </a:ext>
                  </a:extLst>
                </p:cNvPr>
                <p:cNvSpPr/>
                <p:nvPr/>
              </p:nvSpPr>
              <p:spPr bwMode="gray">
                <a:xfrm>
                  <a:off x="7321391"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5" name="Graphic 1443">
                <a:extLst>
                  <a:ext uri="{FF2B5EF4-FFF2-40B4-BE49-F238E27FC236}">
                    <a16:creationId xmlns:a16="http://schemas.microsoft.com/office/drawing/2014/main" id="{1EDED0AC-0DA0-242A-58C6-ADAC72618398}"/>
                  </a:ext>
                </a:extLst>
              </p:cNvPr>
              <p:cNvGrpSpPr/>
              <p:nvPr/>
            </p:nvGrpSpPr>
            <p:grpSpPr bwMode="gray">
              <a:xfrm>
                <a:off x="7335297" y="3711987"/>
                <a:ext cx="61817" cy="63722"/>
                <a:chOff x="7335297" y="3711987"/>
                <a:chExt cx="61817" cy="63722"/>
              </a:xfrm>
            </p:grpSpPr>
            <p:sp>
              <p:nvSpPr>
                <p:cNvPr id="3607" name="Freeform: Shape 5039">
                  <a:extLst>
                    <a:ext uri="{FF2B5EF4-FFF2-40B4-BE49-F238E27FC236}">
                      <a16:creationId xmlns:a16="http://schemas.microsoft.com/office/drawing/2014/main" id="{B4B3D08F-DCF1-9E26-881A-406CC9DD7FF1}"/>
                    </a:ext>
                  </a:extLst>
                </p:cNvPr>
                <p:cNvSpPr/>
                <p:nvPr/>
              </p:nvSpPr>
              <p:spPr bwMode="gray">
                <a:xfrm>
                  <a:off x="7366158"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08" name="Freeform: Shape 5040">
                  <a:extLst>
                    <a:ext uri="{FF2B5EF4-FFF2-40B4-BE49-F238E27FC236}">
                      <a16:creationId xmlns:a16="http://schemas.microsoft.com/office/drawing/2014/main" id="{015E22CA-8798-120C-E1B0-FF190E8E3A05}"/>
                    </a:ext>
                  </a:extLst>
                </p:cNvPr>
                <p:cNvSpPr/>
                <p:nvPr/>
              </p:nvSpPr>
              <p:spPr bwMode="gray">
                <a:xfrm>
                  <a:off x="7335297"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6" name="Graphic 1443">
                <a:extLst>
                  <a:ext uri="{FF2B5EF4-FFF2-40B4-BE49-F238E27FC236}">
                    <a16:creationId xmlns:a16="http://schemas.microsoft.com/office/drawing/2014/main" id="{5247F4C8-605A-9C8A-5AB2-CB87E36BD6AB}"/>
                  </a:ext>
                </a:extLst>
              </p:cNvPr>
              <p:cNvGrpSpPr/>
              <p:nvPr/>
            </p:nvGrpSpPr>
            <p:grpSpPr bwMode="gray">
              <a:xfrm>
                <a:off x="7349204" y="3711987"/>
                <a:ext cx="61817" cy="63722"/>
                <a:chOff x="7349204" y="3711987"/>
                <a:chExt cx="61817" cy="63722"/>
              </a:xfrm>
            </p:grpSpPr>
            <p:sp>
              <p:nvSpPr>
                <p:cNvPr id="3605" name="Freeform: Shape 5037">
                  <a:extLst>
                    <a:ext uri="{FF2B5EF4-FFF2-40B4-BE49-F238E27FC236}">
                      <a16:creationId xmlns:a16="http://schemas.microsoft.com/office/drawing/2014/main" id="{5DB52135-EBF6-8453-D7A1-501F572CDB19}"/>
                    </a:ext>
                  </a:extLst>
                </p:cNvPr>
                <p:cNvSpPr/>
                <p:nvPr/>
              </p:nvSpPr>
              <p:spPr bwMode="gray">
                <a:xfrm>
                  <a:off x="7380160" y="3711987"/>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06" name="Freeform: Shape 5038">
                  <a:extLst>
                    <a:ext uri="{FF2B5EF4-FFF2-40B4-BE49-F238E27FC236}">
                      <a16:creationId xmlns:a16="http://schemas.microsoft.com/office/drawing/2014/main" id="{D2CF8FFE-3ED9-5CD6-2B85-16D2BB90EAF1}"/>
                    </a:ext>
                  </a:extLst>
                </p:cNvPr>
                <p:cNvSpPr/>
                <p:nvPr/>
              </p:nvSpPr>
              <p:spPr bwMode="gray">
                <a:xfrm>
                  <a:off x="7349204" y="3743800"/>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7" name="Graphic 1443">
                <a:extLst>
                  <a:ext uri="{FF2B5EF4-FFF2-40B4-BE49-F238E27FC236}">
                    <a16:creationId xmlns:a16="http://schemas.microsoft.com/office/drawing/2014/main" id="{02EC06E8-55A6-B67C-9956-FC45D29A84EF}"/>
                  </a:ext>
                </a:extLst>
              </p:cNvPr>
              <p:cNvGrpSpPr/>
              <p:nvPr/>
            </p:nvGrpSpPr>
            <p:grpSpPr bwMode="gray">
              <a:xfrm>
                <a:off x="7373207" y="3764660"/>
                <a:ext cx="61817" cy="63722"/>
                <a:chOff x="7373207" y="3764660"/>
                <a:chExt cx="61817" cy="63722"/>
              </a:xfrm>
            </p:grpSpPr>
            <p:sp>
              <p:nvSpPr>
                <p:cNvPr id="3603" name="Freeform: Shape 5035">
                  <a:extLst>
                    <a:ext uri="{FF2B5EF4-FFF2-40B4-BE49-F238E27FC236}">
                      <a16:creationId xmlns:a16="http://schemas.microsoft.com/office/drawing/2014/main" id="{C41F0763-3150-5DB3-6102-7FE13CCCA037}"/>
                    </a:ext>
                  </a:extLst>
                </p:cNvPr>
                <p:cNvSpPr/>
                <p:nvPr/>
              </p:nvSpPr>
              <p:spPr bwMode="gray">
                <a:xfrm>
                  <a:off x="7404068"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04" name="Freeform: Shape 5036">
                  <a:extLst>
                    <a:ext uri="{FF2B5EF4-FFF2-40B4-BE49-F238E27FC236}">
                      <a16:creationId xmlns:a16="http://schemas.microsoft.com/office/drawing/2014/main" id="{ABCBB6AE-006B-3993-1C99-E3E5F35B7ECB}"/>
                    </a:ext>
                  </a:extLst>
                </p:cNvPr>
                <p:cNvSpPr/>
                <p:nvPr/>
              </p:nvSpPr>
              <p:spPr bwMode="gray">
                <a:xfrm>
                  <a:off x="7373207"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8" name="Graphic 1443">
                <a:extLst>
                  <a:ext uri="{FF2B5EF4-FFF2-40B4-BE49-F238E27FC236}">
                    <a16:creationId xmlns:a16="http://schemas.microsoft.com/office/drawing/2014/main" id="{8CEA7358-07B6-E2E1-4C6D-40B3423B64EA}"/>
                  </a:ext>
                </a:extLst>
              </p:cNvPr>
              <p:cNvGrpSpPr/>
              <p:nvPr/>
            </p:nvGrpSpPr>
            <p:grpSpPr bwMode="gray">
              <a:xfrm>
                <a:off x="7503414" y="3764660"/>
                <a:ext cx="61817" cy="63722"/>
                <a:chOff x="7503414" y="3764660"/>
                <a:chExt cx="61817" cy="63722"/>
              </a:xfrm>
            </p:grpSpPr>
            <p:sp>
              <p:nvSpPr>
                <p:cNvPr id="3601" name="Freeform: Shape 5033">
                  <a:extLst>
                    <a:ext uri="{FF2B5EF4-FFF2-40B4-BE49-F238E27FC236}">
                      <a16:creationId xmlns:a16="http://schemas.microsoft.com/office/drawing/2014/main" id="{71AD87DB-E0D5-4945-AA9A-38E5266CDF2C}"/>
                    </a:ext>
                  </a:extLst>
                </p:cNvPr>
                <p:cNvSpPr/>
                <p:nvPr/>
              </p:nvSpPr>
              <p:spPr bwMode="gray">
                <a:xfrm>
                  <a:off x="7534275"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02" name="Freeform: Shape 5034">
                  <a:extLst>
                    <a:ext uri="{FF2B5EF4-FFF2-40B4-BE49-F238E27FC236}">
                      <a16:creationId xmlns:a16="http://schemas.microsoft.com/office/drawing/2014/main" id="{0E7C712E-2F4B-C759-FA40-FBB865E1F72B}"/>
                    </a:ext>
                  </a:extLst>
                </p:cNvPr>
                <p:cNvSpPr/>
                <p:nvPr/>
              </p:nvSpPr>
              <p:spPr bwMode="gray">
                <a:xfrm>
                  <a:off x="7503414"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29" name="Graphic 1443">
                <a:extLst>
                  <a:ext uri="{FF2B5EF4-FFF2-40B4-BE49-F238E27FC236}">
                    <a16:creationId xmlns:a16="http://schemas.microsoft.com/office/drawing/2014/main" id="{0B766142-FC22-E7FC-4A12-DE16F60CEBA0}"/>
                  </a:ext>
                </a:extLst>
              </p:cNvPr>
              <p:cNvGrpSpPr/>
              <p:nvPr/>
            </p:nvGrpSpPr>
            <p:grpSpPr bwMode="gray">
              <a:xfrm>
                <a:off x="7512843" y="3764660"/>
                <a:ext cx="61817" cy="63722"/>
                <a:chOff x="7512843" y="3764660"/>
                <a:chExt cx="61817" cy="63722"/>
              </a:xfrm>
            </p:grpSpPr>
            <p:sp>
              <p:nvSpPr>
                <p:cNvPr id="3599" name="Freeform: Shape 5031">
                  <a:extLst>
                    <a:ext uri="{FF2B5EF4-FFF2-40B4-BE49-F238E27FC236}">
                      <a16:creationId xmlns:a16="http://schemas.microsoft.com/office/drawing/2014/main" id="{4DFEC14D-1E3B-AD68-F879-200018516AF3}"/>
                    </a:ext>
                  </a:extLst>
                </p:cNvPr>
                <p:cNvSpPr/>
                <p:nvPr/>
              </p:nvSpPr>
              <p:spPr bwMode="gray">
                <a:xfrm>
                  <a:off x="754370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600" name="Freeform: Shape 5032">
                  <a:extLst>
                    <a:ext uri="{FF2B5EF4-FFF2-40B4-BE49-F238E27FC236}">
                      <a16:creationId xmlns:a16="http://schemas.microsoft.com/office/drawing/2014/main" id="{F73A352C-7D88-F645-8C0C-B72BE670B2A9}"/>
                    </a:ext>
                  </a:extLst>
                </p:cNvPr>
                <p:cNvSpPr/>
                <p:nvPr/>
              </p:nvSpPr>
              <p:spPr bwMode="gray">
                <a:xfrm>
                  <a:off x="7512843"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0" name="Graphic 1443">
                <a:extLst>
                  <a:ext uri="{FF2B5EF4-FFF2-40B4-BE49-F238E27FC236}">
                    <a16:creationId xmlns:a16="http://schemas.microsoft.com/office/drawing/2014/main" id="{7391DA69-AE6D-CA16-C6BD-D20B3DA2F6C6}"/>
                  </a:ext>
                </a:extLst>
              </p:cNvPr>
              <p:cNvGrpSpPr/>
              <p:nvPr/>
            </p:nvGrpSpPr>
            <p:grpSpPr bwMode="gray">
              <a:xfrm>
                <a:off x="7541228" y="3764660"/>
                <a:ext cx="61817" cy="63722"/>
                <a:chOff x="7541228" y="3764660"/>
                <a:chExt cx="61817" cy="63722"/>
              </a:xfrm>
            </p:grpSpPr>
            <p:sp>
              <p:nvSpPr>
                <p:cNvPr id="3597" name="Freeform: Shape 5029">
                  <a:extLst>
                    <a:ext uri="{FF2B5EF4-FFF2-40B4-BE49-F238E27FC236}">
                      <a16:creationId xmlns:a16="http://schemas.microsoft.com/office/drawing/2014/main" id="{D3C25D39-0A5C-C7E5-A286-1DAED6F2D0AB}"/>
                    </a:ext>
                  </a:extLst>
                </p:cNvPr>
                <p:cNvSpPr/>
                <p:nvPr/>
              </p:nvSpPr>
              <p:spPr bwMode="gray">
                <a:xfrm>
                  <a:off x="7572184"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98" name="Freeform: Shape 5030">
                  <a:extLst>
                    <a:ext uri="{FF2B5EF4-FFF2-40B4-BE49-F238E27FC236}">
                      <a16:creationId xmlns:a16="http://schemas.microsoft.com/office/drawing/2014/main" id="{13D8ED12-471C-42A8-5A15-C08C1A9D16B1}"/>
                    </a:ext>
                  </a:extLst>
                </p:cNvPr>
                <p:cNvSpPr/>
                <p:nvPr/>
              </p:nvSpPr>
              <p:spPr bwMode="gray">
                <a:xfrm>
                  <a:off x="7541228"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1" name="Graphic 1443">
                <a:extLst>
                  <a:ext uri="{FF2B5EF4-FFF2-40B4-BE49-F238E27FC236}">
                    <a16:creationId xmlns:a16="http://schemas.microsoft.com/office/drawing/2014/main" id="{531A6899-E635-9DB8-3316-D7B6DDA4AA66}"/>
                  </a:ext>
                </a:extLst>
              </p:cNvPr>
              <p:cNvGrpSpPr/>
              <p:nvPr/>
            </p:nvGrpSpPr>
            <p:grpSpPr bwMode="gray">
              <a:xfrm>
                <a:off x="7557039" y="3764660"/>
                <a:ext cx="61817" cy="63722"/>
                <a:chOff x="7557039" y="3764660"/>
                <a:chExt cx="61817" cy="63722"/>
              </a:xfrm>
            </p:grpSpPr>
            <p:sp>
              <p:nvSpPr>
                <p:cNvPr id="3595" name="Freeform: Shape 5027">
                  <a:extLst>
                    <a:ext uri="{FF2B5EF4-FFF2-40B4-BE49-F238E27FC236}">
                      <a16:creationId xmlns:a16="http://schemas.microsoft.com/office/drawing/2014/main" id="{DBEFB829-0A82-0D21-0AB7-0D0BEBBB3672}"/>
                    </a:ext>
                  </a:extLst>
                </p:cNvPr>
                <p:cNvSpPr/>
                <p:nvPr/>
              </p:nvSpPr>
              <p:spPr bwMode="gray">
                <a:xfrm>
                  <a:off x="7587900" y="3764660"/>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96" name="Freeform: Shape 5028">
                  <a:extLst>
                    <a:ext uri="{FF2B5EF4-FFF2-40B4-BE49-F238E27FC236}">
                      <a16:creationId xmlns:a16="http://schemas.microsoft.com/office/drawing/2014/main" id="{D18986CA-E96C-230E-D557-01160B1EAD41}"/>
                    </a:ext>
                  </a:extLst>
                </p:cNvPr>
                <p:cNvSpPr/>
                <p:nvPr/>
              </p:nvSpPr>
              <p:spPr bwMode="gray">
                <a:xfrm>
                  <a:off x="7557039" y="3796569"/>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2" name="Graphic 1443">
                <a:extLst>
                  <a:ext uri="{FF2B5EF4-FFF2-40B4-BE49-F238E27FC236}">
                    <a16:creationId xmlns:a16="http://schemas.microsoft.com/office/drawing/2014/main" id="{CC87AE20-EFB2-165B-8F6C-5C9383DAB89C}"/>
                  </a:ext>
                </a:extLst>
              </p:cNvPr>
              <p:cNvGrpSpPr/>
              <p:nvPr/>
            </p:nvGrpSpPr>
            <p:grpSpPr bwMode="gray">
              <a:xfrm>
                <a:off x="8074723" y="3833431"/>
                <a:ext cx="61817" cy="63722"/>
                <a:chOff x="8074723" y="3833431"/>
                <a:chExt cx="61817" cy="63722"/>
              </a:xfrm>
            </p:grpSpPr>
            <p:sp>
              <p:nvSpPr>
                <p:cNvPr id="3593" name="Freeform: Shape 5025">
                  <a:extLst>
                    <a:ext uri="{FF2B5EF4-FFF2-40B4-BE49-F238E27FC236}">
                      <a16:creationId xmlns:a16="http://schemas.microsoft.com/office/drawing/2014/main" id="{D81A0D46-D54A-860C-7234-D626EBD47BA9}"/>
                    </a:ext>
                  </a:extLst>
                </p:cNvPr>
                <p:cNvSpPr/>
                <p:nvPr/>
              </p:nvSpPr>
              <p:spPr bwMode="gray">
                <a:xfrm>
                  <a:off x="810558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94" name="Freeform: Shape 5026">
                  <a:extLst>
                    <a:ext uri="{FF2B5EF4-FFF2-40B4-BE49-F238E27FC236}">
                      <a16:creationId xmlns:a16="http://schemas.microsoft.com/office/drawing/2014/main" id="{F0CE46BB-AF08-681F-D443-BABE42F043C1}"/>
                    </a:ext>
                  </a:extLst>
                </p:cNvPr>
                <p:cNvSpPr/>
                <p:nvPr/>
              </p:nvSpPr>
              <p:spPr bwMode="gray">
                <a:xfrm>
                  <a:off x="8074723"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3" name="Graphic 1443">
                <a:extLst>
                  <a:ext uri="{FF2B5EF4-FFF2-40B4-BE49-F238E27FC236}">
                    <a16:creationId xmlns:a16="http://schemas.microsoft.com/office/drawing/2014/main" id="{3C86E904-90F5-8733-3F6C-71DA2A634050}"/>
                  </a:ext>
                </a:extLst>
              </p:cNvPr>
              <p:cNvGrpSpPr/>
              <p:nvPr/>
            </p:nvGrpSpPr>
            <p:grpSpPr bwMode="gray">
              <a:xfrm>
                <a:off x="8066151" y="3833431"/>
                <a:ext cx="61817" cy="63722"/>
                <a:chOff x="8066151" y="3833431"/>
                <a:chExt cx="61817" cy="63722"/>
              </a:xfrm>
            </p:grpSpPr>
            <p:sp>
              <p:nvSpPr>
                <p:cNvPr id="3591" name="Freeform: Shape 5023">
                  <a:extLst>
                    <a:ext uri="{FF2B5EF4-FFF2-40B4-BE49-F238E27FC236}">
                      <a16:creationId xmlns:a16="http://schemas.microsoft.com/office/drawing/2014/main" id="{AAB2F88A-BA83-E05C-9DCC-A80241AAF134}"/>
                    </a:ext>
                  </a:extLst>
                </p:cNvPr>
                <p:cNvSpPr/>
                <p:nvPr/>
              </p:nvSpPr>
              <p:spPr bwMode="gray">
                <a:xfrm>
                  <a:off x="80970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92" name="Freeform: Shape 5024">
                  <a:extLst>
                    <a:ext uri="{FF2B5EF4-FFF2-40B4-BE49-F238E27FC236}">
                      <a16:creationId xmlns:a16="http://schemas.microsoft.com/office/drawing/2014/main" id="{EA6E840F-5FBD-96E5-2013-70F0D31AC36C}"/>
                    </a:ext>
                  </a:extLst>
                </p:cNvPr>
                <p:cNvSpPr/>
                <p:nvPr/>
              </p:nvSpPr>
              <p:spPr bwMode="gray">
                <a:xfrm>
                  <a:off x="80661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4" name="Graphic 1443">
                <a:extLst>
                  <a:ext uri="{FF2B5EF4-FFF2-40B4-BE49-F238E27FC236}">
                    <a16:creationId xmlns:a16="http://schemas.microsoft.com/office/drawing/2014/main" id="{C866E74F-3E76-12FE-5637-5968A9B75E5A}"/>
                  </a:ext>
                </a:extLst>
              </p:cNvPr>
              <p:cNvGrpSpPr/>
              <p:nvPr/>
            </p:nvGrpSpPr>
            <p:grpSpPr bwMode="gray">
              <a:xfrm>
                <a:off x="8053482" y="3833431"/>
                <a:ext cx="61817" cy="63722"/>
                <a:chOff x="8053482" y="3833431"/>
                <a:chExt cx="61817" cy="63722"/>
              </a:xfrm>
            </p:grpSpPr>
            <p:sp>
              <p:nvSpPr>
                <p:cNvPr id="3589" name="Freeform: Shape 5021">
                  <a:extLst>
                    <a:ext uri="{FF2B5EF4-FFF2-40B4-BE49-F238E27FC236}">
                      <a16:creationId xmlns:a16="http://schemas.microsoft.com/office/drawing/2014/main" id="{1CADF15F-2039-9885-494D-A22312691E30}"/>
                    </a:ext>
                  </a:extLst>
                </p:cNvPr>
                <p:cNvSpPr/>
                <p:nvPr/>
              </p:nvSpPr>
              <p:spPr bwMode="gray">
                <a:xfrm>
                  <a:off x="8084343"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90" name="Freeform: Shape 5022">
                  <a:extLst>
                    <a:ext uri="{FF2B5EF4-FFF2-40B4-BE49-F238E27FC236}">
                      <a16:creationId xmlns:a16="http://schemas.microsoft.com/office/drawing/2014/main" id="{B22C9842-5562-5C09-B82A-885A864ADF0F}"/>
                    </a:ext>
                  </a:extLst>
                </p:cNvPr>
                <p:cNvSpPr/>
                <p:nvPr/>
              </p:nvSpPr>
              <p:spPr bwMode="gray">
                <a:xfrm>
                  <a:off x="8053482"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5" name="Graphic 1443">
                <a:extLst>
                  <a:ext uri="{FF2B5EF4-FFF2-40B4-BE49-F238E27FC236}">
                    <a16:creationId xmlns:a16="http://schemas.microsoft.com/office/drawing/2014/main" id="{E9C50F0D-AE84-7986-CAD7-6D210BF3DDC4}"/>
                  </a:ext>
                </a:extLst>
              </p:cNvPr>
              <p:cNvGrpSpPr/>
              <p:nvPr/>
            </p:nvGrpSpPr>
            <p:grpSpPr bwMode="gray">
              <a:xfrm>
                <a:off x="8031099" y="3833431"/>
                <a:ext cx="61817" cy="63722"/>
                <a:chOff x="8031099" y="3833431"/>
                <a:chExt cx="61817" cy="63722"/>
              </a:xfrm>
            </p:grpSpPr>
            <p:sp>
              <p:nvSpPr>
                <p:cNvPr id="3587" name="Freeform: Shape 5019">
                  <a:extLst>
                    <a:ext uri="{FF2B5EF4-FFF2-40B4-BE49-F238E27FC236}">
                      <a16:creationId xmlns:a16="http://schemas.microsoft.com/office/drawing/2014/main" id="{C49E59DD-22CC-BA71-FC4A-D133F4AC7E96}"/>
                    </a:ext>
                  </a:extLst>
                </p:cNvPr>
                <p:cNvSpPr/>
                <p:nvPr/>
              </p:nvSpPr>
              <p:spPr bwMode="gray">
                <a:xfrm>
                  <a:off x="8062055"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88" name="Freeform: Shape 5020">
                  <a:extLst>
                    <a:ext uri="{FF2B5EF4-FFF2-40B4-BE49-F238E27FC236}">
                      <a16:creationId xmlns:a16="http://schemas.microsoft.com/office/drawing/2014/main" id="{D344E1B2-2162-9773-3441-94086357819C}"/>
                    </a:ext>
                  </a:extLst>
                </p:cNvPr>
                <p:cNvSpPr/>
                <p:nvPr/>
              </p:nvSpPr>
              <p:spPr bwMode="gray">
                <a:xfrm>
                  <a:off x="8031099"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6" name="Graphic 1443">
                <a:extLst>
                  <a:ext uri="{FF2B5EF4-FFF2-40B4-BE49-F238E27FC236}">
                    <a16:creationId xmlns:a16="http://schemas.microsoft.com/office/drawing/2014/main" id="{E94E7673-5BF6-F0B5-1321-7ECCCFD4A93B}"/>
                  </a:ext>
                </a:extLst>
              </p:cNvPr>
              <p:cNvGrpSpPr/>
              <p:nvPr/>
            </p:nvGrpSpPr>
            <p:grpSpPr bwMode="gray">
              <a:xfrm>
                <a:off x="8022526" y="3833431"/>
                <a:ext cx="61817" cy="63722"/>
                <a:chOff x="8022526" y="3833431"/>
                <a:chExt cx="61817" cy="63722"/>
              </a:xfrm>
            </p:grpSpPr>
            <p:sp>
              <p:nvSpPr>
                <p:cNvPr id="3585" name="Freeform: Shape 5017">
                  <a:extLst>
                    <a:ext uri="{FF2B5EF4-FFF2-40B4-BE49-F238E27FC236}">
                      <a16:creationId xmlns:a16="http://schemas.microsoft.com/office/drawing/2014/main" id="{7255A814-7309-3BFA-71B5-0B52B4B114DC}"/>
                    </a:ext>
                  </a:extLst>
                </p:cNvPr>
                <p:cNvSpPr/>
                <p:nvPr/>
              </p:nvSpPr>
              <p:spPr bwMode="gray">
                <a:xfrm>
                  <a:off x="805348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86" name="Freeform: Shape 5018">
                  <a:extLst>
                    <a:ext uri="{FF2B5EF4-FFF2-40B4-BE49-F238E27FC236}">
                      <a16:creationId xmlns:a16="http://schemas.microsoft.com/office/drawing/2014/main" id="{33E654B0-A759-A35C-B4AD-94CD4F0F21F2}"/>
                    </a:ext>
                  </a:extLst>
                </p:cNvPr>
                <p:cNvSpPr/>
                <p:nvPr/>
              </p:nvSpPr>
              <p:spPr bwMode="gray">
                <a:xfrm>
                  <a:off x="8022526"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7" name="Graphic 1443">
                <a:extLst>
                  <a:ext uri="{FF2B5EF4-FFF2-40B4-BE49-F238E27FC236}">
                    <a16:creationId xmlns:a16="http://schemas.microsoft.com/office/drawing/2014/main" id="{C24A9021-7845-6B3F-C9C8-3E18C2E79D76}"/>
                  </a:ext>
                </a:extLst>
              </p:cNvPr>
              <p:cNvGrpSpPr/>
              <p:nvPr/>
            </p:nvGrpSpPr>
            <p:grpSpPr bwMode="gray">
              <a:xfrm>
                <a:off x="8004524" y="3833431"/>
                <a:ext cx="61817" cy="63722"/>
                <a:chOff x="8004524" y="3833431"/>
                <a:chExt cx="61817" cy="63722"/>
              </a:xfrm>
            </p:grpSpPr>
            <p:sp>
              <p:nvSpPr>
                <p:cNvPr id="3583" name="Freeform: Shape 5015">
                  <a:extLst>
                    <a:ext uri="{FF2B5EF4-FFF2-40B4-BE49-F238E27FC236}">
                      <a16:creationId xmlns:a16="http://schemas.microsoft.com/office/drawing/2014/main" id="{2C5ECFB6-F20A-76C0-C54C-8B5382373108}"/>
                    </a:ext>
                  </a:extLst>
                </p:cNvPr>
                <p:cNvSpPr/>
                <p:nvPr/>
              </p:nvSpPr>
              <p:spPr bwMode="gray">
                <a:xfrm>
                  <a:off x="8035480"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84" name="Freeform: Shape 5016">
                  <a:extLst>
                    <a:ext uri="{FF2B5EF4-FFF2-40B4-BE49-F238E27FC236}">
                      <a16:creationId xmlns:a16="http://schemas.microsoft.com/office/drawing/2014/main" id="{4A16D7EC-8BFF-54D8-1B1F-24DFC19AB5B2}"/>
                    </a:ext>
                  </a:extLst>
                </p:cNvPr>
                <p:cNvSpPr/>
                <p:nvPr/>
              </p:nvSpPr>
              <p:spPr bwMode="gray">
                <a:xfrm>
                  <a:off x="8004524"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8" name="Graphic 1443">
                <a:extLst>
                  <a:ext uri="{FF2B5EF4-FFF2-40B4-BE49-F238E27FC236}">
                    <a16:creationId xmlns:a16="http://schemas.microsoft.com/office/drawing/2014/main" id="{BDF2606C-979E-C45D-1433-F605F13CDC46}"/>
                  </a:ext>
                </a:extLst>
              </p:cNvPr>
              <p:cNvGrpSpPr/>
              <p:nvPr/>
            </p:nvGrpSpPr>
            <p:grpSpPr bwMode="gray">
              <a:xfrm>
                <a:off x="7995951" y="3833431"/>
                <a:ext cx="61817" cy="63722"/>
                <a:chOff x="7995951" y="3833431"/>
                <a:chExt cx="61817" cy="63722"/>
              </a:xfrm>
            </p:grpSpPr>
            <p:sp>
              <p:nvSpPr>
                <p:cNvPr id="3581" name="Freeform: Shape 5013">
                  <a:extLst>
                    <a:ext uri="{FF2B5EF4-FFF2-40B4-BE49-F238E27FC236}">
                      <a16:creationId xmlns:a16="http://schemas.microsoft.com/office/drawing/2014/main" id="{1F875DD8-8534-D8D7-D4AD-C4189E2735E0}"/>
                    </a:ext>
                  </a:extLst>
                </p:cNvPr>
                <p:cNvSpPr/>
                <p:nvPr/>
              </p:nvSpPr>
              <p:spPr bwMode="gray">
                <a:xfrm>
                  <a:off x="8026812"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82" name="Freeform: Shape 5014">
                  <a:extLst>
                    <a:ext uri="{FF2B5EF4-FFF2-40B4-BE49-F238E27FC236}">
                      <a16:creationId xmlns:a16="http://schemas.microsoft.com/office/drawing/2014/main" id="{74D815E6-FDD1-0780-8C27-204D27C39F69}"/>
                    </a:ext>
                  </a:extLst>
                </p:cNvPr>
                <p:cNvSpPr/>
                <p:nvPr/>
              </p:nvSpPr>
              <p:spPr bwMode="gray">
                <a:xfrm>
                  <a:off x="7995951"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39" name="Graphic 1443">
                <a:extLst>
                  <a:ext uri="{FF2B5EF4-FFF2-40B4-BE49-F238E27FC236}">
                    <a16:creationId xmlns:a16="http://schemas.microsoft.com/office/drawing/2014/main" id="{823ED9DB-9BAE-41B2-1D7E-B1142DFAD675}"/>
                  </a:ext>
                </a:extLst>
              </p:cNvPr>
              <p:cNvGrpSpPr/>
              <p:nvPr/>
            </p:nvGrpSpPr>
            <p:grpSpPr bwMode="gray">
              <a:xfrm>
                <a:off x="7702105" y="3833431"/>
                <a:ext cx="61817" cy="63722"/>
                <a:chOff x="7702105" y="3833431"/>
                <a:chExt cx="61817" cy="63722"/>
              </a:xfrm>
            </p:grpSpPr>
            <p:sp>
              <p:nvSpPr>
                <p:cNvPr id="3579" name="Freeform: Shape 5011">
                  <a:extLst>
                    <a:ext uri="{FF2B5EF4-FFF2-40B4-BE49-F238E27FC236}">
                      <a16:creationId xmlns:a16="http://schemas.microsoft.com/office/drawing/2014/main" id="{F5CE2792-5C5A-9A1D-0658-EA634BEAB7B5}"/>
                    </a:ext>
                  </a:extLst>
                </p:cNvPr>
                <p:cNvSpPr/>
                <p:nvPr/>
              </p:nvSpPr>
              <p:spPr bwMode="gray">
                <a:xfrm>
                  <a:off x="77330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80" name="Freeform: Shape 5012">
                  <a:extLst>
                    <a:ext uri="{FF2B5EF4-FFF2-40B4-BE49-F238E27FC236}">
                      <a16:creationId xmlns:a16="http://schemas.microsoft.com/office/drawing/2014/main" id="{76E9A26E-2477-42B2-E13B-D9DFA9C70049}"/>
                    </a:ext>
                  </a:extLst>
                </p:cNvPr>
                <p:cNvSpPr/>
                <p:nvPr/>
              </p:nvSpPr>
              <p:spPr bwMode="gray">
                <a:xfrm>
                  <a:off x="77021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0" name="Graphic 1443">
                <a:extLst>
                  <a:ext uri="{FF2B5EF4-FFF2-40B4-BE49-F238E27FC236}">
                    <a16:creationId xmlns:a16="http://schemas.microsoft.com/office/drawing/2014/main" id="{545D7045-5207-B800-7F8F-643DA05E6C0E}"/>
                  </a:ext>
                </a:extLst>
              </p:cNvPr>
              <p:cNvGrpSpPr/>
              <p:nvPr/>
            </p:nvGrpSpPr>
            <p:grpSpPr bwMode="gray">
              <a:xfrm>
                <a:off x="7688865" y="3833431"/>
                <a:ext cx="61817" cy="63722"/>
                <a:chOff x="7688865" y="3833431"/>
                <a:chExt cx="61817" cy="63722"/>
              </a:xfrm>
            </p:grpSpPr>
            <p:sp>
              <p:nvSpPr>
                <p:cNvPr id="3577" name="Freeform: Shape 5009">
                  <a:extLst>
                    <a:ext uri="{FF2B5EF4-FFF2-40B4-BE49-F238E27FC236}">
                      <a16:creationId xmlns:a16="http://schemas.microsoft.com/office/drawing/2014/main" id="{8CA36324-8532-24E6-DFF0-06AFA519C521}"/>
                    </a:ext>
                  </a:extLst>
                </p:cNvPr>
                <p:cNvSpPr/>
                <p:nvPr/>
              </p:nvSpPr>
              <p:spPr bwMode="gray">
                <a:xfrm>
                  <a:off x="771972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78" name="Freeform: Shape 5010">
                  <a:extLst>
                    <a:ext uri="{FF2B5EF4-FFF2-40B4-BE49-F238E27FC236}">
                      <a16:creationId xmlns:a16="http://schemas.microsoft.com/office/drawing/2014/main" id="{FC23C660-6610-1917-0E81-CF7959D0466D}"/>
                    </a:ext>
                  </a:extLst>
                </p:cNvPr>
                <p:cNvSpPr/>
                <p:nvPr/>
              </p:nvSpPr>
              <p:spPr bwMode="gray">
                <a:xfrm>
                  <a:off x="768886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1" name="Graphic 1443">
                <a:extLst>
                  <a:ext uri="{FF2B5EF4-FFF2-40B4-BE49-F238E27FC236}">
                    <a16:creationId xmlns:a16="http://schemas.microsoft.com/office/drawing/2014/main" id="{FDB1DABD-892C-3B89-1B62-60B184CB0A50}"/>
                  </a:ext>
                </a:extLst>
              </p:cNvPr>
              <p:cNvGrpSpPr/>
              <p:nvPr/>
            </p:nvGrpSpPr>
            <p:grpSpPr bwMode="gray">
              <a:xfrm>
                <a:off x="7795260" y="3833431"/>
                <a:ext cx="61817" cy="63722"/>
                <a:chOff x="7795260" y="3833431"/>
                <a:chExt cx="61817" cy="63722"/>
              </a:xfrm>
            </p:grpSpPr>
            <p:sp>
              <p:nvSpPr>
                <p:cNvPr id="3575" name="Freeform: Shape 5007">
                  <a:extLst>
                    <a:ext uri="{FF2B5EF4-FFF2-40B4-BE49-F238E27FC236}">
                      <a16:creationId xmlns:a16="http://schemas.microsoft.com/office/drawing/2014/main" id="{9009FBB7-150F-153C-2783-972C36CE0764}"/>
                    </a:ext>
                  </a:extLst>
                </p:cNvPr>
                <p:cNvSpPr/>
                <p:nvPr/>
              </p:nvSpPr>
              <p:spPr bwMode="gray">
                <a:xfrm>
                  <a:off x="782621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76" name="Freeform: Shape 5008">
                  <a:extLst>
                    <a:ext uri="{FF2B5EF4-FFF2-40B4-BE49-F238E27FC236}">
                      <a16:creationId xmlns:a16="http://schemas.microsoft.com/office/drawing/2014/main" id="{01D2A9C6-CC6A-026B-420C-C1FAA1A40960}"/>
                    </a:ext>
                  </a:extLst>
                </p:cNvPr>
                <p:cNvSpPr/>
                <p:nvPr/>
              </p:nvSpPr>
              <p:spPr bwMode="gray">
                <a:xfrm>
                  <a:off x="779526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2" name="Graphic 1443">
                <a:extLst>
                  <a:ext uri="{FF2B5EF4-FFF2-40B4-BE49-F238E27FC236}">
                    <a16:creationId xmlns:a16="http://schemas.microsoft.com/office/drawing/2014/main" id="{94AA2999-A119-8D14-4349-42F5950D50CB}"/>
                  </a:ext>
                </a:extLst>
              </p:cNvPr>
              <p:cNvGrpSpPr/>
              <p:nvPr/>
            </p:nvGrpSpPr>
            <p:grpSpPr bwMode="gray">
              <a:xfrm>
                <a:off x="7781925" y="3833431"/>
                <a:ext cx="61817" cy="63722"/>
                <a:chOff x="7781925" y="3833431"/>
                <a:chExt cx="61817" cy="63722"/>
              </a:xfrm>
            </p:grpSpPr>
            <p:sp>
              <p:nvSpPr>
                <p:cNvPr id="3573" name="Freeform: Shape 5005">
                  <a:extLst>
                    <a:ext uri="{FF2B5EF4-FFF2-40B4-BE49-F238E27FC236}">
                      <a16:creationId xmlns:a16="http://schemas.microsoft.com/office/drawing/2014/main" id="{4B88EA3B-2F0A-8CA1-9A35-7AA24353ECC9}"/>
                    </a:ext>
                  </a:extLst>
                </p:cNvPr>
                <p:cNvSpPr/>
                <p:nvPr/>
              </p:nvSpPr>
              <p:spPr bwMode="gray">
                <a:xfrm>
                  <a:off x="781288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74" name="Freeform: Shape 5006">
                  <a:extLst>
                    <a:ext uri="{FF2B5EF4-FFF2-40B4-BE49-F238E27FC236}">
                      <a16:creationId xmlns:a16="http://schemas.microsoft.com/office/drawing/2014/main" id="{A0787FEF-AA49-2579-4807-00DD5885B3FD}"/>
                    </a:ext>
                  </a:extLst>
                </p:cNvPr>
                <p:cNvSpPr/>
                <p:nvPr/>
              </p:nvSpPr>
              <p:spPr bwMode="gray">
                <a:xfrm>
                  <a:off x="778192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3" name="Graphic 1443">
                <a:extLst>
                  <a:ext uri="{FF2B5EF4-FFF2-40B4-BE49-F238E27FC236}">
                    <a16:creationId xmlns:a16="http://schemas.microsoft.com/office/drawing/2014/main" id="{91C16B87-6F12-164F-EA9F-51040106D3FF}"/>
                  </a:ext>
                </a:extLst>
              </p:cNvPr>
              <p:cNvGrpSpPr/>
              <p:nvPr/>
            </p:nvGrpSpPr>
            <p:grpSpPr bwMode="gray">
              <a:xfrm>
                <a:off x="7821930" y="3833431"/>
                <a:ext cx="61817" cy="63722"/>
                <a:chOff x="7821930" y="3833431"/>
                <a:chExt cx="61817" cy="63722"/>
              </a:xfrm>
            </p:grpSpPr>
            <p:sp>
              <p:nvSpPr>
                <p:cNvPr id="3571" name="Freeform: Shape 5003">
                  <a:extLst>
                    <a:ext uri="{FF2B5EF4-FFF2-40B4-BE49-F238E27FC236}">
                      <a16:creationId xmlns:a16="http://schemas.microsoft.com/office/drawing/2014/main" id="{72876282-833B-B82D-CA74-DE90EF5682C7}"/>
                    </a:ext>
                  </a:extLst>
                </p:cNvPr>
                <p:cNvSpPr/>
                <p:nvPr/>
              </p:nvSpPr>
              <p:spPr bwMode="gray">
                <a:xfrm>
                  <a:off x="785279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72" name="Freeform: Shape 5004">
                  <a:extLst>
                    <a:ext uri="{FF2B5EF4-FFF2-40B4-BE49-F238E27FC236}">
                      <a16:creationId xmlns:a16="http://schemas.microsoft.com/office/drawing/2014/main" id="{84A1D2FC-DAA0-BCAC-4ED2-514CC0D1B5EB}"/>
                    </a:ext>
                  </a:extLst>
                </p:cNvPr>
                <p:cNvSpPr/>
                <p:nvPr/>
              </p:nvSpPr>
              <p:spPr bwMode="gray">
                <a:xfrm>
                  <a:off x="782193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4" name="Graphic 1443">
                <a:extLst>
                  <a:ext uri="{FF2B5EF4-FFF2-40B4-BE49-F238E27FC236}">
                    <a16:creationId xmlns:a16="http://schemas.microsoft.com/office/drawing/2014/main" id="{DC130C17-B157-E694-A271-69CF3A6C4EAC}"/>
                  </a:ext>
                </a:extLst>
              </p:cNvPr>
              <p:cNvGrpSpPr/>
              <p:nvPr/>
            </p:nvGrpSpPr>
            <p:grpSpPr bwMode="gray">
              <a:xfrm>
                <a:off x="7808595" y="3833431"/>
                <a:ext cx="61817" cy="63722"/>
                <a:chOff x="7808595" y="3833431"/>
                <a:chExt cx="61817" cy="63722"/>
              </a:xfrm>
            </p:grpSpPr>
            <p:sp>
              <p:nvSpPr>
                <p:cNvPr id="3569" name="Freeform: Shape 5001">
                  <a:extLst>
                    <a:ext uri="{FF2B5EF4-FFF2-40B4-BE49-F238E27FC236}">
                      <a16:creationId xmlns:a16="http://schemas.microsoft.com/office/drawing/2014/main" id="{FB5130AA-EC5E-B3FF-2D60-21AD64D557B4}"/>
                    </a:ext>
                  </a:extLst>
                </p:cNvPr>
                <p:cNvSpPr/>
                <p:nvPr/>
              </p:nvSpPr>
              <p:spPr bwMode="gray">
                <a:xfrm>
                  <a:off x="783945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70" name="Freeform: Shape 5002">
                  <a:extLst>
                    <a:ext uri="{FF2B5EF4-FFF2-40B4-BE49-F238E27FC236}">
                      <a16:creationId xmlns:a16="http://schemas.microsoft.com/office/drawing/2014/main" id="{F03A28C9-4B9B-3BE6-F89C-B9756D64580E}"/>
                    </a:ext>
                  </a:extLst>
                </p:cNvPr>
                <p:cNvSpPr/>
                <p:nvPr/>
              </p:nvSpPr>
              <p:spPr bwMode="gray">
                <a:xfrm>
                  <a:off x="780859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5" name="Graphic 1443">
                <a:extLst>
                  <a:ext uri="{FF2B5EF4-FFF2-40B4-BE49-F238E27FC236}">
                    <a16:creationId xmlns:a16="http://schemas.microsoft.com/office/drawing/2014/main" id="{533EA5C1-D454-7B20-7DB1-088C3240248A}"/>
                  </a:ext>
                </a:extLst>
              </p:cNvPr>
              <p:cNvGrpSpPr/>
              <p:nvPr/>
            </p:nvGrpSpPr>
            <p:grpSpPr bwMode="gray">
              <a:xfrm>
                <a:off x="7863078" y="3833431"/>
                <a:ext cx="61817" cy="63722"/>
                <a:chOff x="7863078" y="3833431"/>
                <a:chExt cx="61817" cy="63722"/>
              </a:xfrm>
            </p:grpSpPr>
            <p:sp>
              <p:nvSpPr>
                <p:cNvPr id="3567" name="Freeform: Shape 4999">
                  <a:extLst>
                    <a:ext uri="{FF2B5EF4-FFF2-40B4-BE49-F238E27FC236}">
                      <a16:creationId xmlns:a16="http://schemas.microsoft.com/office/drawing/2014/main" id="{B7CEE427-3E36-0EAB-C117-9FCD8F929975}"/>
                    </a:ext>
                  </a:extLst>
                </p:cNvPr>
                <p:cNvSpPr/>
                <p:nvPr/>
              </p:nvSpPr>
              <p:spPr bwMode="gray">
                <a:xfrm>
                  <a:off x="7894034"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68" name="Freeform: Shape 5000">
                  <a:extLst>
                    <a:ext uri="{FF2B5EF4-FFF2-40B4-BE49-F238E27FC236}">
                      <a16:creationId xmlns:a16="http://schemas.microsoft.com/office/drawing/2014/main" id="{B52ACFFD-A69C-4077-0493-0D7857A14CF8}"/>
                    </a:ext>
                  </a:extLst>
                </p:cNvPr>
                <p:cNvSpPr/>
                <p:nvPr/>
              </p:nvSpPr>
              <p:spPr bwMode="gray">
                <a:xfrm>
                  <a:off x="7863078"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6" name="Graphic 1443">
                <a:extLst>
                  <a:ext uri="{FF2B5EF4-FFF2-40B4-BE49-F238E27FC236}">
                    <a16:creationId xmlns:a16="http://schemas.microsoft.com/office/drawing/2014/main" id="{1E4605AF-769D-97E3-9983-87469E712313}"/>
                  </a:ext>
                </a:extLst>
              </p:cNvPr>
              <p:cNvGrpSpPr/>
              <p:nvPr/>
            </p:nvGrpSpPr>
            <p:grpSpPr bwMode="gray">
              <a:xfrm>
                <a:off x="7854505" y="3833431"/>
                <a:ext cx="61817" cy="63722"/>
                <a:chOff x="7854505" y="3833431"/>
                <a:chExt cx="61817" cy="63722"/>
              </a:xfrm>
            </p:grpSpPr>
            <p:sp>
              <p:nvSpPr>
                <p:cNvPr id="3565" name="Freeform: Shape 4997">
                  <a:extLst>
                    <a:ext uri="{FF2B5EF4-FFF2-40B4-BE49-F238E27FC236}">
                      <a16:creationId xmlns:a16="http://schemas.microsoft.com/office/drawing/2014/main" id="{F66BB912-431B-0F7D-9F16-7B315D54E250}"/>
                    </a:ext>
                  </a:extLst>
                </p:cNvPr>
                <p:cNvSpPr/>
                <p:nvPr/>
              </p:nvSpPr>
              <p:spPr bwMode="gray">
                <a:xfrm>
                  <a:off x="788546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66" name="Freeform: Shape 4998">
                  <a:extLst>
                    <a:ext uri="{FF2B5EF4-FFF2-40B4-BE49-F238E27FC236}">
                      <a16:creationId xmlns:a16="http://schemas.microsoft.com/office/drawing/2014/main" id="{C9A790F1-56A2-49A1-8215-3639667AA937}"/>
                    </a:ext>
                  </a:extLst>
                </p:cNvPr>
                <p:cNvSpPr/>
                <p:nvPr/>
              </p:nvSpPr>
              <p:spPr bwMode="gray">
                <a:xfrm>
                  <a:off x="785450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7" name="Graphic 1443">
                <a:extLst>
                  <a:ext uri="{FF2B5EF4-FFF2-40B4-BE49-F238E27FC236}">
                    <a16:creationId xmlns:a16="http://schemas.microsoft.com/office/drawing/2014/main" id="{F827343E-9BFD-C7CB-07CD-427C255E3232}"/>
                  </a:ext>
                </a:extLst>
              </p:cNvPr>
              <p:cNvGrpSpPr/>
              <p:nvPr/>
            </p:nvGrpSpPr>
            <p:grpSpPr bwMode="gray">
              <a:xfrm>
                <a:off x="7768685" y="3833431"/>
                <a:ext cx="61817" cy="63722"/>
                <a:chOff x="7768685" y="3833431"/>
                <a:chExt cx="61817" cy="63722"/>
              </a:xfrm>
            </p:grpSpPr>
            <p:sp>
              <p:nvSpPr>
                <p:cNvPr id="3563" name="Freeform: Shape 4995">
                  <a:extLst>
                    <a:ext uri="{FF2B5EF4-FFF2-40B4-BE49-F238E27FC236}">
                      <a16:creationId xmlns:a16="http://schemas.microsoft.com/office/drawing/2014/main" id="{24F75FEC-06B9-28C6-6784-DC57B4DF9D79}"/>
                    </a:ext>
                  </a:extLst>
                </p:cNvPr>
                <p:cNvSpPr/>
                <p:nvPr/>
              </p:nvSpPr>
              <p:spPr bwMode="gray">
                <a:xfrm>
                  <a:off x="779954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64" name="Freeform: Shape 4996">
                  <a:extLst>
                    <a:ext uri="{FF2B5EF4-FFF2-40B4-BE49-F238E27FC236}">
                      <a16:creationId xmlns:a16="http://schemas.microsoft.com/office/drawing/2014/main" id="{58850F51-5A02-5764-9455-0381A7D9270B}"/>
                    </a:ext>
                  </a:extLst>
                </p:cNvPr>
                <p:cNvSpPr/>
                <p:nvPr/>
              </p:nvSpPr>
              <p:spPr bwMode="gray">
                <a:xfrm>
                  <a:off x="776868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8" name="Graphic 1443">
                <a:extLst>
                  <a:ext uri="{FF2B5EF4-FFF2-40B4-BE49-F238E27FC236}">
                    <a16:creationId xmlns:a16="http://schemas.microsoft.com/office/drawing/2014/main" id="{BE32BF39-B366-4033-AF90-DBF3ED28ED6F}"/>
                  </a:ext>
                </a:extLst>
              </p:cNvPr>
              <p:cNvGrpSpPr/>
              <p:nvPr/>
            </p:nvGrpSpPr>
            <p:grpSpPr bwMode="gray">
              <a:xfrm>
                <a:off x="7755350" y="3833431"/>
                <a:ext cx="61817" cy="63722"/>
                <a:chOff x="7755350" y="3833431"/>
                <a:chExt cx="61817" cy="63722"/>
              </a:xfrm>
            </p:grpSpPr>
            <p:sp>
              <p:nvSpPr>
                <p:cNvPr id="3561" name="Freeform: Shape 4993">
                  <a:extLst>
                    <a:ext uri="{FF2B5EF4-FFF2-40B4-BE49-F238E27FC236}">
                      <a16:creationId xmlns:a16="http://schemas.microsoft.com/office/drawing/2014/main" id="{BCC94919-FCC8-A0C1-AC8B-D8AF02F8219E}"/>
                    </a:ext>
                  </a:extLst>
                </p:cNvPr>
                <p:cNvSpPr/>
                <p:nvPr/>
              </p:nvSpPr>
              <p:spPr bwMode="gray">
                <a:xfrm>
                  <a:off x="778630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62" name="Freeform: Shape 4994">
                  <a:extLst>
                    <a:ext uri="{FF2B5EF4-FFF2-40B4-BE49-F238E27FC236}">
                      <a16:creationId xmlns:a16="http://schemas.microsoft.com/office/drawing/2014/main" id="{8943940C-56B7-4CA3-31BF-83EF43ACA0F6}"/>
                    </a:ext>
                  </a:extLst>
                </p:cNvPr>
                <p:cNvSpPr/>
                <p:nvPr/>
              </p:nvSpPr>
              <p:spPr bwMode="gray">
                <a:xfrm>
                  <a:off x="775535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49" name="Graphic 1443">
                <a:extLst>
                  <a:ext uri="{FF2B5EF4-FFF2-40B4-BE49-F238E27FC236}">
                    <a16:creationId xmlns:a16="http://schemas.microsoft.com/office/drawing/2014/main" id="{947BC3E8-17F7-3615-B167-2C337CE762C9}"/>
                  </a:ext>
                </a:extLst>
              </p:cNvPr>
              <p:cNvGrpSpPr/>
              <p:nvPr/>
            </p:nvGrpSpPr>
            <p:grpSpPr bwMode="gray">
              <a:xfrm>
                <a:off x="7742015" y="3833431"/>
                <a:ext cx="61817" cy="63722"/>
                <a:chOff x="7742015" y="3833431"/>
                <a:chExt cx="61817" cy="63722"/>
              </a:xfrm>
            </p:grpSpPr>
            <p:sp>
              <p:nvSpPr>
                <p:cNvPr id="3559" name="Freeform: Shape 4991">
                  <a:extLst>
                    <a:ext uri="{FF2B5EF4-FFF2-40B4-BE49-F238E27FC236}">
                      <a16:creationId xmlns:a16="http://schemas.microsoft.com/office/drawing/2014/main" id="{04F6DE84-0164-EFCA-A3FB-2E959EC62C58}"/>
                    </a:ext>
                  </a:extLst>
                </p:cNvPr>
                <p:cNvSpPr/>
                <p:nvPr/>
              </p:nvSpPr>
              <p:spPr bwMode="gray">
                <a:xfrm>
                  <a:off x="777297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60" name="Freeform: Shape 4992">
                  <a:extLst>
                    <a:ext uri="{FF2B5EF4-FFF2-40B4-BE49-F238E27FC236}">
                      <a16:creationId xmlns:a16="http://schemas.microsoft.com/office/drawing/2014/main" id="{461D7ED0-31B7-31B8-0D29-8241D2097EC3}"/>
                    </a:ext>
                  </a:extLst>
                </p:cNvPr>
                <p:cNvSpPr/>
                <p:nvPr/>
              </p:nvSpPr>
              <p:spPr bwMode="gray">
                <a:xfrm>
                  <a:off x="774201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50" name="Graphic 1443">
                <a:extLst>
                  <a:ext uri="{FF2B5EF4-FFF2-40B4-BE49-F238E27FC236}">
                    <a16:creationId xmlns:a16="http://schemas.microsoft.com/office/drawing/2014/main" id="{C424AEEA-C2FD-C5A4-15FD-170ACC9C39F3}"/>
                  </a:ext>
                </a:extLst>
              </p:cNvPr>
              <p:cNvGrpSpPr/>
              <p:nvPr/>
            </p:nvGrpSpPr>
            <p:grpSpPr bwMode="gray">
              <a:xfrm>
                <a:off x="7728775" y="3833431"/>
                <a:ext cx="61817" cy="63722"/>
                <a:chOff x="7728775" y="3833431"/>
                <a:chExt cx="61817" cy="63722"/>
              </a:xfrm>
            </p:grpSpPr>
            <p:sp>
              <p:nvSpPr>
                <p:cNvPr id="3557" name="Freeform: Shape 4989">
                  <a:extLst>
                    <a:ext uri="{FF2B5EF4-FFF2-40B4-BE49-F238E27FC236}">
                      <a16:creationId xmlns:a16="http://schemas.microsoft.com/office/drawing/2014/main" id="{8349BD4C-9FE6-F99F-73B4-2503EDFDE468}"/>
                    </a:ext>
                  </a:extLst>
                </p:cNvPr>
                <p:cNvSpPr/>
                <p:nvPr/>
              </p:nvSpPr>
              <p:spPr bwMode="gray">
                <a:xfrm>
                  <a:off x="7759636"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58" name="Freeform: Shape 4990">
                  <a:extLst>
                    <a:ext uri="{FF2B5EF4-FFF2-40B4-BE49-F238E27FC236}">
                      <a16:creationId xmlns:a16="http://schemas.microsoft.com/office/drawing/2014/main" id="{9B5ACB4E-6152-8C95-99FC-C037206195BD}"/>
                    </a:ext>
                  </a:extLst>
                </p:cNvPr>
                <p:cNvSpPr/>
                <p:nvPr/>
              </p:nvSpPr>
              <p:spPr bwMode="gray">
                <a:xfrm>
                  <a:off x="7728775"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51" name="Graphic 1443">
                <a:extLst>
                  <a:ext uri="{FF2B5EF4-FFF2-40B4-BE49-F238E27FC236}">
                    <a16:creationId xmlns:a16="http://schemas.microsoft.com/office/drawing/2014/main" id="{BFF2AFDF-4309-060B-90A4-0B647B15C9C5}"/>
                  </a:ext>
                </a:extLst>
              </p:cNvPr>
              <p:cNvGrpSpPr/>
              <p:nvPr/>
            </p:nvGrpSpPr>
            <p:grpSpPr bwMode="gray">
              <a:xfrm>
                <a:off x="7715440" y="3833431"/>
                <a:ext cx="61817" cy="63722"/>
                <a:chOff x="7715440" y="3833431"/>
                <a:chExt cx="61817" cy="63722"/>
              </a:xfrm>
            </p:grpSpPr>
            <p:sp>
              <p:nvSpPr>
                <p:cNvPr id="3555" name="Freeform: Shape 4987">
                  <a:extLst>
                    <a:ext uri="{FF2B5EF4-FFF2-40B4-BE49-F238E27FC236}">
                      <a16:creationId xmlns:a16="http://schemas.microsoft.com/office/drawing/2014/main" id="{9418E0B5-2556-A5F3-A9F8-76A871BE0BC9}"/>
                    </a:ext>
                  </a:extLst>
                </p:cNvPr>
                <p:cNvSpPr/>
                <p:nvPr/>
              </p:nvSpPr>
              <p:spPr bwMode="gray">
                <a:xfrm>
                  <a:off x="7746301" y="3833431"/>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56" name="Freeform: Shape 4988">
                  <a:extLst>
                    <a:ext uri="{FF2B5EF4-FFF2-40B4-BE49-F238E27FC236}">
                      <a16:creationId xmlns:a16="http://schemas.microsoft.com/office/drawing/2014/main" id="{2D58C87D-375F-F13E-22D1-6956CCBE680D}"/>
                    </a:ext>
                  </a:extLst>
                </p:cNvPr>
                <p:cNvSpPr/>
                <p:nvPr/>
              </p:nvSpPr>
              <p:spPr bwMode="gray">
                <a:xfrm>
                  <a:off x="7715440" y="3865244"/>
                  <a:ext cx="61817" cy="9525"/>
                </a:xfrm>
                <a:custGeom>
                  <a:avLst/>
                  <a:gdLst>
                    <a:gd name="connsiteX0" fmla="*/ 61817 w 61817"/>
                    <a:gd name="connsiteY0" fmla="*/ 0 h 9525"/>
                    <a:gd name="connsiteX1" fmla="*/ 0 w 61817"/>
                    <a:gd name="connsiteY1" fmla="*/ 0 h 9525"/>
                  </a:gdLst>
                  <a:ahLst/>
                  <a:cxnLst>
                    <a:cxn ang="0">
                      <a:pos x="connsiteX0" y="connsiteY0"/>
                    </a:cxn>
                    <a:cxn ang="0">
                      <a:pos x="connsiteX1" y="connsiteY1"/>
                    </a:cxn>
                  </a:cxnLst>
                  <a:rect l="l" t="t" r="r" b="b"/>
                  <a:pathLst>
                    <a:path w="61817" h="9525">
                      <a:moveTo>
                        <a:pt x="61817"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552" name="Graphic 1443">
                <a:extLst>
                  <a:ext uri="{FF2B5EF4-FFF2-40B4-BE49-F238E27FC236}">
                    <a16:creationId xmlns:a16="http://schemas.microsoft.com/office/drawing/2014/main" id="{665AE5BF-AC4C-4ACA-C893-F23929450277}"/>
                  </a:ext>
                </a:extLst>
              </p:cNvPr>
              <p:cNvGrpSpPr/>
              <p:nvPr/>
            </p:nvGrpSpPr>
            <p:grpSpPr bwMode="gray">
              <a:xfrm>
                <a:off x="8131016" y="3937063"/>
                <a:ext cx="61722" cy="63722"/>
                <a:chOff x="8131016" y="3937063"/>
                <a:chExt cx="61722" cy="63722"/>
              </a:xfrm>
            </p:grpSpPr>
            <p:sp>
              <p:nvSpPr>
                <p:cNvPr id="3553" name="Freeform: Shape 4985">
                  <a:extLst>
                    <a:ext uri="{FF2B5EF4-FFF2-40B4-BE49-F238E27FC236}">
                      <a16:creationId xmlns:a16="http://schemas.microsoft.com/office/drawing/2014/main" id="{4499349D-0017-1B6E-940B-D6D185C0C2FD}"/>
                    </a:ext>
                  </a:extLst>
                </p:cNvPr>
                <p:cNvSpPr/>
                <p:nvPr/>
              </p:nvSpPr>
              <p:spPr bwMode="gray">
                <a:xfrm>
                  <a:off x="8161877" y="3937063"/>
                  <a:ext cx="9525" cy="63722"/>
                </a:xfrm>
                <a:custGeom>
                  <a:avLst/>
                  <a:gdLst>
                    <a:gd name="connsiteX0" fmla="*/ 0 w 9525"/>
                    <a:gd name="connsiteY0" fmla="*/ 0 h 63722"/>
                    <a:gd name="connsiteX1" fmla="*/ 0 w 9525"/>
                    <a:gd name="connsiteY1" fmla="*/ 63722 h 63722"/>
                  </a:gdLst>
                  <a:ahLst/>
                  <a:cxnLst>
                    <a:cxn ang="0">
                      <a:pos x="connsiteX0" y="connsiteY0"/>
                    </a:cxn>
                    <a:cxn ang="0">
                      <a:pos x="connsiteX1" y="connsiteY1"/>
                    </a:cxn>
                  </a:cxnLst>
                  <a:rect l="l" t="t" r="r" b="b"/>
                  <a:pathLst>
                    <a:path w="9525" h="63722">
                      <a:moveTo>
                        <a:pt x="0" y="0"/>
                      </a:moveTo>
                      <a:lnTo>
                        <a:pt x="0" y="63722"/>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sp>
              <p:nvSpPr>
                <p:cNvPr id="3554" name="Freeform: Shape 4986">
                  <a:extLst>
                    <a:ext uri="{FF2B5EF4-FFF2-40B4-BE49-F238E27FC236}">
                      <a16:creationId xmlns:a16="http://schemas.microsoft.com/office/drawing/2014/main" id="{172E8EDB-CCA0-3330-3380-2647BF5990CC}"/>
                    </a:ext>
                  </a:extLst>
                </p:cNvPr>
                <p:cNvSpPr/>
                <p:nvPr/>
              </p:nvSpPr>
              <p:spPr bwMode="gray">
                <a:xfrm>
                  <a:off x="8131016" y="3968971"/>
                  <a:ext cx="61722" cy="9525"/>
                </a:xfrm>
                <a:custGeom>
                  <a:avLst/>
                  <a:gdLst>
                    <a:gd name="connsiteX0" fmla="*/ 61722 w 61722"/>
                    <a:gd name="connsiteY0" fmla="*/ 0 h 9525"/>
                    <a:gd name="connsiteX1" fmla="*/ 0 w 61722"/>
                    <a:gd name="connsiteY1" fmla="*/ 0 h 9525"/>
                  </a:gdLst>
                  <a:ahLst/>
                  <a:cxnLst>
                    <a:cxn ang="0">
                      <a:pos x="connsiteX0" y="connsiteY0"/>
                    </a:cxn>
                    <a:cxn ang="0">
                      <a:pos x="connsiteX1" y="connsiteY1"/>
                    </a:cxn>
                  </a:cxnLst>
                  <a:rect l="l" t="t" r="r" b="b"/>
                  <a:pathLst>
                    <a:path w="61722" h="9525">
                      <a:moveTo>
                        <a:pt x="61722" y="0"/>
                      </a:moveTo>
                      <a:lnTo>
                        <a:pt x="0" y="0"/>
                      </a:lnTo>
                    </a:path>
                  </a:pathLst>
                </a:custGeom>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grpSp>
        <p:sp>
          <p:nvSpPr>
            <p:cNvPr id="3324" name="Freeform: Shape 4756">
              <a:extLst>
                <a:ext uri="{FF2B5EF4-FFF2-40B4-BE49-F238E27FC236}">
                  <a16:creationId xmlns:a16="http://schemas.microsoft.com/office/drawing/2014/main" id="{A3DEEA9A-20CC-230C-2FE2-BC06C927A675}"/>
                </a:ext>
              </a:extLst>
            </p:cNvPr>
            <p:cNvSpPr/>
            <p:nvPr/>
          </p:nvSpPr>
          <p:spPr bwMode="gray">
            <a:xfrm>
              <a:off x="3457575" y="2751867"/>
              <a:ext cx="5242750" cy="1329023"/>
            </a:xfrm>
            <a:custGeom>
              <a:avLst/>
              <a:gdLst>
                <a:gd name="connsiteX0" fmla="*/ 5242751 w 5242750"/>
                <a:gd name="connsiteY0" fmla="*/ 1329023 h 1329023"/>
                <a:gd name="connsiteX1" fmla="*/ 4728782 w 5242750"/>
                <a:gd name="connsiteY1" fmla="*/ 1329023 h 1329023"/>
                <a:gd name="connsiteX2" fmla="*/ 4728782 w 5242750"/>
                <a:gd name="connsiteY2" fmla="*/ 1217105 h 1329023"/>
                <a:gd name="connsiteX3" fmla="*/ 4681728 w 5242750"/>
                <a:gd name="connsiteY3" fmla="*/ 1217105 h 1329023"/>
                <a:gd name="connsiteX4" fmla="*/ 4681728 w 5242750"/>
                <a:gd name="connsiteY4" fmla="*/ 1113377 h 1329023"/>
                <a:gd name="connsiteX5" fmla="*/ 4209765 w 5242750"/>
                <a:gd name="connsiteY5" fmla="*/ 1113377 h 1329023"/>
                <a:gd name="connsiteX6" fmla="*/ 4209765 w 5242750"/>
                <a:gd name="connsiteY6" fmla="*/ 1076611 h 1329023"/>
                <a:gd name="connsiteX7" fmla="*/ 4157472 w 5242750"/>
                <a:gd name="connsiteY7" fmla="*/ 1076611 h 1329023"/>
                <a:gd name="connsiteX8" fmla="*/ 4157472 w 5242750"/>
                <a:gd name="connsiteY8" fmla="*/ 1044512 h 1329023"/>
                <a:gd name="connsiteX9" fmla="*/ 3946493 w 5242750"/>
                <a:gd name="connsiteY9" fmla="*/ 1044512 h 1329023"/>
                <a:gd name="connsiteX10" fmla="*/ 3946493 w 5242750"/>
                <a:gd name="connsiteY10" fmla="*/ 990600 h 1329023"/>
                <a:gd name="connsiteX11" fmla="*/ 3754279 w 5242750"/>
                <a:gd name="connsiteY11" fmla="*/ 990600 h 1329023"/>
                <a:gd name="connsiteX12" fmla="*/ 3754279 w 5242750"/>
                <a:gd name="connsiteY12" fmla="*/ 972312 h 1329023"/>
                <a:gd name="connsiteX13" fmla="*/ 3743039 w 5242750"/>
                <a:gd name="connsiteY13" fmla="*/ 972312 h 1329023"/>
                <a:gd name="connsiteX14" fmla="*/ 3743039 w 5242750"/>
                <a:gd name="connsiteY14" fmla="*/ 935355 h 1329023"/>
                <a:gd name="connsiteX15" fmla="*/ 3674174 w 5242750"/>
                <a:gd name="connsiteY15" fmla="*/ 935355 h 1329023"/>
                <a:gd name="connsiteX16" fmla="*/ 3674174 w 5242750"/>
                <a:gd name="connsiteY16" fmla="*/ 915543 h 1329023"/>
                <a:gd name="connsiteX17" fmla="*/ 3653028 w 5242750"/>
                <a:gd name="connsiteY17" fmla="*/ 915543 h 1329023"/>
                <a:gd name="connsiteX18" fmla="*/ 3653028 w 5242750"/>
                <a:gd name="connsiteY18" fmla="*/ 897827 h 1329023"/>
                <a:gd name="connsiteX19" fmla="*/ 3603974 w 5242750"/>
                <a:gd name="connsiteY19" fmla="*/ 897827 h 1329023"/>
                <a:gd name="connsiteX20" fmla="*/ 3603974 w 5242750"/>
                <a:gd name="connsiteY20" fmla="*/ 880777 h 1329023"/>
                <a:gd name="connsiteX21" fmla="*/ 3443097 w 5242750"/>
                <a:gd name="connsiteY21" fmla="*/ 880777 h 1329023"/>
                <a:gd name="connsiteX22" fmla="*/ 3443097 w 5242750"/>
                <a:gd name="connsiteY22" fmla="*/ 863060 h 1329023"/>
                <a:gd name="connsiteX23" fmla="*/ 3268695 w 5242750"/>
                <a:gd name="connsiteY23" fmla="*/ 863060 h 1329023"/>
                <a:gd name="connsiteX24" fmla="*/ 3268695 w 5242750"/>
                <a:gd name="connsiteY24" fmla="*/ 830961 h 1329023"/>
                <a:gd name="connsiteX25" fmla="*/ 3110770 w 5242750"/>
                <a:gd name="connsiteY25" fmla="*/ 830961 h 1329023"/>
                <a:gd name="connsiteX26" fmla="*/ 3110770 w 5242750"/>
                <a:gd name="connsiteY26" fmla="*/ 808482 h 1329023"/>
                <a:gd name="connsiteX27" fmla="*/ 3077051 w 5242750"/>
                <a:gd name="connsiteY27" fmla="*/ 808482 h 1329023"/>
                <a:gd name="connsiteX28" fmla="*/ 3077051 w 5242750"/>
                <a:gd name="connsiteY28" fmla="*/ 796195 h 1329023"/>
                <a:gd name="connsiteX29" fmla="*/ 3041904 w 5242750"/>
                <a:gd name="connsiteY29" fmla="*/ 796195 h 1329023"/>
                <a:gd name="connsiteX30" fmla="*/ 3041904 w 5242750"/>
                <a:gd name="connsiteY30" fmla="*/ 778478 h 1329023"/>
                <a:gd name="connsiteX31" fmla="*/ 3028664 w 5242750"/>
                <a:gd name="connsiteY31" fmla="*/ 778478 h 1329023"/>
                <a:gd name="connsiteX32" fmla="*/ 3028664 w 5242750"/>
                <a:gd name="connsiteY32" fmla="*/ 755237 h 1329023"/>
                <a:gd name="connsiteX33" fmla="*/ 2995613 w 5242750"/>
                <a:gd name="connsiteY33" fmla="*/ 755237 h 1329023"/>
                <a:gd name="connsiteX34" fmla="*/ 2995613 w 5242750"/>
                <a:gd name="connsiteY34" fmla="*/ 745046 h 1329023"/>
                <a:gd name="connsiteX35" fmla="*/ 2783777 w 5242750"/>
                <a:gd name="connsiteY35" fmla="*/ 745046 h 1329023"/>
                <a:gd name="connsiteX36" fmla="*/ 2783777 w 5242750"/>
                <a:gd name="connsiteY36" fmla="*/ 734092 h 1329023"/>
                <a:gd name="connsiteX37" fmla="*/ 2767870 w 5242750"/>
                <a:gd name="connsiteY37" fmla="*/ 734092 h 1329023"/>
                <a:gd name="connsiteX38" fmla="*/ 2767870 w 5242750"/>
                <a:gd name="connsiteY38" fmla="*/ 717709 h 1329023"/>
                <a:gd name="connsiteX39" fmla="*/ 2636806 w 5242750"/>
                <a:gd name="connsiteY39" fmla="*/ 717709 h 1329023"/>
                <a:gd name="connsiteX40" fmla="*/ 2636806 w 5242750"/>
                <a:gd name="connsiteY40" fmla="*/ 704088 h 1329023"/>
                <a:gd name="connsiteX41" fmla="*/ 2594420 w 5242750"/>
                <a:gd name="connsiteY41" fmla="*/ 704088 h 1329023"/>
                <a:gd name="connsiteX42" fmla="*/ 2594420 w 5242750"/>
                <a:gd name="connsiteY42" fmla="*/ 688372 h 1329023"/>
                <a:gd name="connsiteX43" fmla="*/ 2569274 w 5242750"/>
                <a:gd name="connsiteY43" fmla="*/ 688372 h 1329023"/>
                <a:gd name="connsiteX44" fmla="*/ 2569274 w 5242750"/>
                <a:gd name="connsiteY44" fmla="*/ 674751 h 1329023"/>
                <a:gd name="connsiteX45" fmla="*/ 2504408 w 5242750"/>
                <a:gd name="connsiteY45" fmla="*/ 674751 h 1329023"/>
                <a:gd name="connsiteX46" fmla="*/ 2504408 w 5242750"/>
                <a:gd name="connsiteY46" fmla="*/ 662464 h 1329023"/>
                <a:gd name="connsiteX47" fmla="*/ 2488502 w 5242750"/>
                <a:gd name="connsiteY47" fmla="*/ 662464 h 1329023"/>
                <a:gd name="connsiteX48" fmla="*/ 2488502 w 5242750"/>
                <a:gd name="connsiteY48" fmla="*/ 652939 h 1329023"/>
                <a:gd name="connsiteX49" fmla="*/ 2448782 w 5242750"/>
                <a:gd name="connsiteY49" fmla="*/ 652939 h 1329023"/>
                <a:gd name="connsiteX50" fmla="*/ 2448782 w 5242750"/>
                <a:gd name="connsiteY50" fmla="*/ 638556 h 1329023"/>
                <a:gd name="connsiteX51" fmla="*/ 2425637 w 5242750"/>
                <a:gd name="connsiteY51" fmla="*/ 638556 h 1329023"/>
                <a:gd name="connsiteX52" fmla="*/ 2425637 w 5242750"/>
                <a:gd name="connsiteY52" fmla="*/ 632460 h 1329023"/>
                <a:gd name="connsiteX53" fmla="*/ 2348198 w 5242750"/>
                <a:gd name="connsiteY53" fmla="*/ 632460 h 1329023"/>
                <a:gd name="connsiteX54" fmla="*/ 2348198 w 5242750"/>
                <a:gd name="connsiteY54" fmla="*/ 624935 h 1329023"/>
                <a:gd name="connsiteX55" fmla="*/ 2320385 w 5242750"/>
                <a:gd name="connsiteY55" fmla="*/ 624935 h 1329023"/>
                <a:gd name="connsiteX56" fmla="*/ 2320385 w 5242750"/>
                <a:gd name="connsiteY56" fmla="*/ 606552 h 1329023"/>
                <a:gd name="connsiteX57" fmla="*/ 2295906 w 5242750"/>
                <a:gd name="connsiteY57" fmla="*/ 606552 h 1329023"/>
                <a:gd name="connsiteX58" fmla="*/ 2295906 w 5242750"/>
                <a:gd name="connsiteY58" fmla="*/ 598361 h 1329023"/>
                <a:gd name="connsiteX59" fmla="*/ 2273332 w 5242750"/>
                <a:gd name="connsiteY59" fmla="*/ 598361 h 1329023"/>
                <a:gd name="connsiteX60" fmla="*/ 2273332 w 5242750"/>
                <a:gd name="connsiteY60" fmla="*/ 583311 h 1329023"/>
                <a:gd name="connsiteX61" fmla="*/ 2164080 w 5242750"/>
                <a:gd name="connsiteY61" fmla="*/ 583311 h 1329023"/>
                <a:gd name="connsiteX62" fmla="*/ 2164080 w 5242750"/>
                <a:gd name="connsiteY62" fmla="*/ 573786 h 1329023"/>
                <a:gd name="connsiteX63" fmla="*/ 2104549 w 5242750"/>
                <a:gd name="connsiteY63" fmla="*/ 573786 h 1329023"/>
                <a:gd name="connsiteX64" fmla="*/ 2104549 w 5242750"/>
                <a:gd name="connsiteY64" fmla="*/ 549878 h 1329023"/>
                <a:gd name="connsiteX65" fmla="*/ 1966817 w 5242750"/>
                <a:gd name="connsiteY65" fmla="*/ 549878 h 1329023"/>
                <a:gd name="connsiteX66" fmla="*/ 1966817 w 5242750"/>
                <a:gd name="connsiteY66" fmla="*/ 528733 h 1329023"/>
                <a:gd name="connsiteX67" fmla="*/ 1942338 w 5242750"/>
                <a:gd name="connsiteY67" fmla="*/ 528733 h 1329023"/>
                <a:gd name="connsiteX68" fmla="*/ 1942338 w 5242750"/>
                <a:gd name="connsiteY68" fmla="*/ 513112 h 1329023"/>
                <a:gd name="connsiteX69" fmla="*/ 1877473 w 5242750"/>
                <a:gd name="connsiteY69" fmla="*/ 513112 h 1329023"/>
                <a:gd name="connsiteX70" fmla="*/ 1877473 w 5242750"/>
                <a:gd name="connsiteY70" fmla="*/ 493300 h 1329023"/>
                <a:gd name="connsiteX71" fmla="*/ 1822514 w 5242750"/>
                <a:gd name="connsiteY71" fmla="*/ 493300 h 1329023"/>
                <a:gd name="connsiteX72" fmla="*/ 1822514 w 5242750"/>
                <a:gd name="connsiteY72" fmla="*/ 472821 h 1329023"/>
                <a:gd name="connsiteX73" fmla="*/ 1762982 w 5242750"/>
                <a:gd name="connsiteY73" fmla="*/ 472821 h 1329023"/>
                <a:gd name="connsiteX74" fmla="*/ 1762982 w 5242750"/>
                <a:gd name="connsiteY74" fmla="*/ 452342 h 1329023"/>
                <a:gd name="connsiteX75" fmla="*/ 1592104 w 5242750"/>
                <a:gd name="connsiteY75" fmla="*/ 452342 h 1329023"/>
                <a:gd name="connsiteX76" fmla="*/ 1592104 w 5242750"/>
                <a:gd name="connsiteY76" fmla="*/ 433292 h 1329023"/>
                <a:gd name="connsiteX77" fmla="*/ 1558385 w 5242750"/>
                <a:gd name="connsiteY77" fmla="*/ 433292 h 1329023"/>
                <a:gd name="connsiteX78" fmla="*/ 1558385 w 5242750"/>
                <a:gd name="connsiteY78" fmla="*/ 409385 h 1329023"/>
                <a:gd name="connsiteX79" fmla="*/ 1461040 w 5242750"/>
                <a:gd name="connsiteY79" fmla="*/ 409385 h 1329023"/>
                <a:gd name="connsiteX80" fmla="*/ 1461040 w 5242750"/>
                <a:gd name="connsiteY80" fmla="*/ 387572 h 1329023"/>
                <a:gd name="connsiteX81" fmla="*/ 1412748 w 5242750"/>
                <a:gd name="connsiteY81" fmla="*/ 387572 h 1329023"/>
                <a:gd name="connsiteX82" fmla="*/ 1412748 w 5242750"/>
                <a:gd name="connsiteY82" fmla="*/ 366427 h 1329023"/>
                <a:gd name="connsiteX83" fmla="*/ 1387602 w 5242750"/>
                <a:gd name="connsiteY83" fmla="*/ 366427 h 1329023"/>
                <a:gd name="connsiteX84" fmla="*/ 1387602 w 5242750"/>
                <a:gd name="connsiteY84" fmla="*/ 344519 h 1329023"/>
                <a:gd name="connsiteX85" fmla="*/ 1365028 w 5242750"/>
                <a:gd name="connsiteY85" fmla="*/ 344519 h 1329023"/>
                <a:gd name="connsiteX86" fmla="*/ 1365028 w 5242750"/>
                <a:gd name="connsiteY86" fmla="*/ 327470 h 1329023"/>
                <a:gd name="connsiteX87" fmla="*/ 1327976 w 5242750"/>
                <a:gd name="connsiteY87" fmla="*/ 327470 h 1329023"/>
                <a:gd name="connsiteX88" fmla="*/ 1327976 w 5242750"/>
                <a:gd name="connsiteY88" fmla="*/ 307086 h 1329023"/>
                <a:gd name="connsiteX89" fmla="*/ 1302830 w 5242750"/>
                <a:gd name="connsiteY89" fmla="*/ 307086 h 1329023"/>
                <a:gd name="connsiteX90" fmla="*/ 1302830 w 5242750"/>
                <a:gd name="connsiteY90" fmla="*/ 295466 h 1329023"/>
                <a:gd name="connsiteX91" fmla="*/ 1267111 w 5242750"/>
                <a:gd name="connsiteY91" fmla="*/ 295466 h 1329023"/>
                <a:gd name="connsiteX92" fmla="*/ 1267111 w 5242750"/>
                <a:gd name="connsiteY92" fmla="*/ 283845 h 1329023"/>
                <a:gd name="connsiteX93" fmla="*/ 1180338 w 5242750"/>
                <a:gd name="connsiteY93" fmla="*/ 283845 h 1329023"/>
                <a:gd name="connsiteX94" fmla="*/ 1180338 w 5242750"/>
                <a:gd name="connsiteY94" fmla="*/ 255175 h 1329023"/>
                <a:gd name="connsiteX95" fmla="*/ 1110901 w 5242750"/>
                <a:gd name="connsiteY95" fmla="*/ 255175 h 1329023"/>
                <a:gd name="connsiteX96" fmla="*/ 1110901 w 5242750"/>
                <a:gd name="connsiteY96" fmla="*/ 238125 h 1329023"/>
                <a:gd name="connsiteX97" fmla="*/ 1028129 w 5242750"/>
                <a:gd name="connsiteY97" fmla="*/ 238125 h 1329023"/>
                <a:gd name="connsiteX98" fmla="*/ 1028129 w 5242750"/>
                <a:gd name="connsiteY98" fmla="*/ 229267 h 1329023"/>
                <a:gd name="connsiteX99" fmla="*/ 938689 w 5242750"/>
                <a:gd name="connsiteY99" fmla="*/ 229267 h 1329023"/>
                <a:gd name="connsiteX100" fmla="*/ 938689 w 5242750"/>
                <a:gd name="connsiteY100" fmla="*/ 219075 h 1329023"/>
                <a:gd name="connsiteX101" fmla="*/ 885158 w 5242750"/>
                <a:gd name="connsiteY101" fmla="*/ 219075 h 1329023"/>
                <a:gd name="connsiteX102" fmla="*/ 885158 w 5242750"/>
                <a:gd name="connsiteY102" fmla="*/ 200597 h 1329023"/>
                <a:gd name="connsiteX103" fmla="*/ 868585 w 5242750"/>
                <a:gd name="connsiteY103" fmla="*/ 200597 h 1329023"/>
                <a:gd name="connsiteX104" fmla="*/ 868585 w 5242750"/>
                <a:gd name="connsiteY104" fmla="*/ 180118 h 1329023"/>
                <a:gd name="connsiteX105" fmla="*/ 839438 w 5242750"/>
                <a:gd name="connsiteY105" fmla="*/ 180118 h 1329023"/>
                <a:gd name="connsiteX106" fmla="*/ 839438 w 5242750"/>
                <a:gd name="connsiteY106" fmla="*/ 171260 h 1329023"/>
                <a:gd name="connsiteX107" fmla="*/ 793718 w 5242750"/>
                <a:gd name="connsiteY107" fmla="*/ 171260 h 1329023"/>
                <a:gd name="connsiteX108" fmla="*/ 793718 w 5242750"/>
                <a:gd name="connsiteY108" fmla="*/ 158306 h 1329023"/>
                <a:gd name="connsiteX109" fmla="*/ 772573 w 5242750"/>
                <a:gd name="connsiteY109" fmla="*/ 158306 h 1329023"/>
                <a:gd name="connsiteX110" fmla="*/ 772573 w 5242750"/>
                <a:gd name="connsiteY110" fmla="*/ 147447 h 1329023"/>
                <a:gd name="connsiteX111" fmla="*/ 738188 w 5242750"/>
                <a:gd name="connsiteY111" fmla="*/ 147447 h 1329023"/>
                <a:gd name="connsiteX112" fmla="*/ 738188 w 5242750"/>
                <a:gd name="connsiteY112" fmla="*/ 138494 h 1329023"/>
                <a:gd name="connsiteX113" fmla="*/ 691801 w 5242750"/>
                <a:gd name="connsiteY113" fmla="*/ 138494 h 1329023"/>
                <a:gd name="connsiteX114" fmla="*/ 691801 w 5242750"/>
                <a:gd name="connsiteY114" fmla="*/ 126206 h 1329023"/>
                <a:gd name="connsiteX115" fmla="*/ 597789 w 5242750"/>
                <a:gd name="connsiteY115" fmla="*/ 126206 h 1329023"/>
                <a:gd name="connsiteX116" fmla="*/ 597789 w 5242750"/>
                <a:gd name="connsiteY116" fmla="*/ 114014 h 1329023"/>
                <a:gd name="connsiteX117" fmla="*/ 561404 w 5242750"/>
                <a:gd name="connsiteY117" fmla="*/ 114014 h 1329023"/>
                <a:gd name="connsiteX118" fmla="*/ 561404 w 5242750"/>
                <a:gd name="connsiteY118" fmla="*/ 105061 h 1329023"/>
                <a:gd name="connsiteX119" fmla="*/ 533591 w 5242750"/>
                <a:gd name="connsiteY119" fmla="*/ 105061 h 1329023"/>
                <a:gd name="connsiteX120" fmla="*/ 533591 w 5242750"/>
                <a:gd name="connsiteY120" fmla="*/ 83915 h 1329023"/>
                <a:gd name="connsiteX121" fmla="*/ 446818 w 5242750"/>
                <a:gd name="connsiteY121" fmla="*/ 83915 h 1329023"/>
                <a:gd name="connsiteX122" fmla="*/ 446818 w 5242750"/>
                <a:gd name="connsiteY122" fmla="*/ 77819 h 1329023"/>
                <a:gd name="connsiteX123" fmla="*/ 349568 w 5242750"/>
                <a:gd name="connsiteY123" fmla="*/ 77819 h 1329023"/>
                <a:gd name="connsiteX124" fmla="*/ 349568 w 5242750"/>
                <a:gd name="connsiteY124" fmla="*/ 70961 h 1329023"/>
                <a:gd name="connsiteX125" fmla="*/ 277368 w 5242750"/>
                <a:gd name="connsiteY125" fmla="*/ 70961 h 1329023"/>
                <a:gd name="connsiteX126" fmla="*/ 277368 w 5242750"/>
                <a:gd name="connsiteY126" fmla="*/ 66199 h 1329023"/>
                <a:gd name="connsiteX127" fmla="*/ 166211 w 5242750"/>
                <a:gd name="connsiteY127" fmla="*/ 66199 h 1329023"/>
                <a:gd name="connsiteX128" fmla="*/ 166211 w 5242750"/>
                <a:gd name="connsiteY128" fmla="*/ 52578 h 1329023"/>
                <a:gd name="connsiteX129" fmla="*/ 125825 w 5242750"/>
                <a:gd name="connsiteY129" fmla="*/ 52578 h 1329023"/>
                <a:gd name="connsiteX130" fmla="*/ 125825 w 5242750"/>
                <a:gd name="connsiteY130" fmla="*/ 43053 h 1329023"/>
                <a:gd name="connsiteX131" fmla="*/ 63151 w 5242750"/>
                <a:gd name="connsiteY131" fmla="*/ 43053 h 1329023"/>
                <a:gd name="connsiteX132" fmla="*/ 63151 w 5242750"/>
                <a:gd name="connsiteY132" fmla="*/ 23908 h 1329023"/>
                <a:gd name="connsiteX133" fmla="*/ 14573 w 5242750"/>
                <a:gd name="connsiteY133" fmla="*/ 23908 h 1329023"/>
                <a:gd name="connsiteX134" fmla="*/ 14573 w 5242750"/>
                <a:gd name="connsiteY134" fmla="*/ 0 h 1329023"/>
                <a:gd name="connsiteX135" fmla="*/ 0 w 5242750"/>
                <a:gd name="connsiteY135" fmla="*/ 0 h 132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5242750" h="1329023">
                  <a:moveTo>
                    <a:pt x="5242751" y="1329023"/>
                  </a:moveTo>
                  <a:lnTo>
                    <a:pt x="4728782" y="1329023"/>
                  </a:lnTo>
                  <a:lnTo>
                    <a:pt x="4728782" y="1217105"/>
                  </a:lnTo>
                  <a:lnTo>
                    <a:pt x="4681728" y="1217105"/>
                  </a:lnTo>
                  <a:lnTo>
                    <a:pt x="4681728" y="1113377"/>
                  </a:lnTo>
                  <a:lnTo>
                    <a:pt x="4209765" y="1113377"/>
                  </a:lnTo>
                  <a:lnTo>
                    <a:pt x="4209765" y="1076611"/>
                  </a:lnTo>
                  <a:lnTo>
                    <a:pt x="4157472" y="1076611"/>
                  </a:lnTo>
                  <a:lnTo>
                    <a:pt x="4157472" y="1044512"/>
                  </a:lnTo>
                  <a:lnTo>
                    <a:pt x="3946493" y="1044512"/>
                  </a:lnTo>
                  <a:lnTo>
                    <a:pt x="3946493" y="990600"/>
                  </a:lnTo>
                  <a:lnTo>
                    <a:pt x="3754279" y="990600"/>
                  </a:lnTo>
                  <a:lnTo>
                    <a:pt x="3754279" y="972312"/>
                  </a:lnTo>
                  <a:lnTo>
                    <a:pt x="3743039" y="972312"/>
                  </a:lnTo>
                  <a:lnTo>
                    <a:pt x="3743039" y="935355"/>
                  </a:lnTo>
                  <a:lnTo>
                    <a:pt x="3674174" y="935355"/>
                  </a:lnTo>
                  <a:lnTo>
                    <a:pt x="3674174" y="915543"/>
                  </a:lnTo>
                  <a:lnTo>
                    <a:pt x="3653028" y="915543"/>
                  </a:lnTo>
                  <a:lnTo>
                    <a:pt x="3653028" y="897827"/>
                  </a:lnTo>
                  <a:lnTo>
                    <a:pt x="3603974" y="897827"/>
                  </a:lnTo>
                  <a:lnTo>
                    <a:pt x="3603974" y="880777"/>
                  </a:lnTo>
                  <a:lnTo>
                    <a:pt x="3443097" y="880777"/>
                  </a:lnTo>
                  <a:lnTo>
                    <a:pt x="3443097" y="863060"/>
                  </a:lnTo>
                  <a:lnTo>
                    <a:pt x="3268695" y="863060"/>
                  </a:lnTo>
                  <a:lnTo>
                    <a:pt x="3268695" y="830961"/>
                  </a:lnTo>
                  <a:lnTo>
                    <a:pt x="3110770" y="830961"/>
                  </a:lnTo>
                  <a:lnTo>
                    <a:pt x="3110770" y="808482"/>
                  </a:lnTo>
                  <a:lnTo>
                    <a:pt x="3077051" y="808482"/>
                  </a:lnTo>
                  <a:lnTo>
                    <a:pt x="3077051" y="796195"/>
                  </a:lnTo>
                  <a:lnTo>
                    <a:pt x="3041904" y="796195"/>
                  </a:lnTo>
                  <a:lnTo>
                    <a:pt x="3041904" y="778478"/>
                  </a:lnTo>
                  <a:lnTo>
                    <a:pt x="3028664" y="778478"/>
                  </a:lnTo>
                  <a:lnTo>
                    <a:pt x="3028664" y="755237"/>
                  </a:lnTo>
                  <a:lnTo>
                    <a:pt x="2995613" y="755237"/>
                  </a:lnTo>
                  <a:lnTo>
                    <a:pt x="2995613" y="745046"/>
                  </a:lnTo>
                  <a:lnTo>
                    <a:pt x="2783777" y="745046"/>
                  </a:lnTo>
                  <a:lnTo>
                    <a:pt x="2783777" y="734092"/>
                  </a:lnTo>
                  <a:lnTo>
                    <a:pt x="2767870" y="734092"/>
                  </a:lnTo>
                  <a:lnTo>
                    <a:pt x="2767870" y="717709"/>
                  </a:lnTo>
                  <a:lnTo>
                    <a:pt x="2636806" y="717709"/>
                  </a:lnTo>
                  <a:lnTo>
                    <a:pt x="2636806" y="704088"/>
                  </a:lnTo>
                  <a:lnTo>
                    <a:pt x="2594420" y="704088"/>
                  </a:lnTo>
                  <a:lnTo>
                    <a:pt x="2594420" y="688372"/>
                  </a:lnTo>
                  <a:lnTo>
                    <a:pt x="2569274" y="688372"/>
                  </a:lnTo>
                  <a:lnTo>
                    <a:pt x="2569274" y="674751"/>
                  </a:lnTo>
                  <a:lnTo>
                    <a:pt x="2504408" y="674751"/>
                  </a:lnTo>
                  <a:lnTo>
                    <a:pt x="2504408" y="662464"/>
                  </a:lnTo>
                  <a:lnTo>
                    <a:pt x="2488502" y="662464"/>
                  </a:lnTo>
                  <a:lnTo>
                    <a:pt x="2488502" y="652939"/>
                  </a:lnTo>
                  <a:lnTo>
                    <a:pt x="2448782" y="652939"/>
                  </a:lnTo>
                  <a:lnTo>
                    <a:pt x="2448782" y="638556"/>
                  </a:lnTo>
                  <a:lnTo>
                    <a:pt x="2425637" y="638556"/>
                  </a:lnTo>
                  <a:lnTo>
                    <a:pt x="2425637" y="632460"/>
                  </a:lnTo>
                  <a:lnTo>
                    <a:pt x="2348198" y="632460"/>
                  </a:lnTo>
                  <a:lnTo>
                    <a:pt x="2348198" y="624935"/>
                  </a:lnTo>
                  <a:lnTo>
                    <a:pt x="2320385" y="624935"/>
                  </a:lnTo>
                  <a:lnTo>
                    <a:pt x="2320385" y="606552"/>
                  </a:lnTo>
                  <a:lnTo>
                    <a:pt x="2295906" y="606552"/>
                  </a:lnTo>
                  <a:lnTo>
                    <a:pt x="2295906" y="598361"/>
                  </a:lnTo>
                  <a:lnTo>
                    <a:pt x="2273332" y="598361"/>
                  </a:lnTo>
                  <a:lnTo>
                    <a:pt x="2273332" y="583311"/>
                  </a:lnTo>
                  <a:lnTo>
                    <a:pt x="2164080" y="583311"/>
                  </a:lnTo>
                  <a:lnTo>
                    <a:pt x="2164080" y="573786"/>
                  </a:lnTo>
                  <a:lnTo>
                    <a:pt x="2104549" y="573786"/>
                  </a:lnTo>
                  <a:lnTo>
                    <a:pt x="2104549" y="549878"/>
                  </a:lnTo>
                  <a:lnTo>
                    <a:pt x="1966817" y="549878"/>
                  </a:lnTo>
                  <a:lnTo>
                    <a:pt x="1966817" y="528733"/>
                  </a:lnTo>
                  <a:lnTo>
                    <a:pt x="1942338" y="528733"/>
                  </a:lnTo>
                  <a:lnTo>
                    <a:pt x="1942338" y="513112"/>
                  </a:lnTo>
                  <a:lnTo>
                    <a:pt x="1877473" y="513112"/>
                  </a:lnTo>
                  <a:lnTo>
                    <a:pt x="1877473" y="493300"/>
                  </a:lnTo>
                  <a:lnTo>
                    <a:pt x="1822514" y="493300"/>
                  </a:lnTo>
                  <a:lnTo>
                    <a:pt x="1822514" y="472821"/>
                  </a:lnTo>
                  <a:lnTo>
                    <a:pt x="1762982" y="472821"/>
                  </a:lnTo>
                  <a:lnTo>
                    <a:pt x="1762982" y="452342"/>
                  </a:lnTo>
                  <a:lnTo>
                    <a:pt x="1592104" y="452342"/>
                  </a:lnTo>
                  <a:lnTo>
                    <a:pt x="1592104" y="433292"/>
                  </a:lnTo>
                  <a:lnTo>
                    <a:pt x="1558385" y="433292"/>
                  </a:lnTo>
                  <a:lnTo>
                    <a:pt x="1558385" y="409385"/>
                  </a:lnTo>
                  <a:lnTo>
                    <a:pt x="1461040" y="409385"/>
                  </a:lnTo>
                  <a:lnTo>
                    <a:pt x="1461040" y="387572"/>
                  </a:lnTo>
                  <a:lnTo>
                    <a:pt x="1412748" y="387572"/>
                  </a:lnTo>
                  <a:lnTo>
                    <a:pt x="1412748" y="366427"/>
                  </a:lnTo>
                  <a:lnTo>
                    <a:pt x="1387602" y="366427"/>
                  </a:lnTo>
                  <a:lnTo>
                    <a:pt x="1387602" y="344519"/>
                  </a:lnTo>
                  <a:lnTo>
                    <a:pt x="1365028" y="344519"/>
                  </a:lnTo>
                  <a:lnTo>
                    <a:pt x="1365028" y="327470"/>
                  </a:lnTo>
                  <a:lnTo>
                    <a:pt x="1327976" y="327470"/>
                  </a:lnTo>
                  <a:lnTo>
                    <a:pt x="1327976" y="307086"/>
                  </a:lnTo>
                  <a:lnTo>
                    <a:pt x="1302830" y="307086"/>
                  </a:lnTo>
                  <a:lnTo>
                    <a:pt x="1302830" y="295466"/>
                  </a:lnTo>
                  <a:lnTo>
                    <a:pt x="1267111" y="295466"/>
                  </a:lnTo>
                  <a:lnTo>
                    <a:pt x="1267111" y="283845"/>
                  </a:lnTo>
                  <a:lnTo>
                    <a:pt x="1180338" y="283845"/>
                  </a:lnTo>
                  <a:lnTo>
                    <a:pt x="1180338" y="255175"/>
                  </a:lnTo>
                  <a:lnTo>
                    <a:pt x="1110901" y="255175"/>
                  </a:lnTo>
                  <a:lnTo>
                    <a:pt x="1110901" y="238125"/>
                  </a:lnTo>
                  <a:lnTo>
                    <a:pt x="1028129" y="238125"/>
                  </a:lnTo>
                  <a:lnTo>
                    <a:pt x="1028129" y="229267"/>
                  </a:lnTo>
                  <a:lnTo>
                    <a:pt x="938689" y="229267"/>
                  </a:lnTo>
                  <a:lnTo>
                    <a:pt x="938689" y="219075"/>
                  </a:lnTo>
                  <a:lnTo>
                    <a:pt x="885158" y="219075"/>
                  </a:lnTo>
                  <a:lnTo>
                    <a:pt x="885158" y="200597"/>
                  </a:lnTo>
                  <a:lnTo>
                    <a:pt x="868585" y="200597"/>
                  </a:lnTo>
                  <a:lnTo>
                    <a:pt x="868585" y="180118"/>
                  </a:lnTo>
                  <a:lnTo>
                    <a:pt x="839438" y="180118"/>
                  </a:lnTo>
                  <a:lnTo>
                    <a:pt x="839438" y="171260"/>
                  </a:lnTo>
                  <a:lnTo>
                    <a:pt x="793718" y="171260"/>
                  </a:lnTo>
                  <a:lnTo>
                    <a:pt x="793718" y="158306"/>
                  </a:lnTo>
                  <a:lnTo>
                    <a:pt x="772573" y="158306"/>
                  </a:lnTo>
                  <a:lnTo>
                    <a:pt x="772573" y="147447"/>
                  </a:lnTo>
                  <a:lnTo>
                    <a:pt x="738188" y="147447"/>
                  </a:lnTo>
                  <a:lnTo>
                    <a:pt x="738188" y="138494"/>
                  </a:lnTo>
                  <a:lnTo>
                    <a:pt x="691801" y="138494"/>
                  </a:lnTo>
                  <a:lnTo>
                    <a:pt x="691801" y="126206"/>
                  </a:lnTo>
                  <a:lnTo>
                    <a:pt x="597789" y="126206"/>
                  </a:lnTo>
                  <a:lnTo>
                    <a:pt x="597789" y="114014"/>
                  </a:lnTo>
                  <a:lnTo>
                    <a:pt x="561404" y="114014"/>
                  </a:lnTo>
                  <a:lnTo>
                    <a:pt x="561404" y="105061"/>
                  </a:lnTo>
                  <a:lnTo>
                    <a:pt x="533591" y="105061"/>
                  </a:lnTo>
                  <a:lnTo>
                    <a:pt x="533591" y="83915"/>
                  </a:lnTo>
                  <a:lnTo>
                    <a:pt x="446818" y="83915"/>
                  </a:lnTo>
                  <a:lnTo>
                    <a:pt x="446818" y="77819"/>
                  </a:lnTo>
                  <a:lnTo>
                    <a:pt x="349568" y="77819"/>
                  </a:lnTo>
                  <a:lnTo>
                    <a:pt x="349568" y="70961"/>
                  </a:lnTo>
                  <a:lnTo>
                    <a:pt x="277368" y="70961"/>
                  </a:lnTo>
                  <a:lnTo>
                    <a:pt x="277368" y="66199"/>
                  </a:lnTo>
                  <a:lnTo>
                    <a:pt x="166211" y="66199"/>
                  </a:lnTo>
                  <a:lnTo>
                    <a:pt x="166211" y="52578"/>
                  </a:lnTo>
                  <a:lnTo>
                    <a:pt x="125825" y="52578"/>
                  </a:lnTo>
                  <a:lnTo>
                    <a:pt x="125825" y="43053"/>
                  </a:lnTo>
                  <a:lnTo>
                    <a:pt x="63151" y="43053"/>
                  </a:lnTo>
                  <a:lnTo>
                    <a:pt x="63151" y="23908"/>
                  </a:lnTo>
                  <a:lnTo>
                    <a:pt x="14573" y="23908"/>
                  </a:lnTo>
                  <a:lnTo>
                    <a:pt x="14573" y="0"/>
                  </a:lnTo>
                  <a:lnTo>
                    <a:pt x="0" y="0"/>
                  </a:lnTo>
                </a:path>
              </a:pathLst>
            </a:custGeom>
            <a:noFill/>
            <a:ln w="19050" cap="flat">
              <a:solidFill>
                <a:srgbClr val="0071CB"/>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anose="020F0502020204030204"/>
                <a:ea typeface="+mn-ea"/>
                <a:cs typeface="+mn-cs"/>
              </a:endParaRPr>
            </a:p>
          </p:txBody>
        </p:sp>
      </p:grpSp>
      <p:sp>
        <p:nvSpPr>
          <p:cNvPr id="4009" name="TextBox 4008">
            <a:extLst>
              <a:ext uri="{FF2B5EF4-FFF2-40B4-BE49-F238E27FC236}">
                <a16:creationId xmlns:a16="http://schemas.microsoft.com/office/drawing/2014/main" id="{CA0DF8BE-319E-B5C2-B748-B0AC40E545F6}"/>
              </a:ext>
            </a:extLst>
          </p:cNvPr>
          <p:cNvSpPr txBox="1"/>
          <p:nvPr/>
        </p:nvSpPr>
        <p:spPr>
          <a:xfrm>
            <a:off x="664743" y="1006413"/>
            <a:ext cx="86455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Increasing treatment effect observed with greater extent of PTEN deficiency </a:t>
            </a: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25118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637761-B3DC-B1BE-86AE-066C2A6FFA7B}"/>
              </a:ext>
            </a:extLst>
          </p:cNvPr>
          <p:cNvSpPr>
            <a:spLocks noGrp="1"/>
          </p:cNvSpPr>
          <p:nvPr>
            <p:ph type="body" sz="quarter" idx="10"/>
          </p:nvPr>
        </p:nvSpPr>
        <p:spPr>
          <a:xfrm>
            <a:off x="655320" y="1204756"/>
            <a:ext cx="10881359" cy="5029200"/>
          </a:xfrm>
        </p:spPr>
        <p:txBody>
          <a:bodyPr/>
          <a:lstStyle/>
          <a:p>
            <a:r>
              <a:rPr lang="en-US" sz="2400" dirty="0"/>
              <a:t>Current treatment for metastatic hormone sensitive prostate cancer includes doublet therapy with ADT + ARPI, at a minimum</a:t>
            </a:r>
          </a:p>
          <a:p>
            <a:r>
              <a:rPr lang="en-US" sz="2400" dirty="0"/>
              <a:t>PTEN, p53 and Rb are tumor suppressor genes that confer a poor prognosis</a:t>
            </a:r>
          </a:p>
          <a:p>
            <a:r>
              <a:rPr lang="en-US" sz="2400" dirty="0"/>
              <a:t>It is unclear whether PTEN deficiency predisposes to better outcomes with docetaxel</a:t>
            </a:r>
          </a:p>
          <a:p>
            <a:r>
              <a:rPr lang="en-US" sz="2400" dirty="0"/>
              <a:t>Capitello-281 with Capivasertib offers </a:t>
            </a:r>
            <a:r>
              <a:rPr lang="en-US" sz="2400" dirty="0" err="1"/>
              <a:t>rPFS</a:t>
            </a:r>
            <a:r>
              <a:rPr lang="en-US" sz="2400" dirty="0"/>
              <a:t> benefit for patients with PTEN deficiency</a:t>
            </a:r>
          </a:p>
          <a:p>
            <a:endParaRPr lang="en-US" sz="2400" dirty="0"/>
          </a:p>
        </p:txBody>
      </p:sp>
      <p:sp>
        <p:nvSpPr>
          <p:cNvPr id="3" name="Text Placeholder 2">
            <a:extLst>
              <a:ext uri="{FF2B5EF4-FFF2-40B4-BE49-F238E27FC236}">
                <a16:creationId xmlns:a16="http://schemas.microsoft.com/office/drawing/2014/main" id="{6FC01AB1-E401-2FB6-936F-DD713F657A61}"/>
              </a:ext>
            </a:extLst>
          </p:cNvPr>
          <p:cNvSpPr>
            <a:spLocks noGrp="1"/>
          </p:cNvSpPr>
          <p:nvPr>
            <p:ph type="body" sz="quarter" idx="16"/>
          </p:nvPr>
        </p:nvSpPr>
        <p:spPr/>
        <p:txBody>
          <a:bodyPr/>
          <a:lstStyle/>
          <a:p>
            <a:r>
              <a:rPr lang="en-US" dirty="0"/>
              <a:t>Summary</a:t>
            </a:r>
          </a:p>
        </p:txBody>
      </p:sp>
    </p:spTree>
    <p:extLst>
      <p:ext uri="{BB962C8B-B14F-4D97-AF65-F5344CB8AC3E}">
        <p14:creationId xmlns:p14="http://schemas.microsoft.com/office/powerpoint/2010/main" val="2566086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8F184-3B7E-281F-5A00-B24D34712C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D4C3F-F5CA-AF4B-2B87-7C3DA2D52F10}"/>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8351792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r>
              <a:rPr lang="en-US" sz="2600" dirty="0"/>
              <a:t>A 65-year-old gentleman presents asymptomatically with his initial screening PSA with a new PCP found to be 28 ng/mL</a:t>
            </a:r>
          </a:p>
          <a:p>
            <a:r>
              <a:rPr lang="en-US" sz="2600" dirty="0"/>
              <a:t>He has a h/o obesity and hyperlipidemia, but no known cardiac disease</a:t>
            </a:r>
          </a:p>
          <a:p>
            <a:r>
              <a:rPr lang="en-US" sz="2600" dirty="0"/>
              <a:t>ECOG performance status is 0</a:t>
            </a:r>
          </a:p>
          <a:p>
            <a:r>
              <a:rPr lang="en-US" sz="2600" dirty="0"/>
              <a:t>Labs are all WNL</a:t>
            </a:r>
          </a:p>
          <a:p>
            <a:r>
              <a:rPr lang="en-US" sz="2600" dirty="0"/>
              <a:t>CT and bone scan imaging confirm 6 osteoblastic lesions in the thoracic and lumbar spine and 1 in the R femur; PSMA PET is obtained and all lesions are PSMA PET positive with SUVs between 4 and 9 </a:t>
            </a:r>
          </a:p>
          <a:p>
            <a:r>
              <a:rPr lang="en-US" sz="2600" dirty="0"/>
              <a:t>NGS reveals no alterations in </a:t>
            </a:r>
            <a:r>
              <a:rPr lang="en-US" sz="2600" i="1" dirty="0"/>
              <a:t>BRCA1 or 2</a:t>
            </a:r>
            <a:r>
              <a:rPr lang="en-US" sz="2600" dirty="0"/>
              <a:t> or any other homologous recombination repair genes</a:t>
            </a:r>
          </a:p>
          <a:p>
            <a:r>
              <a:rPr lang="en-US" sz="2600" dirty="0"/>
              <a:t>PTEN by IHC reveals no tumor cells with PTEN immunostaining</a:t>
            </a:r>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2 – A Modern Day Scenario</a:t>
            </a:r>
          </a:p>
        </p:txBody>
      </p:sp>
    </p:spTree>
    <p:extLst>
      <p:ext uri="{BB962C8B-B14F-4D97-AF65-F5344CB8AC3E}">
        <p14:creationId xmlns:p14="http://schemas.microsoft.com/office/powerpoint/2010/main" val="3786888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pPr marL="0" indent="0">
              <a:buNone/>
            </a:pPr>
            <a:r>
              <a:rPr lang="en-US" dirty="0"/>
              <a:t>What treatment(s) should we consider for this patient?</a:t>
            </a:r>
          </a:p>
          <a:p>
            <a:pPr marL="514350" indent="-514350">
              <a:buFont typeface="+mj-lt"/>
              <a:buAutoNum type="arabicPeriod"/>
            </a:pPr>
            <a:r>
              <a:rPr lang="en-US" dirty="0"/>
              <a:t>ADT alone</a:t>
            </a:r>
          </a:p>
          <a:p>
            <a:pPr marL="514350" indent="-514350">
              <a:buFont typeface="+mj-lt"/>
              <a:buAutoNum type="arabicPeriod"/>
            </a:pPr>
            <a:r>
              <a:rPr lang="en-US" dirty="0"/>
              <a:t>ADT + abiraterone</a:t>
            </a:r>
          </a:p>
          <a:p>
            <a:pPr marL="514350" indent="-514350">
              <a:buFont typeface="+mj-lt"/>
              <a:buAutoNum type="arabicPeriod"/>
            </a:pPr>
            <a:r>
              <a:rPr lang="en-US" dirty="0"/>
              <a:t>ADT + abiraterone + </a:t>
            </a:r>
            <a:r>
              <a:rPr lang="en-US" dirty="0" err="1"/>
              <a:t>capivasertib</a:t>
            </a:r>
            <a:endParaRPr lang="en-US" dirty="0"/>
          </a:p>
          <a:p>
            <a:pPr marL="514350" indent="-514350">
              <a:buFont typeface="+mj-lt"/>
              <a:buAutoNum type="arabicPeriod"/>
            </a:pPr>
            <a:r>
              <a:rPr lang="en-US" dirty="0"/>
              <a:t>ADT + docetaxel</a:t>
            </a:r>
          </a:p>
          <a:p>
            <a:pPr marL="514350" indent="-514350">
              <a:buFont typeface="+mj-lt"/>
              <a:buAutoNum type="arabicPeriod"/>
            </a:pPr>
            <a:r>
              <a:rPr lang="en-US" dirty="0"/>
              <a:t>ADT + </a:t>
            </a:r>
            <a:r>
              <a:rPr lang="en-US" dirty="0" err="1"/>
              <a:t>darolutamide</a:t>
            </a:r>
            <a:r>
              <a:rPr lang="en-US" dirty="0"/>
              <a:t> + docetaxel</a:t>
            </a:r>
          </a:p>
          <a:p>
            <a:pPr marL="0" indent="0">
              <a:buNone/>
            </a:pPr>
            <a:endParaRPr lang="en-US" dirty="0"/>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 Treatment Options</a:t>
            </a:r>
          </a:p>
        </p:txBody>
      </p:sp>
    </p:spTree>
    <p:extLst>
      <p:ext uri="{BB962C8B-B14F-4D97-AF65-F5344CB8AC3E}">
        <p14:creationId xmlns:p14="http://schemas.microsoft.com/office/powerpoint/2010/main" val="2141752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r>
              <a:rPr lang="en-US" dirty="0"/>
              <a:t>This patient has de novo, high volume disease (7 total bone metastases with 1 in the appendicular skeleton)</a:t>
            </a:r>
          </a:p>
          <a:p>
            <a:r>
              <a:rPr lang="en-US" dirty="0"/>
              <a:t>He has </a:t>
            </a:r>
            <a:r>
              <a:rPr lang="en-US"/>
              <a:t>multiple comorbidities </a:t>
            </a:r>
            <a:r>
              <a:rPr lang="en-US" dirty="0"/>
              <a:t>that are not ideal for ADT, but none of which preclude him from any of the treatment intensification options</a:t>
            </a:r>
          </a:p>
          <a:p>
            <a:r>
              <a:rPr lang="en-US" dirty="0"/>
              <a:t>Although ADT + abiraterone or ADT + docetaxel could be administered, he is a decent candidate for ADT + darolutamide + docetaxel</a:t>
            </a:r>
          </a:p>
          <a:p>
            <a:r>
              <a:rPr lang="en-US" dirty="0"/>
              <a:t>Given his PTEN deficiency, ADT + abiraterone + capivasertib is something to watch out for in the future</a:t>
            </a:r>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 Evan’s Thoughts</a:t>
            </a:r>
          </a:p>
        </p:txBody>
      </p:sp>
    </p:spTree>
    <p:extLst>
      <p:ext uri="{BB962C8B-B14F-4D97-AF65-F5344CB8AC3E}">
        <p14:creationId xmlns:p14="http://schemas.microsoft.com/office/powerpoint/2010/main" val="3917674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A91E9-0862-9465-3CD9-8BBF4B092A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5C6CFB-2E74-A261-7BB2-6CA8CA10EDFD}"/>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6CDA46F1-D1CC-7BFE-893C-1256206C2E07}"/>
              </a:ext>
            </a:extLst>
          </p:cNvPr>
          <p:cNvSpPr>
            <a:spLocks noGrp="1"/>
          </p:cNvSpPr>
          <p:nvPr>
            <p:ph idx="1"/>
          </p:nvPr>
        </p:nvSpPr>
        <p:spPr/>
        <p:txBody>
          <a:bodyPr/>
          <a:lstStyle/>
          <a:p>
            <a:pPr marL="98425" indent="0">
              <a:buNone/>
            </a:pPr>
            <a:r>
              <a:rPr lang="en-US" sz="2800" dirty="0">
                <a:solidFill>
                  <a:schemeClr val="tx1"/>
                </a:solidFill>
              </a:rPr>
              <a:t>What is the optimal method to assess PTEN status, and when should testing be done?</a:t>
            </a:r>
          </a:p>
          <a:p>
            <a:pPr marL="98425" indent="0">
              <a:buNone/>
            </a:pPr>
            <a:r>
              <a:rPr lang="en-US" sz="2800" dirty="0">
                <a:solidFill>
                  <a:schemeClr val="tx1"/>
                </a:solidFill>
              </a:rPr>
              <a:t>How, if at all, does PTEN deficiency influence your treatment decision-making today</a:t>
            </a:r>
            <a:r>
              <a:rPr lang="en-US" sz="2800" dirty="0">
                <a:effectLst/>
                <a:latin typeface="Calibri" panose="020F0502020204030204" pitchFamily="34" charset="0"/>
                <a:ea typeface="Aptos" panose="020B0004020202020204" pitchFamily="34" charset="0"/>
                <a:cs typeface="Calibri" panose="020F0502020204030204" pitchFamily="34" charset="0"/>
              </a:rPr>
              <a:t>? </a:t>
            </a:r>
          </a:p>
          <a:p>
            <a:pPr marL="98425" indent="0">
              <a:buNone/>
            </a:pPr>
            <a:r>
              <a:rPr lang="en-US" sz="2800" kern="100" dirty="0">
                <a:latin typeface="Calibri" panose="020F0502020204030204" pitchFamily="34" charset="0"/>
                <a:ea typeface="Aptos" panose="020B0004020202020204" pitchFamily="34" charset="0"/>
                <a:cs typeface="Calibri" panose="020F0502020204030204" pitchFamily="34" charset="0"/>
              </a:rPr>
              <a:t>If capivasertib were to become available, for which patients with mHSPC and PTEN deficiency would you prioritize its use? </a:t>
            </a: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360232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FA378-AA46-F442-9D96-CE949087E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8096" cy="1380823"/>
          </a:xfrm>
          <a:prstGeom prst="rect">
            <a:avLst/>
          </a:prstGeom>
        </p:spPr>
      </p:pic>
      <p:pic>
        <p:nvPicPr>
          <p:cNvPr id="3" name="Picture 2">
            <a:extLst>
              <a:ext uri="{FF2B5EF4-FFF2-40B4-BE49-F238E27FC236}">
                <a16:creationId xmlns:a16="http://schemas.microsoft.com/office/drawing/2014/main" id="{E72D68A2-0829-BA4C-B0EE-1F6C7A6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638191"/>
            <a:ext cx="12198096" cy="1219809"/>
          </a:xfrm>
          <a:prstGeom prst="rect">
            <a:avLst/>
          </a:prstGeom>
        </p:spPr>
      </p:pic>
      <p:sp>
        <p:nvSpPr>
          <p:cNvPr id="5" name="TextBox 4">
            <a:extLst>
              <a:ext uri="{FF2B5EF4-FFF2-40B4-BE49-F238E27FC236}">
                <a16:creationId xmlns:a16="http://schemas.microsoft.com/office/drawing/2014/main" id="{5D50E3CF-766A-3049-A86C-231B62D46DCA}"/>
              </a:ext>
            </a:extLst>
          </p:cNvPr>
          <p:cNvSpPr txBox="1"/>
          <p:nvPr/>
        </p:nvSpPr>
        <p:spPr>
          <a:xfrm>
            <a:off x="615234" y="164700"/>
            <a:ext cx="4486155"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FRED HUTCH / UNIVERSITY </a:t>
            </a:r>
            <a:r>
              <a:rPr kumimoji="0" lang="en-US" sz="1100" b="0" i="0" u="none" strike="noStrike" kern="1200" cap="none" spc="-80" normalizeH="0" baseline="0" noProof="0" dirty="0">
                <a:ln>
                  <a:noFill/>
                </a:ln>
                <a:solidFill>
                  <a:prstClr val="white"/>
                </a:solidFill>
                <a:effectLst/>
                <a:uLnTx/>
                <a:uFillTx/>
                <a:latin typeface="Calibri" panose="020F0502020204030204"/>
                <a:ea typeface="+mn-ea"/>
                <a:cs typeface="+mn-cs"/>
              </a:rPr>
              <a:t>OF</a:t>
            </a:r>
            <a:r>
              <a:rPr kumimoji="0" lang="en-US" sz="1600" b="0" i="0" u="none" strike="noStrike" kern="1200" cap="none" spc="-8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WASHINGTON / SEATTLE CHILDREN’S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CANCER CONSORTIUM</a:t>
            </a:r>
          </a:p>
        </p:txBody>
      </p:sp>
      <p:cxnSp>
        <p:nvCxnSpPr>
          <p:cNvPr id="8" name="Straight Connector 7"/>
          <p:cNvCxnSpPr/>
          <p:nvPr/>
        </p:nvCxnSpPr>
        <p:spPr>
          <a:xfrm>
            <a:off x="750379" y="499282"/>
            <a:ext cx="4215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3BE03B2-558A-40D9-4A2C-D7663849B957}"/>
              </a:ext>
            </a:extLst>
          </p:cNvPr>
          <p:cNvSpPr txBox="1">
            <a:spLocks/>
          </p:cNvSpPr>
          <p:nvPr/>
        </p:nvSpPr>
        <p:spPr>
          <a:xfrm>
            <a:off x="831851" y="1332353"/>
            <a:ext cx="10515600" cy="11938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3864"/>
                </a:solidFill>
                <a:effectLst/>
                <a:uLnTx/>
                <a:uFillTx/>
                <a:latin typeface="Calibri"/>
                <a:ea typeface="+mj-ea"/>
                <a:cs typeface="+mj-cs"/>
              </a:rPr>
              <a:t>Tolerability Profile of </a:t>
            </a:r>
            <a:r>
              <a:rPr kumimoji="0" lang="en-US" sz="3200" b="1" i="0" u="none" strike="noStrike" kern="1200" cap="none" spc="0" normalizeH="0" baseline="0" noProof="0" dirty="0" err="1">
                <a:ln>
                  <a:noFill/>
                </a:ln>
                <a:solidFill>
                  <a:srgbClr val="203864"/>
                </a:solidFill>
                <a:effectLst/>
                <a:uLnTx/>
                <a:uFillTx/>
                <a:latin typeface="Calibri"/>
                <a:ea typeface="+mj-ea"/>
                <a:cs typeface="+mj-cs"/>
              </a:rPr>
              <a:t>Capivasertib</a:t>
            </a:r>
            <a:endParaRPr kumimoji="0" lang="en-US" sz="3200" b="1" i="0" u="none" strike="noStrike" kern="1200" cap="none" spc="0" normalizeH="0" baseline="0" noProof="0" dirty="0">
              <a:ln>
                <a:noFill/>
              </a:ln>
              <a:solidFill>
                <a:srgbClr val="203864"/>
              </a:solidFill>
              <a:effectLst/>
              <a:uLnTx/>
              <a:uFillTx/>
              <a:latin typeface="Calibri"/>
              <a:ea typeface="+mj-ea"/>
              <a:cs typeface="+mj-cs"/>
            </a:endParaRPr>
          </a:p>
        </p:txBody>
      </p:sp>
      <p:sp>
        <p:nvSpPr>
          <p:cNvPr id="9" name="Text Placeholder 4">
            <a:extLst>
              <a:ext uri="{FF2B5EF4-FFF2-40B4-BE49-F238E27FC236}">
                <a16:creationId xmlns:a16="http://schemas.microsoft.com/office/drawing/2014/main" id="{FDB88F69-E9C1-DD56-108F-C1A5BEE16286}"/>
              </a:ext>
            </a:extLst>
          </p:cNvPr>
          <p:cNvSpPr txBox="1">
            <a:spLocks/>
          </p:cNvSpPr>
          <p:nvPr/>
        </p:nvSpPr>
        <p:spPr>
          <a:xfrm>
            <a:off x="838201" y="2069572"/>
            <a:ext cx="10515600" cy="3568619"/>
          </a:xfrm>
          <a:prstGeom prst="rect">
            <a:avLst/>
          </a:prstGeom>
        </p:spPr>
        <p:txBody>
          <a:bodyPr vert="horz" lIns="91440" tIns="45720" rIns="91440" bIns="45720" rtlCol="0" anchor="t"/>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Research to Practice - 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Michael Lai, MSN, ARNP, NP-C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Advanced Practice Provider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Fred Hutchinson Cancer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Teaching Associate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University of Washington, Seattle, WA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April 26, 2025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p:txBody>
      </p:sp>
    </p:spTree>
    <p:extLst>
      <p:ext uri="{BB962C8B-B14F-4D97-AF65-F5344CB8AC3E}">
        <p14:creationId xmlns:p14="http://schemas.microsoft.com/office/powerpoint/2010/main" val="22214825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B38A4BB-A0D2-8176-0B02-16C3E8B4FAC3}"/>
              </a:ext>
            </a:extLst>
          </p:cNvPr>
          <p:cNvSpPr>
            <a:spLocks noGrp="1"/>
          </p:cNvSpPr>
          <p:nvPr>
            <p:ph type="body" sz="quarter" idx="16"/>
          </p:nvPr>
        </p:nvSpPr>
        <p:spPr/>
        <p:txBody>
          <a:bodyPr/>
          <a:lstStyle/>
          <a:p>
            <a:r>
              <a:rPr lang="en-US" dirty="0"/>
              <a:t>CAPItello-281: common AEs associated with </a:t>
            </a:r>
            <a:br>
              <a:rPr lang="en-US" dirty="0"/>
            </a:br>
            <a:r>
              <a:rPr lang="en-US" dirty="0"/>
              <a:t>AKT inhibition</a:t>
            </a:r>
          </a:p>
        </p:txBody>
      </p:sp>
      <p:sp>
        <p:nvSpPr>
          <p:cNvPr id="6" name="TextBox 5">
            <a:extLst>
              <a:ext uri="{FF2B5EF4-FFF2-40B4-BE49-F238E27FC236}">
                <a16:creationId xmlns:a16="http://schemas.microsoft.com/office/drawing/2014/main" id="{F374A839-E79E-5B94-CC6B-AB8A1AE5B40F}"/>
              </a:ext>
            </a:extLst>
          </p:cNvPr>
          <p:cNvSpPr txBox="1"/>
          <p:nvPr/>
        </p:nvSpPr>
        <p:spPr>
          <a:xfrm>
            <a:off x="385848" y="5931805"/>
            <a:ext cx="11572202" cy="646331"/>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*Grouped term including the preferred terms of erythema, rash, rash erythematous, rash macular, rash maculopapular, rash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papular</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rash pruritic. </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Grouped term including the preferred terms of blood glucose increased, hyperglycemia. </a:t>
            </a:r>
            <a:r>
              <a:rPr kumimoji="0" lang="en-US" sz="9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A diarrhea AE of Grade 4 was reported for one patient (0.2%) in the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capi+abi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arm only, hyperglycemia AEs of Grade 4 and Grade 5 were reported for one patient (0.2%) each in the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capi+abi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arm only, no Grade 4–5 AEs of rash were reported. No primary prophylaxis interventions were used during the CAPItello-281 trial for prospective AE management. Additional data on supportive treatment received are available via QR code. </a:t>
            </a:r>
            <a:b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abi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abiraterone; AE, adverse event;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capi</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capivasertib; DCO, data cutoff; IQR, interquartile range; </a:t>
            </a:r>
            <a:r>
              <a:rPr kumimoji="0" lang="en-US" sz="900" b="0" i="0" u="none" strike="noStrike" kern="1200" cap="none" spc="0" normalizeH="0" baseline="0" noProof="0" dirty="0" err="1">
                <a:ln>
                  <a:noFill/>
                </a:ln>
                <a:solidFill>
                  <a:prstClr val="black"/>
                </a:solidFill>
                <a:effectLst/>
                <a:uLnTx/>
                <a:uFillTx/>
                <a:latin typeface="Calibri" panose="020F0502020204030204"/>
                <a:ea typeface="+mn-ea"/>
                <a:cs typeface="+mn-cs"/>
              </a:rPr>
              <a:t>pbo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placebo</a:t>
            </a:r>
          </a:p>
        </p:txBody>
      </p:sp>
      <p:sp>
        <p:nvSpPr>
          <p:cNvPr id="7" name="TextBox 6">
            <a:extLst>
              <a:ext uri="{FF2B5EF4-FFF2-40B4-BE49-F238E27FC236}">
                <a16:creationId xmlns:a16="http://schemas.microsoft.com/office/drawing/2014/main" id="{CF06C7EC-4849-E99E-0814-D9FE9B3B8215}"/>
              </a:ext>
            </a:extLst>
          </p:cNvPr>
          <p:cNvSpPr txBox="1"/>
          <p:nvPr/>
        </p:nvSpPr>
        <p:spPr>
          <a:xfrm>
            <a:off x="9017369" y="1415167"/>
            <a:ext cx="2340987"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Hyperglycemia</a:t>
            </a:r>
            <a: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a:t>†</a:t>
            </a:r>
          </a:p>
        </p:txBody>
      </p:sp>
      <p:graphicFrame>
        <p:nvGraphicFramePr>
          <p:cNvPr id="8" name="Table 7">
            <a:extLst>
              <a:ext uri="{FF2B5EF4-FFF2-40B4-BE49-F238E27FC236}">
                <a16:creationId xmlns:a16="http://schemas.microsoft.com/office/drawing/2014/main" id="{1F761479-A1D1-3214-DF53-FAAA3D5365FD}"/>
              </a:ext>
            </a:extLst>
          </p:cNvPr>
          <p:cNvGraphicFramePr>
            <a:graphicFrameLocks noGrp="1"/>
          </p:cNvGraphicFramePr>
          <p:nvPr/>
        </p:nvGraphicFramePr>
        <p:xfrm>
          <a:off x="8832919" y="1876832"/>
          <a:ext cx="2576660" cy="3753607"/>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97">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191 (38.0)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8769150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52 (10.3)</a:t>
                      </a:r>
                      <a:endParaRPr lang="en-US" sz="1400" kern="1200" baseline="300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 (0.6)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987560154"/>
                  </a:ext>
                </a:extLst>
              </a:tr>
              <a:tr h="277561">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54 (15–114)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114 (71–326)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44">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320314179"/>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55 (10.9)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57316911"/>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33 (6.6)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44">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77">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127 (25.2)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 (4.6)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767250079"/>
                  </a:ext>
                </a:extLst>
              </a:tr>
              <a:tr h="793031">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140 (27.8)</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65 (12.9)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43 (8.5)</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25 (5.0)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graphicFrame>
        <p:nvGraphicFramePr>
          <p:cNvPr id="9" name="Table 10">
            <a:extLst>
              <a:ext uri="{FF2B5EF4-FFF2-40B4-BE49-F238E27FC236}">
                <a16:creationId xmlns:a16="http://schemas.microsoft.com/office/drawing/2014/main" id="{9FCBE589-BD2C-1212-E002-EA9A0A3DA5C6}"/>
              </a:ext>
            </a:extLst>
          </p:cNvPr>
          <p:cNvGraphicFramePr>
            <a:graphicFrameLocks noGrp="1"/>
          </p:cNvGraphicFramePr>
          <p:nvPr/>
        </p:nvGraphicFramePr>
        <p:xfrm>
          <a:off x="483144" y="1876833"/>
          <a:ext cx="5484024" cy="3787899"/>
        </p:xfrm>
        <a:graphic>
          <a:graphicData uri="http://schemas.openxmlformats.org/drawingml/2006/table">
            <a:tbl>
              <a:tblPr firstRow="1" bandRow="1">
                <a:tableStyleId>{5C22544A-7EE6-4342-B048-85BDC9FD1C3A}</a:tableStyleId>
              </a:tblPr>
              <a:tblGrid>
                <a:gridCol w="2997614">
                  <a:extLst>
                    <a:ext uri="{9D8B030D-6E8A-4147-A177-3AD203B41FA5}">
                      <a16:colId xmlns:a16="http://schemas.microsoft.com/office/drawing/2014/main" val="256280186"/>
                    </a:ext>
                  </a:extLst>
                </a:gridCol>
                <a:gridCol w="1252649">
                  <a:extLst>
                    <a:ext uri="{9D8B030D-6E8A-4147-A177-3AD203B41FA5}">
                      <a16:colId xmlns:a16="http://schemas.microsoft.com/office/drawing/2014/main" val="2660757379"/>
                    </a:ext>
                  </a:extLst>
                </a:gridCol>
                <a:gridCol w="1233761">
                  <a:extLst>
                    <a:ext uri="{9D8B030D-6E8A-4147-A177-3AD203B41FA5}">
                      <a16:colId xmlns:a16="http://schemas.microsoft.com/office/drawing/2014/main" val="351983716"/>
                    </a:ext>
                  </a:extLst>
                </a:gridCol>
              </a:tblGrid>
              <a:tr h="468017">
                <a:tc>
                  <a:txBody>
                    <a:bodyPr/>
                    <a:lstStyle/>
                    <a:p>
                      <a:endParaRPr lang="en-US" sz="1400" noProof="0" dirty="0">
                        <a:solidFill>
                          <a:schemeClr val="bg1"/>
                        </a:solidFill>
                        <a:latin typeface="+mn-lt"/>
                      </a:endParaRPr>
                    </a:p>
                  </a:txBody>
                  <a:tcPr anchor="b">
                    <a:lnL w="12700" cap="flat" cmpd="sng" algn="ctr">
                      <a:no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2557"/>
                    </a:solidFill>
                  </a:tcPr>
                </a:tc>
                <a:tc>
                  <a:txBody>
                    <a:bodyPr/>
                    <a:lstStyle/>
                    <a:p>
                      <a:pPr algn="ctr"/>
                      <a:r>
                        <a:rPr lang="en-US" sz="1400" noProof="0" dirty="0" err="1">
                          <a:solidFill>
                            <a:schemeClr val="bg1"/>
                          </a:solidFill>
                          <a:latin typeface="+mn-lt"/>
                        </a:rPr>
                        <a:t>Capi+abi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algn="ctr"/>
                      <a:r>
                        <a:rPr lang="en-US" sz="1400" noProof="0" dirty="0" err="1">
                          <a:solidFill>
                            <a:schemeClr val="bg1"/>
                          </a:solidFill>
                          <a:latin typeface="+mn-lt"/>
                        </a:rPr>
                        <a:t>Pbo+abi</a:t>
                      </a:r>
                      <a:endParaRPr lang="en-US" sz="1400" noProof="0" dirty="0">
                        <a:solidFill>
                          <a:schemeClr val="bg1"/>
                        </a:solidFill>
                        <a:latin typeface="+mn-lt"/>
                      </a:endParaRPr>
                    </a:p>
                    <a:p>
                      <a:pPr algn="ctr"/>
                      <a:r>
                        <a:rPr lang="en-US" sz="1400" noProof="0" dirty="0">
                          <a:solidFill>
                            <a:schemeClr val="bg1"/>
                          </a:solidFill>
                          <a:latin typeface="+mn-lt"/>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601">
                <a:tc>
                  <a:txBody>
                    <a:bodyPr/>
                    <a:lstStyle/>
                    <a:p>
                      <a:pPr>
                        <a:lnSpc>
                          <a:spcPct val="100000"/>
                        </a:lnSpc>
                        <a:spcAft>
                          <a:spcPts val="300"/>
                        </a:spcAft>
                        <a:buNone/>
                      </a:pPr>
                      <a:r>
                        <a:rPr lang="en-US" sz="1400" noProof="0" dirty="0">
                          <a:effectLst/>
                          <a:latin typeface="+mn-lt"/>
                          <a:ea typeface="Times New Roman" panose="02020603050405020304" pitchFamily="18" charset="0"/>
                        </a:rPr>
                        <a:t>Any grade AE,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178 (35.4)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ea typeface="Times New Roman" panose="02020603050405020304" pitchFamily="18" charset="0"/>
                        </a:rPr>
                        <a:t>35 (7.0)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21098967"/>
                  </a:ext>
                </a:extLst>
              </a:tr>
              <a:tr h="277601">
                <a:tc>
                  <a:txBody>
                    <a:bodyPr/>
                    <a:lstStyle/>
                    <a:p>
                      <a:pPr>
                        <a:lnSpc>
                          <a:spcPct val="100000"/>
                        </a:lnSpc>
                        <a:spcAft>
                          <a:spcPts val="300"/>
                        </a:spcAft>
                        <a:buNone/>
                      </a:pPr>
                      <a:r>
                        <a:rPr lang="en-US" sz="1400" kern="1200" noProof="0" dirty="0">
                          <a:solidFill>
                            <a:schemeClr val="dk1"/>
                          </a:solidFill>
                          <a:effectLst/>
                          <a:latin typeface="+mn-lt"/>
                          <a:ea typeface="+mn-ea"/>
                          <a:cs typeface="+mn-cs"/>
                        </a:rPr>
                        <a:t>Grade ≥3 AE,</a:t>
                      </a:r>
                      <a:r>
                        <a:rPr lang="en-US" sz="1400" kern="1200" baseline="30000" noProof="0" dirty="0">
                          <a:solidFill>
                            <a:schemeClr val="dk1"/>
                          </a:solidFill>
                          <a:effectLst/>
                          <a:latin typeface="+mn-lt"/>
                          <a:ea typeface="+mn-ea"/>
                          <a:cs typeface="+mn-cs"/>
                        </a:rPr>
                        <a:t>‡</a:t>
                      </a:r>
                      <a:r>
                        <a:rPr lang="en-US" sz="1400" kern="1200" noProof="0" dirty="0">
                          <a:solidFill>
                            <a:schemeClr val="dk1"/>
                          </a:solidFill>
                          <a:effectLst/>
                          <a:latin typeface="+mn-lt"/>
                          <a:ea typeface="+mn-ea"/>
                          <a:cs typeface="+mn-cs"/>
                        </a:rPr>
                        <a:t>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62 (12.3)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985981059"/>
                  </a:ext>
                </a:extLst>
              </a:tr>
              <a:tr h="277601">
                <a:tc>
                  <a:txBody>
                    <a:bodyPr/>
                    <a:lstStyle/>
                    <a:p>
                      <a:pPr>
                        <a:lnSpc>
                          <a:spcPct val="100000"/>
                        </a:lnSpc>
                        <a:spcAft>
                          <a:spcPts val="300"/>
                        </a:spcAft>
                        <a:buNone/>
                      </a:pPr>
                      <a:r>
                        <a:rPr lang="en-US" sz="1400" noProof="0" dirty="0">
                          <a:effectLst/>
                          <a:latin typeface="+mn-lt"/>
                        </a:rPr>
                        <a:t>Median (IQR) time to onset, days</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13 (11–43)</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78 (37–195)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3930">
                <a:tc>
                  <a:txBody>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1400" b="1" noProof="0" dirty="0">
                          <a:effectLst/>
                          <a:latin typeface="+mn-lt"/>
                          <a:ea typeface="Times New Roman" panose="02020603050405020304" pitchFamily="18" charset="0"/>
                        </a:rPr>
                        <a:t>AE leading to,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332445561"/>
                  </a:ext>
                </a:extLst>
              </a:tr>
              <a:tr h="263930">
                <a:tc>
                  <a:txBody>
                    <a:bodyPr/>
                    <a:lstStyle/>
                    <a:p>
                      <a:pPr marL="182563" indent="0">
                        <a:lnSpc>
                          <a:spcPct val="100000"/>
                        </a:lnSpc>
                        <a:spcAft>
                          <a:spcPts val="300"/>
                        </a:spcAft>
                        <a:buNone/>
                      </a:pPr>
                      <a:r>
                        <a:rPr lang="en-US" sz="1400" noProof="0" dirty="0">
                          <a:effectLst/>
                          <a:latin typeface="+mn-lt"/>
                        </a:rPr>
                        <a:t>Interruption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85 (16.9)</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3 (0.6)</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3814891409"/>
                  </a:ext>
                </a:extLst>
              </a:tr>
              <a:tr h="263930">
                <a:tc>
                  <a:txBody>
                    <a:bodyPr/>
                    <a:lstStyle/>
                    <a:p>
                      <a:pPr marL="182563" indent="0">
                        <a:lnSpc>
                          <a:spcPct val="100000"/>
                        </a:lnSpc>
                        <a:spcAft>
                          <a:spcPts val="300"/>
                        </a:spcAft>
                        <a:buNone/>
                      </a:pPr>
                      <a:r>
                        <a:rPr lang="en-US" sz="1400" noProof="0" dirty="0">
                          <a:effectLst/>
                          <a:latin typeface="+mn-lt"/>
                        </a:rPr>
                        <a:t>Reduction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43 (8.5)</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2 (0.4)</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3930">
                <a:tc>
                  <a:txBody>
                    <a:bodyPr/>
                    <a:lstStyle/>
                    <a:p>
                      <a:pPr marL="182563" indent="0">
                        <a:lnSpc>
                          <a:spcPct val="100000"/>
                        </a:lnSpc>
                        <a:spcAft>
                          <a:spcPts val="300"/>
                        </a:spcAft>
                        <a:buNone/>
                      </a:pPr>
                      <a:r>
                        <a:rPr lang="en-US" sz="1400" noProof="0" dirty="0">
                          <a:effectLst/>
                          <a:latin typeface="+mn-lt"/>
                        </a:rPr>
                        <a:t>Discontinuation </a:t>
                      </a:r>
                      <a:r>
                        <a:rPr lang="en-GB" sz="1400" b="0" noProof="0" dirty="0">
                          <a:solidFill>
                            <a:schemeClr val="tx1">
                              <a:lumMod val="50000"/>
                            </a:schemeClr>
                          </a:solidFill>
                          <a:effectLst/>
                          <a:latin typeface="+mn-lt"/>
                        </a:rPr>
                        <a:t>of capi/pbo</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noProof="0" dirty="0">
                          <a:effectLst/>
                          <a:latin typeface="+mn-lt"/>
                        </a:rPr>
                        <a:t>24 (4.8)</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noProof="0" dirty="0">
                          <a:effectLst/>
                          <a:latin typeface="+mn-lt"/>
                        </a:rPr>
                        <a:t>0</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635146">
                <a:tc>
                  <a:txBody>
                    <a:bodyPr/>
                    <a:lstStyle/>
                    <a:p>
                      <a:pPr>
                        <a:lnSpc>
                          <a:spcPct val="100000"/>
                        </a:lnSpc>
                        <a:spcAft>
                          <a:spcPts val="300"/>
                        </a:spcAft>
                        <a:buNone/>
                      </a:pPr>
                      <a:r>
                        <a:rPr lang="en-US" sz="1400" noProof="0" dirty="0">
                          <a:effectLst/>
                          <a:latin typeface="+mn-lt"/>
                          <a:ea typeface="Times New Roman" panose="02020603050405020304" pitchFamily="18" charset="0"/>
                        </a:rPr>
                        <a:t>Supportive treatment given, n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146 (29.0)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r>
                        <a:rPr lang="en-US" sz="1400" kern="1200" noProof="0" dirty="0">
                          <a:solidFill>
                            <a:schemeClr val="dk1"/>
                          </a:solidFill>
                          <a:effectLst/>
                          <a:latin typeface="+mn-lt"/>
                          <a:ea typeface="+mn-ea"/>
                          <a:cs typeface="+mn-cs"/>
                        </a:rPr>
                        <a:t>20 (4.0)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215088043"/>
                  </a:ext>
                </a:extLst>
              </a:tr>
              <a:tr h="791790">
                <a:tc>
                  <a:txBody>
                    <a:bodyPr/>
                    <a:lstStyle/>
                    <a:p>
                      <a:pPr>
                        <a:lnSpc>
                          <a:spcPct val="100000"/>
                        </a:lnSpc>
                        <a:spcAft>
                          <a:spcPts val="300"/>
                        </a:spcAft>
                        <a:buNone/>
                      </a:pPr>
                      <a:r>
                        <a:rPr lang="en-US" sz="1400" noProof="0" dirty="0">
                          <a:effectLst/>
                          <a:latin typeface="+mn-lt"/>
                        </a:rPr>
                        <a:t>Outcome at time of DCO, n (%)</a:t>
                      </a:r>
                    </a:p>
                    <a:p>
                      <a:pPr>
                        <a:lnSpc>
                          <a:spcPct val="100000"/>
                        </a:lnSpc>
                        <a:spcAft>
                          <a:spcPts val="300"/>
                        </a:spcAft>
                        <a:buNone/>
                      </a:pPr>
                      <a:r>
                        <a:rPr lang="en-US" sz="1400" noProof="0" dirty="0">
                          <a:effectLst/>
                          <a:latin typeface="+mn-lt"/>
                        </a:rPr>
                        <a:t>    Recovered/recovering </a:t>
                      </a:r>
                    </a:p>
                    <a:p>
                      <a:pPr>
                        <a:lnSpc>
                          <a:spcPct val="100000"/>
                        </a:lnSpc>
                        <a:spcAft>
                          <a:spcPts val="300"/>
                        </a:spcAft>
                        <a:buNone/>
                      </a:pPr>
                      <a:r>
                        <a:rPr lang="en-US" sz="1400" noProof="0" dirty="0">
                          <a:effectLst/>
                          <a:latin typeface="+mn-lt"/>
                        </a:rPr>
                        <a:t>    Not recovered  </a:t>
                      </a:r>
                      <a:endParaRPr lang="en-US" sz="1400" noProof="0" dirty="0">
                        <a:effectLst/>
                        <a:latin typeface="+mn-lt"/>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164 (32.6)</a:t>
                      </a:r>
                    </a:p>
                    <a:p>
                      <a:pPr algn="ctr">
                        <a:lnSpc>
                          <a:spcPct val="100000"/>
                        </a:lnSpc>
                        <a:spcAft>
                          <a:spcPts val="300"/>
                        </a:spcAft>
                        <a:buNone/>
                      </a:pPr>
                      <a:r>
                        <a:rPr lang="en-US" sz="1400" kern="1200" noProof="0" dirty="0">
                          <a:solidFill>
                            <a:schemeClr val="dk1"/>
                          </a:solidFill>
                          <a:effectLst/>
                          <a:latin typeface="+mn-lt"/>
                          <a:ea typeface="+mn-ea"/>
                          <a:cs typeface="+mn-cs"/>
                        </a:rPr>
                        <a:t>24 (4.8)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algn="ctr">
                        <a:lnSpc>
                          <a:spcPct val="100000"/>
                        </a:lnSpc>
                        <a:spcAft>
                          <a:spcPts val="300"/>
                        </a:spcAft>
                        <a:buNone/>
                      </a:pPr>
                      <a:endParaRPr lang="en-US" sz="1400" kern="1200" noProof="0" dirty="0">
                        <a:solidFill>
                          <a:schemeClr val="dk1"/>
                        </a:solidFill>
                        <a:effectLst/>
                        <a:latin typeface="+mn-lt"/>
                        <a:ea typeface="+mn-ea"/>
                        <a:cs typeface="+mn-cs"/>
                      </a:endParaRPr>
                    </a:p>
                    <a:p>
                      <a:pPr algn="ctr">
                        <a:lnSpc>
                          <a:spcPct val="100000"/>
                        </a:lnSpc>
                        <a:spcAft>
                          <a:spcPts val="300"/>
                        </a:spcAft>
                        <a:buNone/>
                      </a:pPr>
                      <a:r>
                        <a:rPr lang="en-US" sz="1400" kern="1200" noProof="0" dirty="0">
                          <a:solidFill>
                            <a:schemeClr val="dk1"/>
                          </a:solidFill>
                          <a:effectLst/>
                          <a:latin typeface="+mn-lt"/>
                          <a:ea typeface="+mn-ea"/>
                          <a:cs typeface="+mn-cs"/>
                        </a:rPr>
                        <a:t>28 (5.6)</a:t>
                      </a:r>
                    </a:p>
                    <a:p>
                      <a:pPr algn="ctr">
                        <a:lnSpc>
                          <a:spcPct val="100000"/>
                        </a:lnSpc>
                        <a:spcAft>
                          <a:spcPts val="300"/>
                        </a:spcAft>
                        <a:buNone/>
                      </a:pPr>
                      <a:r>
                        <a:rPr lang="en-US" sz="1400" kern="1200" noProof="0" dirty="0">
                          <a:solidFill>
                            <a:schemeClr val="dk1"/>
                          </a:solidFill>
                          <a:effectLst/>
                          <a:latin typeface="+mn-lt"/>
                          <a:ea typeface="+mn-ea"/>
                          <a:cs typeface="+mn-cs"/>
                        </a:rPr>
                        <a:t>8 (1.6)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0" name="TextBox 9">
            <a:extLst>
              <a:ext uri="{FF2B5EF4-FFF2-40B4-BE49-F238E27FC236}">
                <a16:creationId xmlns:a16="http://schemas.microsoft.com/office/drawing/2014/main" id="{B889CC45-241E-48D5-6D27-3BA4E6987DEF}"/>
              </a:ext>
            </a:extLst>
          </p:cNvPr>
          <p:cNvSpPr txBox="1"/>
          <p:nvPr/>
        </p:nvSpPr>
        <p:spPr>
          <a:xfrm>
            <a:off x="4255710" y="1415168"/>
            <a:ext cx="15049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Rash*</a:t>
            </a:r>
          </a:p>
        </p:txBody>
      </p:sp>
      <p:graphicFrame>
        <p:nvGraphicFramePr>
          <p:cNvPr id="11" name="Table 10">
            <a:extLst>
              <a:ext uri="{FF2B5EF4-FFF2-40B4-BE49-F238E27FC236}">
                <a16:creationId xmlns:a16="http://schemas.microsoft.com/office/drawing/2014/main" id="{04A5E580-C912-CFEA-1A2B-0BC907DD244C}"/>
              </a:ext>
            </a:extLst>
          </p:cNvPr>
          <p:cNvGraphicFramePr>
            <a:graphicFrameLocks noGrp="1"/>
          </p:cNvGraphicFramePr>
          <p:nvPr/>
        </p:nvGraphicFramePr>
        <p:xfrm>
          <a:off x="6096000" y="1876833"/>
          <a:ext cx="2576660" cy="3753650"/>
        </p:xfrm>
        <a:graphic>
          <a:graphicData uri="http://schemas.openxmlformats.org/drawingml/2006/table">
            <a:tbl>
              <a:tblPr firstRow="1" bandRow="1">
                <a:tableStyleId>{5C22544A-7EE6-4342-B048-85BDC9FD1C3A}</a:tableStyleId>
              </a:tblPr>
              <a:tblGrid>
                <a:gridCol w="1298117">
                  <a:extLst>
                    <a:ext uri="{9D8B030D-6E8A-4147-A177-3AD203B41FA5}">
                      <a16:colId xmlns:a16="http://schemas.microsoft.com/office/drawing/2014/main" val="2660757379"/>
                    </a:ext>
                  </a:extLst>
                </a:gridCol>
                <a:gridCol w="1278543">
                  <a:extLst>
                    <a:ext uri="{9D8B030D-6E8A-4147-A177-3AD203B41FA5}">
                      <a16:colId xmlns:a16="http://schemas.microsoft.com/office/drawing/2014/main" val="351983716"/>
                    </a:ext>
                  </a:extLst>
                </a:gridCol>
              </a:tblGrid>
              <a:tr h="468055">
                <a:tc>
                  <a:txBody>
                    <a:bodyPr/>
                    <a:lstStyle/>
                    <a:p>
                      <a:pPr marL="0" algn="ctr" defTabSz="914400" rtl="0" eaLnBrk="1" latinLnBrk="0" hangingPunct="1"/>
                      <a:r>
                        <a:rPr lang="en-US" sz="1400" b="1" kern="1200" noProof="0" dirty="0" err="1">
                          <a:solidFill>
                            <a:schemeClr val="bg1"/>
                          </a:solidFill>
                          <a:latin typeface="+mn-lt"/>
                          <a:ea typeface="+mn-ea"/>
                          <a:cs typeface="+mn-cs"/>
                        </a:rPr>
                        <a:t>Capi+abi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71CB"/>
                    </a:solidFill>
                  </a:tcPr>
                </a:tc>
                <a:tc>
                  <a:txBody>
                    <a:bodyPr/>
                    <a:lstStyle/>
                    <a:p>
                      <a:pPr marL="0" algn="ctr" defTabSz="914400" rtl="0" eaLnBrk="1" latinLnBrk="0" hangingPunct="1"/>
                      <a:r>
                        <a:rPr lang="en-US" sz="1400" b="1" kern="1200" noProof="0" dirty="0" err="1">
                          <a:solidFill>
                            <a:schemeClr val="bg1"/>
                          </a:solidFill>
                          <a:latin typeface="+mn-lt"/>
                          <a:ea typeface="+mn-ea"/>
                          <a:cs typeface="+mn-cs"/>
                        </a:rPr>
                        <a:t>Pbo+abi</a:t>
                      </a:r>
                      <a:endParaRPr lang="en-US" sz="1400" b="1" kern="1200" noProof="0" dirty="0">
                        <a:solidFill>
                          <a:schemeClr val="bg1"/>
                        </a:solidFill>
                        <a:latin typeface="+mn-lt"/>
                        <a:ea typeface="+mn-ea"/>
                        <a:cs typeface="+mn-cs"/>
                      </a:endParaRPr>
                    </a:p>
                    <a:p>
                      <a:pPr marL="0" algn="ctr" defTabSz="914400" rtl="0" eaLnBrk="1" latinLnBrk="0" hangingPunct="1"/>
                      <a:r>
                        <a:rPr lang="en-US" sz="1400" b="1" kern="1200" noProof="0" dirty="0">
                          <a:solidFill>
                            <a:schemeClr val="bg1"/>
                          </a:solidFill>
                          <a:latin typeface="+mn-lt"/>
                          <a:ea typeface="+mn-ea"/>
                          <a:cs typeface="+mn-cs"/>
                        </a:rPr>
                        <a:t>(N=503)</a:t>
                      </a:r>
                    </a:p>
                  </a:txBody>
                  <a:tcPr marT="0" anchor="ctr">
                    <a:lnL w="12700" cap="flat" cmpd="sng" algn="ctr">
                      <a:solidFill>
                        <a:srgbClr val="203864"/>
                      </a:solidFill>
                      <a:prstDash val="solid"/>
                      <a:round/>
                      <a:headEnd type="none" w="med" len="med"/>
                      <a:tailEnd type="none" w="med" len="med"/>
                    </a:lnL>
                    <a:lnR w="12700" cap="flat" cmpd="sng" algn="ctr">
                      <a:solidFill>
                        <a:srgbClr val="203864"/>
                      </a:solidFill>
                      <a:prstDash val="solid"/>
                      <a:round/>
                      <a:headEnd type="none" w="med" len="med"/>
                      <a:tailEnd type="none" w="med" len="med"/>
                    </a:lnR>
                    <a:lnT w="12700" cap="flat" cmpd="sng" algn="ctr">
                      <a:solidFill>
                        <a:srgbClr val="203864"/>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0006F"/>
                    </a:solidFill>
                  </a:tcPr>
                </a:tc>
                <a:extLst>
                  <a:ext uri="{0D108BD9-81ED-4DB2-BD59-A6C34878D82A}">
                    <a16:rowId xmlns:a16="http://schemas.microsoft.com/office/drawing/2014/main" val="2534889841"/>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261 (51.9)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40 (8.0)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18027408"/>
                  </a:ext>
                </a:extLst>
              </a:tr>
              <a:tr h="27787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31 (6.2)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 (0.4)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010161496"/>
                  </a:ext>
                </a:extLst>
              </a:tr>
              <a:tr h="277536">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12 (3–43)</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142 (28–339)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283592731"/>
                  </a:ext>
                </a:extLst>
              </a:tr>
              <a:tr h="264320">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1555723704"/>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63 (12.5)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 (0.2)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749227388"/>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22 (4.4)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4143462032"/>
                  </a:ext>
                </a:extLst>
              </a:tr>
              <a:tr h="264320">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5 (1.0)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834635822"/>
                  </a:ext>
                </a:extLst>
              </a:tr>
              <a:tr h="598023">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167 (33.2)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19 (3.8)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07468336"/>
                  </a:ext>
                </a:extLst>
              </a:tr>
              <a:tr h="792959">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238 (47.3)</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45 (8.9)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7C6DB"/>
                    </a:solidFill>
                  </a:tcPr>
                </a:tc>
                <a:tc>
                  <a:txBody>
                    <a:bodyPr/>
                    <a:lstStyle/>
                    <a:p>
                      <a:pPr marL="0" algn="ctr" defTabSz="914400" rtl="0" eaLnBrk="1" latinLnBrk="0" hangingPunct="1">
                        <a:lnSpc>
                          <a:spcPct val="100000"/>
                        </a:lnSpc>
                        <a:spcAft>
                          <a:spcPts val="300"/>
                        </a:spcAft>
                        <a:buNone/>
                      </a:pPr>
                      <a:endParaRPr lang="en-US" sz="1400" kern="1200" noProof="0" dirty="0">
                        <a:solidFill>
                          <a:schemeClr val="dk1"/>
                        </a:solidFill>
                        <a:effectLst/>
                        <a:latin typeface="+mn-lt"/>
                        <a:ea typeface="+mn-ea"/>
                        <a:cs typeface="+mn-cs"/>
                      </a:endParaRP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36 (7.2)</a:t>
                      </a:r>
                    </a:p>
                    <a:p>
                      <a:pPr marL="0" algn="ctr" defTabSz="914400" rtl="0" eaLnBrk="1" latinLnBrk="0" hangingPunct="1">
                        <a:lnSpc>
                          <a:spcPct val="100000"/>
                        </a:lnSpc>
                        <a:spcAft>
                          <a:spcPts val="300"/>
                        </a:spcAft>
                        <a:buNone/>
                      </a:pPr>
                      <a:r>
                        <a:rPr lang="en-US" sz="1400" kern="1200" noProof="0" dirty="0">
                          <a:solidFill>
                            <a:schemeClr val="dk1"/>
                          </a:solidFill>
                          <a:effectLst/>
                          <a:latin typeface="+mn-lt"/>
                          <a:ea typeface="+mn-ea"/>
                          <a:cs typeface="+mn-cs"/>
                        </a:rPr>
                        <a:t>4 (0.8)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EBF1"/>
                    </a:solidFill>
                  </a:tcPr>
                </a:tc>
                <a:extLst>
                  <a:ext uri="{0D108BD9-81ED-4DB2-BD59-A6C34878D82A}">
                    <a16:rowId xmlns:a16="http://schemas.microsoft.com/office/drawing/2014/main" val="2741651915"/>
                  </a:ext>
                </a:extLst>
              </a:tr>
            </a:tbl>
          </a:graphicData>
        </a:graphic>
      </p:graphicFrame>
      <p:sp>
        <p:nvSpPr>
          <p:cNvPr id="12" name="TextBox 11">
            <a:extLst>
              <a:ext uri="{FF2B5EF4-FFF2-40B4-BE49-F238E27FC236}">
                <a16:creationId xmlns:a16="http://schemas.microsoft.com/office/drawing/2014/main" id="{0DD2652B-7437-94AB-93E9-A61A6FCB7F35}"/>
              </a:ext>
            </a:extLst>
          </p:cNvPr>
          <p:cNvSpPr txBox="1"/>
          <p:nvPr/>
        </p:nvSpPr>
        <p:spPr>
          <a:xfrm>
            <a:off x="6256259" y="1415168"/>
            <a:ext cx="23409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Diarrhea</a:t>
            </a:r>
          </a:p>
        </p:txBody>
      </p:sp>
      <p:sp>
        <p:nvSpPr>
          <p:cNvPr id="2" name="TextBox 1">
            <a:extLst>
              <a:ext uri="{FF2B5EF4-FFF2-40B4-BE49-F238E27FC236}">
                <a16:creationId xmlns:a16="http://schemas.microsoft.com/office/drawing/2014/main" id="{A351BC17-EED6-01B8-D06C-0DAD50874B17}"/>
              </a:ext>
            </a:extLst>
          </p:cNvPr>
          <p:cNvSpPr txBox="1"/>
          <p:nvPr/>
        </p:nvSpPr>
        <p:spPr>
          <a:xfrm>
            <a:off x="8471686" y="6519446"/>
            <a:ext cx="372031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Courtesy of Michael Lai, MSN, ARNP, NP-C.</a:t>
            </a:r>
          </a:p>
        </p:txBody>
      </p:sp>
    </p:spTree>
    <p:extLst>
      <p:ext uri="{BB962C8B-B14F-4D97-AF65-F5344CB8AC3E}">
        <p14:creationId xmlns:p14="http://schemas.microsoft.com/office/powerpoint/2010/main" val="2908340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FD1C-E826-4EE9-247F-4859E8739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3ACF8-76D7-EBEC-C6B1-AC1DAA766BEE}"/>
              </a:ext>
            </a:extLst>
          </p:cNvPr>
          <p:cNvSpPr>
            <a:spLocks noGrp="1"/>
          </p:cNvSpPr>
          <p:nvPr>
            <p:ph type="title"/>
          </p:nvPr>
        </p:nvSpPr>
        <p:spPr>
          <a:xfrm>
            <a:off x="916516" y="116632"/>
            <a:ext cx="10358967" cy="1196752"/>
          </a:xfrm>
        </p:spPr>
        <p:txBody>
          <a:bodyPr/>
          <a:lstStyle/>
          <a:p>
            <a:r>
              <a:rPr lang="en-US" sz="3200" dirty="0">
                <a:solidFill>
                  <a:srgbClr val="0432FF"/>
                </a:solidFill>
              </a:rPr>
              <a:t>Dr Tagawa — Disclosures</a:t>
            </a:r>
          </a:p>
        </p:txBody>
      </p:sp>
      <p:graphicFrame>
        <p:nvGraphicFramePr>
          <p:cNvPr id="5" name="Content Placeholder 3">
            <a:extLst>
              <a:ext uri="{FF2B5EF4-FFF2-40B4-BE49-F238E27FC236}">
                <a16:creationId xmlns:a16="http://schemas.microsoft.com/office/drawing/2014/main" id="{427AAF8F-9B9B-899A-7DCD-E7A9F0324E45}"/>
              </a:ext>
            </a:extLst>
          </p:cNvPr>
          <p:cNvGraphicFramePr>
            <a:graphicFrameLocks/>
          </p:cNvGraphicFramePr>
          <p:nvPr>
            <p:extLst>
              <p:ext uri="{D42A27DB-BD31-4B8C-83A1-F6EECF244321}">
                <p14:modId xmlns:p14="http://schemas.microsoft.com/office/powerpoint/2010/main" val="2351793104"/>
              </p:ext>
            </p:extLst>
          </p:nvPr>
        </p:nvGraphicFramePr>
        <p:xfrm>
          <a:off x="695401" y="1323954"/>
          <a:ext cx="11017224" cy="4481308"/>
        </p:xfrm>
        <a:graphic>
          <a:graphicData uri="http://schemas.openxmlformats.org/drawingml/2006/table">
            <a:tbl>
              <a:tblPr firstRow="1" bandRow="1">
                <a:tableStyleId>{F2DE63D5-997A-4646-A377-4702673A728D}</a:tableStyleId>
              </a:tblPr>
              <a:tblGrid>
                <a:gridCol w="3024335">
                  <a:extLst>
                    <a:ext uri="{9D8B030D-6E8A-4147-A177-3AD203B41FA5}">
                      <a16:colId xmlns:a16="http://schemas.microsoft.com/office/drawing/2014/main" val="20000"/>
                    </a:ext>
                  </a:extLst>
                </a:gridCol>
                <a:gridCol w="7992889">
                  <a:extLst>
                    <a:ext uri="{9D8B030D-6E8A-4147-A177-3AD203B41FA5}">
                      <a16:colId xmlns:a16="http://schemas.microsoft.com/office/drawing/2014/main" val="20001"/>
                    </a:ext>
                  </a:extLst>
                </a:gridCol>
              </a:tblGrid>
              <a:tr h="1809759">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Abdera Therapeutics, Bayer HealthCare Pharmaceuticals, </a:t>
                      </a:r>
                      <a:r>
                        <a:rPr lang="en-US" sz="1800" b="0" kern="1200" dirty="0" err="1">
                          <a:solidFill>
                            <a:schemeClr val="tx1"/>
                          </a:solidFill>
                          <a:effectLst/>
                          <a:latin typeface="+mn-lt"/>
                          <a:ea typeface="+mn-ea"/>
                          <a:cs typeface="+mn-cs"/>
                        </a:rPr>
                        <a:t>Biohaven</a:t>
                      </a:r>
                      <a:r>
                        <a:rPr lang="en-US" sz="1800" b="0" kern="1200" dirty="0">
                          <a:solidFill>
                            <a:schemeClr val="tx1"/>
                          </a:solidFill>
                          <a:effectLst/>
                          <a:latin typeface="+mn-lt"/>
                          <a:ea typeface="+mn-ea"/>
                          <a:cs typeface="+mn-cs"/>
                        </a:rPr>
                        <a:t>, Blue Earth Diagnostics, Boston Scientific Corporation, Clarity Pharmaceuticals, Convergent Therapeutics Inc, Daiichi Sankyo Inc, EMD Serono Inc, GE Healthcare, Gilead Sciences Inc, Johnson &amp; Johnson, </a:t>
                      </a:r>
                      <a:r>
                        <a:rPr lang="en-US" sz="1800" b="0" kern="1200" dirty="0" err="1">
                          <a:solidFill>
                            <a:schemeClr val="tx1"/>
                          </a:solidFill>
                          <a:effectLst/>
                          <a:latin typeface="+mn-lt"/>
                          <a:ea typeface="+mn-ea"/>
                          <a:cs typeface="+mn-cs"/>
                        </a:rPr>
                        <a:t>Lantheus</a:t>
                      </a:r>
                      <a:r>
                        <a:rPr lang="en-US" sz="1800" b="0" kern="1200" dirty="0">
                          <a:solidFill>
                            <a:schemeClr val="tx1"/>
                          </a:solidFill>
                          <a:effectLst/>
                          <a:latin typeface="+mn-lt"/>
                          <a:ea typeface="+mn-ea"/>
                          <a:cs typeface="+mn-cs"/>
                        </a:rPr>
                        <a:t>, Lilly, Merck, </a:t>
                      </a:r>
                      <a:r>
                        <a:rPr lang="en-US" sz="1800" b="0" kern="1200" dirty="0" err="1">
                          <a:solidFill>
                            <a:schemeClr val="tx1"/>
                          </a:solidFill>
                          <a:effectLst/>
                          <a:latin typeface="+mn-lt"/>
                          <a:ea typeface="+mn-ea"/>
                          <a:cs typeface="+mn-cs"/>
                        </a:rPr>
                        <a:t>Myovant</a:t>
                      </a:r>
                      <a:r>
                        <a:rPr lang="en-US" sz="1800" b="0" kern="1200" dirty="0">
                          <a:solidFill>
                            <a:schemeClr val="tx1"/>
                          </a:solidFill>
                          <a:effectLst/>
                          <a:latin typeface="+mn-lt"/>
                          <a:ea typeface="+mn-ea"/>
                          <a:cs typeface="+mn-cs"/>
                        </a:rPr>
                        <a:t> Sciences, Novartis, Pfizer Inc, Regeneron Pharmaceuticals Inc,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20327">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AIQ Solutions, Bayer HealthCare Pharmaceuticals, Clarity Pharmaceuticals, Gilead Sciences Inc, </a:t>
                      </a:r>
                      <a:r>
                        <a:rPr lang="en-US" sz="1800" b="0" kern="1200" dirty="0" err="1">
                          <a:solidFill>
                            <a:schemeClr val="tx1"/>
                          </a:solidFill>
                          <a:effectLst/>
                          <a:latin typeface="+mn-lt"/>
                          <a:ea typeface="+mn-ea"/>
                          <a:cs typeface="+mn-cs"/>
                        </a:rPr>
                        <a:t>Janux</a:t>
                      </a:r>
                      <a:r>
                        <a:rPr lang="en-US" sz="1800" b="0" kern="1200" dirty="0">
                          <a:solidFill>
                            <a:schemeClr val="tx1"/>
                          </a:solidFill>
                          <a:effectLst/>
                          <a:latin typeface="+mn-lt"/>
                          <a:ea typeface="+mn-ea"/>
                          <a:cs typeface="+mn-cs"/>
                        </a:rPr>
                        <a:t> Therapeutics, Johnson &amp; Johnson, Lilly, Merck, Novartis, Pfizer Inc, </a:t>
                      </a:r>
                      <a:r>
                        <a:rPr lang="en-US" sz="1800" b="0" kern="1200" dirty="0" err="1">
                          <a:solidFill>
                            <a:schemeClr val="tx1"/>
                          </a:solidFill>
                          <a:effectLst/>
                          <a:latin typeface="+mn-lt"/>
                          <a:ea typeface="+mn-ea"/>
                          <a:cs typeface="+mn-cs"/>
                        </a:rPr>
                        <a:t>Telix</a:t>
                      </a:r>
                      <a:r>
                        <a:rPr lang="en-US" sz="1800" b="0" kern="1200" dirty="0">
                          <a:solidFill>
                            <a:schemeClr val="tx1"/>
                          </a:solidFill>
                          <a:effectLst/>
                          <a:latin typeface="+mn-lt"/>
                          <a:ea typeface="+mn-ea"/>
                          <a:cs typeface="+mn-cs"/>
                        </a:rPr>
                        <a:t> Pharmaceuticals Limited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775611">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Boston Scientific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922833"/>
                  </a:ext>
                </a:extLst>
              </a:tr>
              <a:tr h="775611">
                <a:tc>
                  <a:txBody>
                    <a:bodyPr/>
                    <a:lstStyle/>
                    <a:p>
                      <a:r>
                        <a:rPr lang="en-US" sz="1800" b="1" kern="1200" dirty="0">
                          <a:solidFill>
                            <a:schemeClr val="tx1"/>
                          </a:solidFill>
                          <a:effectLst/>
                          <a:latin typeface="+mn-lt"/>
                          <a:ea typeface="+mn-ea"/>
                          <a:cs typeface="+mn-cs"/>
                        </a:rPr>
                        <a:t>Stock OPTIONS — Private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Convergent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8573827"/>
                  </a:ext>
                </a:extLst>
              </a:tr>
            </a:tbl>
          </a:graphicData>
        </a:graphic>
      </p:graphicFrame>
    </p:spTree>
    <p:custDataLst>
      <p:tags r:id="rId1"/>
    </p:custDataLst>
    <p:extLst>
      <p:ext uri="{BB962C8B-B14F-4D97-AF65-F5344CB8AC3E}">
        <p14:creationId xmlns:p14="http://schemas.microsoft.com/office/powerpoint/2010/main" val="32820770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043C-7872-3C1D-AA40-460AD31FE9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695325-29A8-1DDE-5F2C-8198026DB5A0}"/>
              </a:ext>
            </a:extLst>
          </p:cNvPr>
          <p:cNvSpPr>
            <a:spLocks noGrp="1"/>
          </p:cNvSpPr>
          <p:nvPr>
            <p:ph type="body" sz="quarter" idx="16"/>
          </p:nvPr>
        </p:nvSpPr>
        <p:spPr/>
        <p:txBody>
          <a:bodyPr/>
          <a:lstStyle/>
          <a:p>
            <a:r>
              <a:rPr lang="en-US" dirty="0"/>
              <a:t>CAPitello-</a:t>
            </a:r>
            <a:r>
              <a:rPr lang="en-US" dirty="0">
                <a:solidFill>
                  <a:srgbClr val="FF0000"/>
                </a:solidFill>
              </a:rPr>
              <a:t>291</a:t>
            </a:r>
            <a:r>
              <a:rPr lang="en-US" dirty="0"/>
              <a:t>: most frequent AEs in the overall population</a:t>
            </a:r>
          </a:p>
        </p:txBody>
      </p:sp>
      <p:sp>
        <p:nvSpPr>
          <p:cNvPr id="49" name="Footer Placeholder 3">
            <a:extLst>
              <a:ext uri="{FF2B5EF4-FFF2-40B4-BE49-F238E27FC236}">
                <a16:creationId xmlns:a16="http://schemas.microsoft.com/office/drawing/2014/main" id="{18139B62-7CCD-9923-B29D-94154C5D9662}"/>
              </a:ext>
            </a:extLst>
          </p:cNvPr>
          <p:cNvSpPr txBox="1">
            <a:spLocks/>
          </p:cNvSpPr>
          <p:nvPr/>
        </p:nvSpPr>
        <p:spPr>
          <a:xfrm>
            <a:off x="81280" y="6437636"/>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Turner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2023;388: 2058-2070 </a:t>
            </a:r>
          </a:p>
        </p:txBody>
      </p:sp>
      <p:sp>
        <p:nvSpPr>
          <p:cNvPr id="2" name="Rectangle 1">
            <a:extLst>
              <a:ext uri="{FF2B5EF4-FFF2-40B4-BE49-F238E27FC236}">
                <a16:creationId xmlns:a16="http://schemas.microsoft.com/office/drawing/2014/main" id="{DCF287E7-F3C9-EF2F-FCBE-14C3CFB80DA8}"/>
              </a:ext>
            </a:extLst>
          </p:cNvPr>
          <p:cNvSpPr>
            <a:spLocks noChangeArrowheads="1"/>
          </p:cNvSpPr>
          <p:nvPr/>
        </p:nvSpPr>
        <p:spPr bwMode="auto">
          <a:xfrm>
            <a:off x="11441151" y="-88360591"/>
            <a:ext cx="6660128" cy="14759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061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C4C1C0"/>
                </a:solidFill>
                <a:effectLst/>
                <a:uLnTx/>
                <a:uFillTx/>
                <a:latin typeface="Schibsted Grotesk"/>
                <a:ea typeface="+mn-ea"/>
                <a:cs typeface="+mn-cs"/>
              </a:rPr>
              <a:t>Table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26" name="Picture 2">
            <a:extLst>
              <a:ext uri="{FF2B5EF4-FFF2-40B4-BE49-F238E27FC236}">
                <a16:creationId xmlns:a16="http://schemas.microsoft.com/office/drawing/2014/main" id="{6E5AE707-FF76-8771-97CB-52529F30A9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17147" y="1080286"/>
            <a:ext cx="10757705" cy="545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0304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E0F60F-A11E-9CF6-9871-7547B0083302}"/>
              </a:ext>
            </a:extLst>
          </p:cNvPr>
          <p:cNvSpPr>
            <a:spLocks noGrp="1"/>
          </p:cNvSpPr>
          <p:nvPr>
            <p:ph type="body" sz="quarter" idx="16"/>
          </p:nvPr>
        </p:nvSpPr>
        <p:spPr/>
        <p:txBody>
          <a:bodyPr/>
          <a:lstStyle/>
          <a:p>
            <a:r>
              <a:rPr lang="en-US" dirty="0" err="1"/>
              <a:t>Capivasertib</a:t>
            </a:r>
            <a:r>
              <a:rPr lang="en-US" dirty="0"/>
              <a:t>: Diarrhea management</a:t>
            </a:r>
          </a:p>
        </p:txBody>
      </p:sp>
      <p:graphicFrame>
        <p:nvGraphicFramePr>
          <p:cNvPr id="12" name="Table 11">
            <a:extLst>
              <a:ext uri="{FF2B5EF4-FFF2-40B4-BE49-F238E27FC236}">
                <a16:creationId xmlns:a16="http://schemas.microsoft.com/office/drawing/2014/main" id="{1E51A426-0FEF-B0E6-8038-FD481DDC7247}"/>
              </a:ext>
            </a:extLst>
          </p:cNvPr>
          <p:cNvGraphicFramePr>
            <a:graphicFrameLocks noGrp="1"/>
          </p:cNvGraphicFramePr>
          <p:nvPr/>
        </p:nvGraphicFramePr>
        <p:xfrm>
          <a:off x="2378924" y="1360449"/>
          <a:ext cx="9813076" cy="1463040"/>
        </p:xfrm>
        <a:graphic>
          <a:graphicData uri="http://schemas.openxmlformats.org/drawingml/2006/table">
            <a:tbl>
              <a:tblPr/>
              <a:tblGrid>
                <a:gridCol w="2453269">
                  <a:extLst>
                    <a:ext uri="{9D8B030D-6E8A-4147-A177-3AD203B41FA5}">
                      <a16:colId xmlns:a16="http://schemas.microsoft.com/office/drawing/2014/main" val="19978575"/>
                    </a:ext>
                  </a:extLst>
                </a:gridCol>
                <a:gridCol w="2453269">
                  <a:extLst>
                    <a:ext uri="{9D8B030D-6E8A-4147-A177-3AD203B41FA5}">
                      <a16:colId xmlns:a16="http://schemas.microsoft.com/office/drawing/2014/main" val="450480893"/>
                    </a:ext>
                  </a:extLst>
                </a:gridCol>
                <a:gridCol w="2453269">
                  <a:extLst>
                    <a:ext uri="{9D8B030D-6E8A-4147-A177-3AD203B41FA5}">
                      <a16:colId xmlns:a16="http://schemas.microsoft.com/office/drawing/2014/main" val="1467252614"/>
                    </a:ext>
                  </a:extLst>
                </a:gridCol>
                <a:gridCol w="2453269">
                  <a:extLst>
                    <a:ext uri="{9D8B030D-6E8A-4147-A177-3AD203B41FA5}">
                      <a16:colId xmlns:a16="http://schemas.microsoft.com/office/drawing/2014/main" val="3139891250"/>
                    </a:ext>
                  </a:extLst>
                </a:gridCol>
              </a:tblGrid>
              <a:tr h="0">
                <a:tc>
                  <a:txBody>
                    <a:bodyPr/>
                    <a:lstStyle/>
                    <a:p>
                      <a:pPr algn="ctr">
                        <a:buNone/>
                      </a:pPr>
                      <a:r>
                        <a:rPr lang="en-US" u="sng" dirty="0"/>
                        <a:t>Dose Level</a:t>
                      </a:r>
                    </a:p>
                  </a:txBody>
                  <a:tcPr anchor="ctr">
                    <a:lnL>
                      <a:noFill/>
                    </a:lnL>
                    <a:lnR>
                      <a:noFill/>
                    </a:lnR>
                    <a:lnT>
                      <a:noFill/>
                    </a:lnT>
                    <a:lnB>
                      <a:noFill/>
                    </a:lnB>
                    <a:noFill/>
                  </a:tcPr>
                </a:tc>
                <a:tc>
                  <a:txBody>
                    <a:bodyPr/>
                    <a:lstStyle/>
                    <a:p>
                      <a:pPr algn="ctr">
                        <a:buNone/>
                      </a:pPr>
                      <a:r>
                        <a:rPr lang="en-US" u="sng" dirty="0" err="1"/>
                        <a:t>Capivasertib</a:t>
                      </a:r>
                      <a:r>
                        <a:rPr lang="en-US" u="sng" dirty="0"/>
                        <a:t> Dose</a:t>
                      </a:r>
                    </a:p>
                  </a:txBody>
                  <a:tcPr anchor="ctr">
                    <a:lnL>
                      <a:noFill/>
                    </a:lnL>
                    <a:lnR>
                      <a:noFill/>
                    </a:lnR>
                    <a:lnT>
                      <a:noFill/>
                    </a:lnT>
                    <a:lnB>
                      <a:noFill/>
                    </a:lnB>
                    <a:noFill/>
                  </a:tcPr>
                </a:tc>
                <a:tc>
                  <a:txBody>
                    <a:bodyPr/>
                    <a:lstStyle/>
                    <a:p>
                      <a:pPr algn="ctr">
                        <a:buNone/>
                      </a:pPr>
                      <a:r>
                        <a:rPr lang="en-US" u="sng" dirty="0"/>
                        <a:t>Schedule</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1193123701"/>
                  </a:ext>
                </a:extLst>
              </a:tr>
              <a:tr h="0">
                <a:tc>
                  <a:txBody>
                    <a:bodyPr/>
                    <a:lstStyle/>
                    <a:p>
                      <a:pPr algn="ctr">
                        <a:buNone/>
                      </a:pPr>
                      <a:r>
                        <a:rPr lang="en-US" b="1" dirty="0"/>
                        <a:t>Starting dose</a:t>
                      </a:r>
                      <a:endParaRPr lang="en-US" dirty="0"/>
                    </a:p>
                  </a:txBody>
                  <a:tcPr anchor="ctr">
                    <a:lnL>
                      <a:noFill/>
                    </a:lnL>
                    <a:lnR>
                      <a:noFill/>
                    </a:lnR>
                    <a:lnT>
                      <a:noFill/>
                    </a:lnT>
                    <a:lnB>
                      <a:noFill/>
                    </a:lnB>
                    <a:noFill/>
                  </a:tcPr>
                </a:tc>
                <a:tc>
                  <a:txBody>
                    <a:bodyPr/>
                    <a:lstStyle/>
                    <a:p>
                      <a:pPr algn="ctr">
                        <a:buNone/>
                      </a:pPr>
                      <a:r>
                        <a:rPr lang="en-US" dirty="0"/>
                        <a:t>400 mg twice daily</a:t>
                      </a:r>
                    </a:p>
                  </a:txBody>
                  <a:tcPr anchor="ctr">
                    <a:lnL>
                      <a:noFill/>
                    </a:lnL>
                    <a:lnR>
                      <a:noFill/>
                    </a:lnR>
                    <a:lnT>
                      <a:noFill/>
                    </a:lnT>
                    <a:lnB>
                      <a:noFill/>
                    </a:lnB>
                    <a:noFill/>
                  </a:tcPr>
                </a:tc>
                <a:tc>
                  <a:txBody>
                    <a:bodyPr/>
                    <a:lstStyle/>
                    <a:p>
                      <a:pPr algn="ctr">
                        <a:buNone/>
                      </a:pPr>
                      <a:r>
                        <a:rPr lang="en-US"/>
                        <a:t>4 days on, 3 days off</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7231093"/>
                  </a:ext>
                </a:extLst>
              </a:tr>
              <a:tr h="0">
                <a:tc>
                  <a:txBody>
                    <a:bodyPr/>
                    <a:lstStyle/>
                    <a:p>
                      <a:pPr algn="ctr">
                        <a:buNone/>
                      </a:pPr>
                      <a:r>
                        <a:rPr lang="en-US" b="1"/>
                        <a:t>First dose reduction</a:t>
                      </a:r>
                      <a:endParaRPr lang="en-US"/>
                    </a:p>
                  </a:txBody>
                  <a:tcPr anchor="ctr">
                    <a:lnL>
                      <a:noFill/>
                    </a:lnL>
                    <a:lnR>
                      <a:noFill/>
                    </a:lnR>
                    <a:lnT>
                      <a:noFill/>
                    </a:lnT>
                    <a:lnB>
                      <a:noFill/>
                    </a:lnB>
                    <a:noFill/>
                  </a:tcPr>
                </a:tc>
                <a:tc>
                  <a:txBody>
                    <a:bodyPr/>
                    <a:lstStyle/>
                    <a:p>
                      <a:pPr algn="ctr">
                        <a:buNone/>
                      </a:pPr>
                      <a:r>
                        <a:rPr lang="en-US" dirty="0"/>
                        <a:t>320 mg twice daily</a:t>
                      </a:r>
                    </a:p>
                  </a:txBody>
                  <a:tcPr anchor="ctr">
                    <a:lnL>
                      <a:noFill/>
                    </a:lnL>
                    <a:lnR>
                      <a:noFill/>
                    </a:lnR>
                    <a:lnT>
                      <a:noFill/>
                    </a:lnT>
                    <a:lnB>
                      <a:noFill/>
                    </a:lnB>
                    <a:noFill/>
                  </a:tcPr>
                </a:tc>
                <a:tc>
                  <a:txBody>
                    <a:bodyPr/>
                    <a:lstStyle/>
                    <a:p>
                      <a:pPr algn="ctr">
                        <a:buNone/>
                      </a:pPr>
                      <a:r>
                        <a:rPr lang="en-US" dirty="0"/>
                        <a:t>4 days on, 3 days off</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835389811"/>
                  </a:ext>
                </a:extLst>
              </a:tr>
              <a:tr h="0">
                <a:tc>
                  <a:txBody>
                    <a:bodyPr/>
                    <a:lstStyle/>
                    <a:p>
                      <a:pPr algn="ctr">
                        <a:buNone/>
                      </a:pPr>
                      <a:r>
                        <a:rPr lang="en-US" b="1"/>
                        <a:t>Second dose reduction</a:t>
                      </a:r>
                      <a:endParaRPr lang="en-US"/>
                    </a:p>
                  </a:txBody>
                  <a:tcPr anchor="ctr">
                    <a:lnL>
                      <a:noFill/>
                    </a:lnL>
                    <a:lnR>
                      <a:noFill/>
                    </a:lnR>
                    <a:lnT>
                      <a:noFill/>
                    </a:lnT>
                    <a:lnB>
                      <a:noFill/>
                    </a:lnB>
                    <a:noFill/>
                  </a:tcPr>
                </a:tc>
                <a:tc>
                  <a:txBody>
                    <a:bodyPr/>
                    <a:lstStyle/>
                    <a:p>
                      <a:pPr algn="ctr">
                        <a:buNone/>
                      </a:pPr>
                      <a:r>
                        <a:rPr lang="en-US"/>
                        <a:t>200 mg twice daily</a:t>
                      </a:r>
                    </a:p>
                  </a:txBody>
                  <a:tcPr anchor="ctr">
                    <a:lnL>
                      <a:noFill/>
                    </a:lnL>
                    <a:lnR>
                      <a:noFill/>
                    </a:lnR>
                    <a:lnT>
                      <a:noFill/>
                    </a:lnT>
                    <a:lnB>
                      <a:noFill/>
                    </a:lnB>
                    <a:noFill/>
                  </a:tcPr>
                </a:tc>
                <a:tc>
                  <a:txBody>
                    <a:bodyPr/>
                    <a:lstStyle/>
                    <a:p>
                      <a:pPr algn="ctr">
                        <a:buNone/>
                      </a:pPr>
                      <a:r>
                        <a:rPr lang="en-US" dirty="0"/>
                        <a:t>4 days on, 3 days off</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520557355"/>
                  </a:ext>
                </a:extLst>
              </a:tr>
            </a:tbl>
          </a:graphicData>
        </a:graphic>
      </p:graphicFrame>
      <p:sp>
        <p:nvSpPr>
          <p:cNvPr id="13" name="TextBox 12">
            <a:extLst>
              <a:ext uri="{FF2B5EF4-FFF2-40B4-BE49-F238E27FC236}">
                <a16:creationId xmlns:a16="http://schemas.microsoft.com/office/drawing/2014/main" id="{8346A82D-0FEA-7246-C4F4-06E2626E0D66}"/>
              </a:ext>
            </a:extLst>
          </p:cNvPr>
          <p:cNvSpPr txBox="1"/>
          <p:nvPr/>
        </p:nvSpPr>
        <p:spPr>
          <a:xfrm>
            <a:off x="869795" y="3122341"/>
            <a:ext cx="10392937" cy="3693319"/>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 Grade 1. Resume at same dose or one lower dose if recovery ≤ 28 days; reduce by one level if &gt; 28 days. For recurrence, reduce by one dose level.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 Grade 1. Resume at same dose or one lower dose if recovery ≤ 28 days; permanently discontinue if &gt; 28 days.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Permanently discontinue.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Patients should be advised to increase oral fluids and start antidiarrheal treatment (e.g., loperamide) at the first sign of diarrhea.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Consider secondary prophylaxis with loperamide for patients who experienced diarrhea in prior cycles.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3">
            <a:extLst>
              <a:ext uri="{FF2B5EF4-FFF2-40B4-BE49-F238E27FC236}">
                <a16:creationId xmlns:a16="http://schemas.microsoft.com/office/drawing/2014/main" id="{0089B57E-0228-8328-2AC5-63E7C408D97E}"/>
              </a:ext>
            </a:extLst>
          </p:cNvPr>
          <p:cNvSpPr txBox="1">
            <a:spLocks/>
          </p:cNvSpPr>
          <p:nvPr/>
        </p:nvSpPr>
        <p:spPr>
          <a:xfrm>
            <a:off x="81280" y="6437636"/>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FDA Drug Label.</a:t>
            </a:r>
          </a:p>
        </p:txBody>
      </p:sp>
    </p:spTree>
    <p:extLst>
      <p:ext uri="{BB962C8B-B14F-4D97-AF65-F5344CB8AC3E}">
        <p14:creationId xmlns:p14="http://schemas.microsoft.com/office/powerpoint/2010/main" val="5854732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DF55E-BF49-E9F6-B067-63E671AE575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5323C73-6B1D-C5F8-959B-4720D2FFE2E5}"/>
              </a:ext>
            </a:extLst>
          </p:cNvPr>
          <p:cNvSpPr>
            <a:spLocks noGrp="1"/>
          </p:cNvSpPr>
          <p:nvPr>
            <p:ph type="body" sz="quarter" idx="16"/>
          </p:nvPr>
        </p:nvSpPr>
        <p:spPr/>
        <p:txBody>
          <a:bodyPr/>
          <a:lstStyle/>
          <a:p>
            <a:r>
              <a:rPr lang="en-US" dirty="0" err="1"/>
              <a:t>Capivasertib</a:t>
            </a:r>
            <a:r>
              <a:rPr lang="en-US" dirty="0"/>
              <a:t>: Hyperglycemia management</a:t>
            </a:r>
          </a:p>
        </p:txBody>
      </p:sp>
      <p:sp>
        <p:nvSpPr>
          <p:cNvPr id="2" name="TextBox 1">
            <a:extLst>
              <a:ext uri="{FF2B5EF4-FFF2-40B4-BE49-F238E27FC236}">
                <a16:creationId xmlns:a16="http://schemas.microsoft.com/office/drawing/2014/main" id="{07785789-88C8-3F39-7F7C-10E21ECEA464}"/>
              </a:ext>
            </a:extLst>
          </p:cNvPr>
          <p:cNvSpPr txBox="1"/>
          <p:nvPr/>
        </p:nvSpPr>
        <p:spPr>
          <a:xfrm>
            <a:off x="713678" y="1405054"/>
            <a:ext cx="10816683"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Monitor fasting glucose at frequent intervals (baseline, then weekly during the first cycle is reasonable, regularly during first several cycles). Initiate or intensify oral anti-diabetic therapy (metformin preferred) early when glucose trends upward. HbA1c should be checked at baseline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FG &gt; ULN–160 mg/dL (or HbA1c &gt; 7%):</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Consider initiation or intensification of oral anti-diabetic treatment; no dose hold required.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FG 161–250 mg/dL: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FG ≤ 160 mg/dL. Resume at same dose if recovery ≤ 28 days; reduce by one level if &gt; 28 days.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FG 251–500 mg/dL: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FG ≤ 160 mg/dL. Resume at one lower dose if recovery ≤ 28 days; permanently discontinue if &gt; 28 days.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FG &gt; 500 mg/dL or life-threatening sequelae: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Permanently discontinue if FG persists ≥ 500 mg/dL after 24 hours or life-threatening sequelae occur. If FG falls to ≤ 500 mg/dL within 24 hours, follow guidance for the relevant grade.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ooter Placeholder 3">
            <a:extLst>
              <a:ext uri="{FF2B5EF4-FFF2-40B4-BE49-F238E27FC236}">
                <a16:creationId xmlns:a16="http://schemas.microsoft.com/office/drawing/2014/main" id="{75FCE9B5-B917-7E2F-C52E-F4D506208C28}"/>
              </a:ext>
            </a:extLst>
          </p:cNvPr>
          <p:cNvSpPr txBox="1">
            <a:spLocks/>
          </p:cNvSpPr>
          <p:nvPr/>
        </p:nvSpPr>
        <p:spPr>
          <a:xfrm>
            <a:off x="81280" y="6437636"/>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FDA Drug Label.</a:t>
            </a:r>
          </a:p>
        </p:txBody>
      </p:sp>
    </p:spTree>
    <p:extLst>
      <p:ext uri="{BB962C8B-B14F-4D97-AF65-F5344CB8AC3E}">
        <p14:creationId xmlns:p14="http://schemas.microsoft.com/office/powerpoint/2010/main" val="228515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7709F-0145-332B-8D7F-C199C4B7B0A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EB734B2-2B4E-9A7A-28CC-2E2712720EF6}"/>
              </a:ext>
            </a:extLst>
          </p:cNvPr>
          <p:cNvSpPr>
            <a:spLocks noGrp="1"/>
          </p:cNvSpPr>
          <p:nvPr>
            <p:ph type="body" sz="quarter" idx="16"/>
          </p:nvPr>
        </p:nvSpPr>
        <p:spPr/>
        <p:txBody>
          <a:bodyPr/>
          <a:lstStyle/>
          <a:p>
            <a:r>
              <a:rPr lang="en-US" dirty="0" err="1"/>
              <a:t>Capivasertib</a:t>
            </a:r>
            <a:r>
              <a:rPr lang="en-US" dirty="0"/>
              <a:t>: Cutaneous AE management</a:t>
            </a:r>
          </a:p>
        </p:txBody>
      </p:sp>
      <p:sp>
        <p:nvSpPr>
          <p:cNvPr id="2" name="TextBox 1">
            <a:extLst>
              <a:ext uri="{FF2B5EF4-FFF2-40B4-BE49-F238E27FC236}">
                <a16:creationId xmlns:a16="http://schemas.microsoft.com/office/drawing/2014/main" id="{B8814AB5-66F7-9F3E-F552-D42DE5ED7A40}"/>
              </a:ext>
            </a:extLst>
          </p:cNvPr>
          <p:cNvSpPr txBox="1"/>
          <p:nvPr/>
        </p:nvSpPr>
        <p:spPr>
          <a:xfrm>
            <a:off x="691376" y="1338146"/>
            <a:ext cx="10816683"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Monitor closely during the first 2–4 weeks. Initiate antihistamines and/or topical corticosteroids promptly. For severe or widespread rash, systemic corticosteroids may be needed.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 Grade 1, then resume at same dose. For persistent or recurrent Grade 2, reduce by one dose level.</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 Grade 1. Resume at same dose if recovery ≤ 28 days; reduce by one level if &gt; 28 days. Permanently discontinue for recurrent Grade 3.</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Permanently discontinue.</a:t>
            </a:r>
          </a:p>
        </p:txBody>
      </p:sp>
      <p:sp>
        <p:nvSpPr>
          <p:cNvPr id="3" name="Footer Placeholder 3">
            <a:extLst>
              <a:ext uri="{FF2B5EF4-FFF2-40B4-BE49-F238E27FC236}">
                <a16:creationId xmlns:a16="http://schemas.microsoft.com/office/drawing/2014/main" id="{44668A73-2FB5-6AB1-991F-8122A302FA39}"/>
              </a:ext>
            </a:extLst>
          </p:cNvPr>
          <p:cNvSpPr txBox="1">
            <a:spLocks/>
          </p:cNvSpPr>
          <p:nvPr/>
        </p:nvSpPr>
        <p:spPr>
          <a:xfrm>
            <a:off x="81280" y="6437636"/>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FDA Drug Label.</a:t>
            </a:r>
          </a:p>
        </p:txBody>
      </p:sp>
    </p:spTree>
    <p:extLst>
      <p:ext uri="{BB962C8B-B14F-4D97-AF65-F5344CB8AC3E}">
        <p14:creationId xmlns:p14="http://schemas.microsoft.com/office/powerpoint/2010/main" val="13313617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4C4C5-8AD7-68DF-5FEB-F1B368125BB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FB5661A-0359-B07D-8D6F-A52802251CA9}"/>
              </a:ext>
            </a:extLst>
          </p:cNvPr>
          <p:cNvSpPr>
            <a:spLocks noGrp="1"/>
          </p:cNvSpPr>
          <p:nvPr>
            <p:ph type="body" sz="quarter" idx="16"/>
          </p:nvPr>
        </p:nvSpPr>
        <p:spPr/>
        <p:txBody>
          <a:bodyPr/>
          <a:lstStyle/>
          <a:p>
            <a:r>
              <a:rPr lang="en-US" dirty="0" err="1"/>
              <a:t>Capivasertib</a:t>
            </a:r>
            <a:r>
              <a:rPr lang="en-US" dirty="0"/>
              <a:t>: </a:t>
            </a:r>
            <a:r>
              <a:rPr lang="en-US" dirty="0" err="1"/>
              <a:t>Cytopenias</a:t>
            </a:r>
            <a:r>
              <a:rPr lang="en-US" dirty="0"/>
              <a:t> monitoring and management</a:t>
            </a:r>
          </a:p>
        </p:txBody>
      </p:sp>
      <p:graphicFrame>
        <p:nvGraphicFramePr>
          <p:cNvPr id="2" name="Table 1">
            <a:extLst>
              <a:ext uri="{FF2B5EF4-FFF2-40B4-BE49-F238E27FC236}">
                <a16:creationId xmlns:a16="http://schemas.microsoft.com/office/drawing/2014/main" id="{4A0C690D-9CBA-C6F0-5107-A3E15C1B8921}"/>
              </a:ext>
            </a:extLst>
          </p:cNvPr>
          <p:cNvGraphicFramePr>
            <a:graphicFrameLocks noGrp="1"/>
          </p:cNvGraphicFramePr>
          <p:nvPr/>
        </p:nvGraphicFramePr>
        <p:xfrm>
          <a:off x="2109438" y="1278662"/>
          <a:ext cx="10515600" cy="2560320"/>
        </p:xfrm>
        <a:graphic>
          <a:graphicData uri="http://schemas.openxmlformats.org/drawingml/2006/table">
            <a:tbl>
              <a:tblPr/>
              <a:tblGrid>
                <a:gridCol w="2628900">
                  <a:extLst>
                    <a:ext uri="{9D8B030D-6E8A-4147-A177-3AD203B41FA5}">
                      <a16:colId xmlns:a16="http://schemas.microsoft.com/office/drawing/2014/main" val="1667341356"/>
                    </a:ext>
                  </a:extLst>
                </a:gridCol>
                <a:gridCol w="2628900">
                  <a:extLst>
                    <a:ext uri="{9D8B030D-6E8A-4147-A177-3AD203B41FA5}">
                      <a16:colId xmlns:a16="http://schemas.microsoft.com/office/drawing/2014/main" val="3330606113"/>
                    </a:ext>
                  </a:extLst>
                </a:gridCol>
                <a:gridCol w="2628900">
                  <a:extLst>
                    <a:ext uri="{9D8B030D-6E8A-4147-A177-3AD203B41FA5}">
                      <a16:colId xmlns:a16="http://schemas.microsoft.com/office/drawing/2014/main" val="7025319"/>
                    </a:ext>
                  </a:extLst>
                </a:gridCol>
                <a:gridCol w="2628900">
                  <a:extLst>
                    <a:ext uri="{9D8B030D-6E8A-4147-A177-3AD203B41FA5}">
                      <a16:colId xmlns:a16="http://schemas.microsoft.com/office/drawing/2014/main" val="3572125357"/>
                    </a:ext>
                  </a:extLst>
                </a:gridCol>
              </a:tblGrid>
              <a:tr h="0">
                <a:tc>
                  <a:txBody>
                    <a:bodyPr/>
                    <a:lstStyle/>
                    <a:p>
                      <a:pPr algn="ctr">
                        <a:buNone/>
                      </a:pPr>
                      <a:r>
                        <a:rPr lang="en-US" u="sng" dirty="0"/>
                        <a:t>Laboratory Abnormality</a:t>
                      </a:r>
                    </a:p>
                  </a:txBody>
                  <a:tcPr anchor="ctr">
                    <a:lnL>
                      <a:noFill/>
                    </a:lnL>
                    <a:lnR>
                      <a:noFill/>
                    </a:lnR>
                    <a:lnT>
                      <a:noFill/>
                    </a:lnT>
                    <a:lnB>
                      <a:noFill/>
                    </a:lnB>
                    <a:noFill/>
                  </a:tcPr>
                </a:tc>
                <a:tc>
                  <a:txBody>
                    <a:bodyPr/>
                    <a:lstStyle/>
                    <a:p>
                      <a:pPr algn="ctr">
                        <a:buNone/>
                      </a:pPr>
                      <a:r>
                        <a:rPr lang="en-US" u="sng" dirty="0" err="1"/>
                        <a:t>Capivasertib</a:t>
                      </a:r>
                      <a:r>
                        <a:rPr lang="en-US" u="sng" dirty="0"/>
                        <a:t> + </a:t>
                      </a:r>
                      <a:r>
                        <a:rPr lang="en-US" u="sng" dirty="0" err="1"/>
                        <a:t>Fulvestrant</a:t>
                      </a:r>
                      <a:endParaRPr lang="en-US" u="sng" dirty="0"/>
                    </a:p>
                  </a:txBody>
                  <a:tcPr anchor="ctr">
                    <a:lnL>
                      <a:noFill/>
                    </a:lnL>
                    <a:lnR>
                      <a:noFill/>
                    </a:lnR>
                    <a:lnT>
                      <a:noFill/>
                    </a:lnT>
                    <a:lnB>
                      <a:noFill/>
                    </a:lnB>
                    <a:noFill/>
                  </a:tcPr>
                </a:tc>
                <a:tc>
                  <a:txBody>
                    <a:bodyPr/>
                    <a:lstStyle/>
                    <a:p>
                      <a:pPr algn="ctr">
                        <a:buNone/>
                      </a:pPr>
                      <a:r>
                        <a:rPr lang="en-US" u="sng" dirty="0"/>
                        <a:t>Placebo + </a:t>
                      </a:r>
                      <a:r>
                        <a:rPr lang="en-US" u="sng" dirty="0" err="1"/>
                        <a:t>Fulvestrant</a:t>
                      </a:r>
                      <a:endParaRPr lang="en-US" u="sng" dirty="0"/>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239992058"/>
                  </a:ext>
                </a:extLst>
              </a:tr>
              <a:tr h="0">
                <a:tc>
                  <a:txBody>
                    <a:bodyPr/>
                    <a:lstStyle/>
                    <a:p>
                      <a:pPr algn="ctr">
                        <a:buNone/>
                      </a:pPr>
                      <a:endParaRPr lang="en-US"/>
                    </a:p>
                  </a:txBody>
                  <a:tcPr anchor="ctr">
                    <a:lnL>
                      <a:noFill/>
                    </a:lnL>
                    <a:lnR>
                      <a:noFill/>
                    </a:lnR>
                    <a:lnT>
                      <a:noFill/>
                    </a:lnT>
                    <a:lnB>
                      <a:noFill/>
                    </a:lnB>
                    <a:noFill/>
                  </a:tcPr>
                </a:tc>
                <a:tc>
                  <a:txBody>
                    <a:bodyPr/>
                    <a:lstStyle/>
                    <a:p>
                      <a:pPr algn="ctr">
                        <a:buNone/>
                      </a:pPr>
                      <a:r>
                        <a:rPr lang="en-US" dirty="0"/>
                        <a:t>All Grades (%)</a:t>
                      </a:r>
                    </a:p>
                  </a:txBody>
                  <a:tcPr anchor="ctr">
                    <a:lnL>
                      <a:noFill/>
                    </a:lnL>
                    <a:lnR>
                      <a:noFill/>
                    </a:lnR>
                    <a:lnT>
                      <a:noFill/>
                    </a:lnT>
                    <a:lnB>
                      <a:noFill/>
                    </a:lnB>
                    <a:noFill/>
                  </a:tcPr>
                </a:tc>
                <a:tc>
                  <a:txBody>
                    <a:bodyPr/>
                    <a:lstStyle/>
                    <a:p>
                      <a:pPr algn="ctr">
                        <a:buNone/>
                      </a:pPr>
                      <a:r>
                        <a:rPr lang="en-US" dirty="0"/>
                        <a:t>All Grades (%)</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1654593714"/>
                  </a:ext>
                </a:extLst>
              </a:tr>
              <a:tr h="0">
                <a:tc>
                  <a:txBody>
                    <a:bodyPr/>
                    <a:lstStyle/>
                    <a:p>
                      <a:pPr algn="ctr">
                        <a:buNone/>
                      </a:pPr>
                      <a:r>
                        <a:rPr lang="en-US" b="1"/>
                        <a:t>Decreased lymphocytes</a:t>
                      </a:r>
                      <a:endParaRPr lang="en-US"/>
                    </a:p>
                  </a:txBody>
                  <a:tcPr anchor="ctr">
                    <a:lnL>
                      <a:noFill/>
                    </a:lnL>
                    <a:lnR>
                      <a:noFill/>
                    </a:lnR>
                    <a:lnT>
                      <a:noFill/>
                    </a:lnT>
                    <a:lnB>
                      <a:noFill/>
                    </a:lnB>
                    <a:noFill/>
                  </a:tcPr>
                </a:tc>
                <a:tc>
                  <a:txBody>
                    <a:bodyPr/>
                    <a:lstStyle/>
                    <a:p>
                      <a:pPr algn="ctr">
                        <a:buNone/>
                      </a:pPr>
                      <a:r>
                        <a:rPr lang="en-US" dirty="0"/>
                        <a:t>49</a:t>
                      </a:r>
                    </a:p>
                  </a:txBody>
                  <a:tcPr anchor="ctr">
                    <a:lnL>
                      <a:noFill/>
                    </a:lnL>
                    <a:lnR>
                      <a:noFill/>
                    </a:lnR>
                    <a:lnT>
                      <a:noFill/>
                    </a:lnT>
                    <a:lnB>
                      <a:noFill/>
                    </a:lnB>
                    <a:noFill/>
                  </a:tcPr>
                </a:tc>
                <a:tc>
                  <a:txBody>
                    <a:bodyPr/>
                    <a:lstStyle/>
                    <a:p>
                      <a:pPr algn="ctr">
                        <a:buNone/>
                      </a:pPr>
                      <a:r>
                        <a:rPr lang="en-US" dirty="0"/>
                        <a:t>14</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760170198"/>
                  </a:ext>
                </a:extLst>
              </a:tr>
              <a:tr h="0">
                <a:tc>
                  <a:txBody>
                    <a:bodyPr/>
                    <a:lstStyle/>
                    <a:p>
                      <a:pPr algn="ctr">
                        <a:buNone/>
                      </a:pPr>
                      <a:r>
                        <a:rPr lang="en-US" b="1" dirty="0"/>
                        <a:t>Decreased hemoglobin</a:t>
                      </a:r>
                      <a:endParaRPr lang="en-US" dirty="0"/>
                    </a:p>
                  </a:txBody>
                  <a:tcPr anchor="ctr">
                    <a:lnL>
                      <a:noFill/>
                    </a:lnL>
                    <a:lnR>
                      <a:noFill/>
                    </a:lnR>
                    <a:lnT>
                      <a:noFill/>
                    </a:lnT>
                    <a:lnB>
                      <a:noFill/>
                    </a:lnB>
                    <a:noFill/>
                  </a:tcPr>
                </a:tc>
                <a:tc>
                  <a:txBody>
                    <a:bodyPr/>
                    <a:lstStyle/>
                    <a:p>
                      <a:pPr algn="ctr">
                        <a:buNone/>
                      </a:pPr>
                      <a:r>
                        <a:rPr lang="en-US" dirty="0"/>
                        <a:t>47</a:t>
                      </a:r>
                    </a:p>
                  </a:txBody>
                  <a:tcPr anchor="ctr">
                    <a:lnL>
                      <a:noFill/>
                    </a:lnL>
                    <a:lnR>
                      <a:noFill/>
                    </a:lnR>
                    <a:lnT>
                      <a:noFill/>
                    </a:lnT>
                    <a:lnB>
                      <a:noFill/>
                    </a:lnB>
                    <a:noFill/>
                  </a:tcPr>
                </a:tc>
                <a:tc>
                  <a:txBody>
                    <a:bodyPr/>
                    <a:lstStyle/>
                    <a:p>
                      <a:pPr algn="ctr">
                        <a:buNone/>
                      </a:pPr>
                      <a:r>
                        <a:rPr lang="en-US" dirty="0"/>
                        <a:t>22</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138598036"/>
                  </a:ext>
                </a:extLst>
              </a:tr>
              <a:tr h="0">
                <a:tc>
                  <a:txBody>
                    <a:bodyPr/>
                    <a:lstStyle/>
                    <a:p>
                      <a:pPr algn="ctr">
                        <a:buNone/>
                      </a:pPr>
                      <a:r>
                        <a:rPr lang="en-US" b="1"/>
                        <a:t>Decreased leukocytes</a:t>
                      </a:r>
                      <a:endParaRPr lang="en-US"/>
                    </a:p>
                  </a:txBody>
                  <a:tcPr anchor="ctr">
                    <a:lnL>
                      <a:noFill/>
                    </a:lnL>
                    <a:lnR>
                      <a:noFill/>
                    </a:lnR>
                    <a:lnT>
                      <a:noFill/>
                    </a:lnT>
                    <a:lnB>
                      <a:noFill/>
                    </a:lnB>
                    <a:noFill/>
                  </a:tcPr>
                </a:tc>
                <a:tc>
                  <a:txBody>
                    <a:bodyPr/>
                    <a:lstStyle/>
                    <a:p>
                      <a:pPr algn="ctr">
                        <a:buNone/>
                      </a:pPr>
                      <a:r>
                        <a:rPr lang="en-US"/>
                        <a:t>35</a:t>
                      </a:r>
                    </a:p>
                  </a:txBody>
                  <a:tcPr anchor="ctr">
                    <a:lnL>
                      <a:noFill/>
                    </a:lnL>
                    <a:lnR>
                      <a:noFill/>
                    </a:lnR>
                    <a:lnT>
                      <a:noFill/>
                    </a:lnT>
                    <a:lnB>
                      <a:noFill/>
                    </a:lnB>
                    <a:noFill/>
                  </a:tcPr>
                </a:tc>
                <a:tc>
                  <a:txBody>
                    <a:bodyPr/>
                    <a:lstStyle/>
                    <a:p>
                      <a:pPr algn="ctr">
                        <a:buNone/>
                      </a:pPr>
                      <a:r>
                        <a:rPr lang="en-US" dirty="0"/>
                        <a:t>23</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3622931973"/>
                  </a:ext>
                </a:extLst>
              </a:tr>
              <a:tr h="0">
                <a:tc>
                  <a:txBody>
                    <a:bodyPr/>
                    <a:lstStyle/>
                    <a:p>
                      <a:pPr algn="ctr">
                        <a:buNone/>
                      </a:pPr>
                      <a:r>
                        <a:rPr lang="en-US" b="1"/>
                        <a:t>Decreased neutrophils</a:t>
                      </a:r>
                      <a:endParaRPr lang="en-US"/>
                    </a:p>
                  </a:txBody>
                  <a:tcPr anchor="ctr">
                    <a:lnL>
                      <a:noFill/>
                    </a:lnL>
                    <a:lnR>
                      <a:noFill/>
                    </a:lnR>
                    <a:lnT>
                      <a:noFill/>
                    </a:lnT>
                    <a:lnB>
                      <a:noFill/>
                    </a:lnB>
                    <a:noFill/>
                  </a:tcPr>
                </a:tc>
                <a:tc>
                  <a:txBody>
                    <a:bodyPr/>
                    <a:lstStyle/>
                    <a:p>
                      <a:pPr algn="ctr">
                        <a:buNone/>
                      </a:pPr>
                      <a:r>
                        <a:rPr lang="en-US"/>
                        <a:t>25</a:t>
                      </a:r>
                    </a:p>
                  </a:txBody>
                  <a:tcPr anchor="ctr">
                    <a:lnL>
                      <a:noFill/>
                    </a:lnL>
                    <a:lnR>
                      <a:noFill/>
                    </a:lnR>
                    <a:lnT>
                      <a:noFill/>
                    </a:lnT>
                    <a:lnB>
                      <a:noFill/>
                    </a:lnB>
                    <a:noFill/>
                  </a:tcPr>
                </a:tc>
                <a:tc>
                  <a:txBody>
                    <a:bodyPr/>
                    <a:lstStyle/>
                    <a:p>
                      <a:pPr algn="ctr">
                        <a:buNone/>
                      </a:pPr>
                      <a:r>
                        <a:rPr lang="en-US" dirty="0"/>
                        <a:t>16</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1605935760"/>
                  </a:ext>
                </a:extLst>
              </a:tr>
              <a:tr h="0">
                <a:tc>
                  <a:txBody>
                    <a:bodyPr/>
                    <a:lstStyle/>
                    <a:p>
                      <a:pPr algn="ctr">
                        <a:buNone/>
                      </a:pPr>
                      <a:r>
                        <a:rPr lang="en-US" b="1"/>
                        <a:t>Decreased platelets</a:t>
                      </a:r>
                      <a:endParaRPr lang="en-US"/>
                    </a:p>
                  </a:txBody>
                  <a:tcPr anchor="ctr">
                    <a:lnL>
                      <a:noFill/>
                    </a:lnL>
                    <a:lnR>
                      <a:noFill/>
                    </a:lnR>
                    <a:lnT>
                      <a:noFill/>
                    </a:lnT>
                    <a:lnB>
                      <a:noFill/>
                    </a:lnB>
                    <a:noFill/>
                  </a:tcPr>
                </a:tc>
                <a:tc>
                  <a:txBody>
                    <a:bodyPr/>
                    <a:lstStyle/>
                    <a:p>
                      <a:pPr algn="ctr">
                        <a:buNone/>
                      </a:pPr>
                      <a:r>
                        <a:rPr lang="en-US"/>
                        <a:t>12</a:t>
                      </a:r>
                    </a:p>
                  </a:txBody>
                  <a:tcPr anchor="ctr">
                    <a:lnL>
                      <a:noFill/>
                    </a:lnL>
                    <a:lnR>
                      <a:noFill/>
                    </a:lnR>
                    <a:lnT>
                      <a:noFill/>
                    </a:lnT>
                    <a:lnB>
                      <a:noFill/>
                    </a:lnB>
                    <a:noFill/>
                  </a:tcPr>
                </a:tc>
                <a:tc>
                  <a:txBody>
                    <a:bodyPr/>
                    <a:lstStyle/>
                    <a:p>
                      <a:pPr algn="ctr">
                        <a:buNone/>
                      </a:pPr>
                      <a:r>
                        <a:rPr lang="en-US" dirty="0"/>
                        <a:t>6</a:t>
                      </a:r>
                    </a:p>
                  </a:txBody>
                  <a:tcPr anchor="ctr">
                    <a:lnL>
                      <a:noFill/>
                    </a:lnL>
                    <a:lnR>
                      <a:noFill/>
                    </a:lnR>
                    <a:lnT>
                      <a:noFill/>
                    </a:lnT>
                    <a:lnB>
                      <a:noFill/>
                    </a:lnB>
                    <a:noFill/>
                  </a:tcPr>
                </a:tc>
                <a:tc>
                  <a:txBody>
                    <a:bodyPr/>
                    <a:lstStyle/>
                    <a:p>
                      <a:pPr>
                        <a:buNone/>
                      </a:pPr>
                      <a:endParaRPr lang="en-US" dirty="0"/>
                    </a:p>
                  </a:txBody>
                  <a:tcPr anchor="ctr">
                    <a:lnL>
                      <a:noFill/>
                    </a:lnL>
                    <a:lnR>
                      <a:noFill/>
                    </a:lnR>
                    <a:lnT>
                      <a:noFill/>
                    </a:lnT>
                    <a:lnB>
                      <a:noFill/>
                    </a:lnB>
                    <a:noFill/>
                  </a:tcPr>
                </a:tc>
                <a:extLst>
                  <a:ext uri="{0D108BD9-81ED-4DB2-BD59-A6C34878D82A}">
                    <a16:rowId xmlns:a16="http://schemas.microsoft.com/office/drawing/2014/main" val="570526689"/>
                  </a:ext>
                </a:extLst>
              </a:tr>
            </a:tbl>
          </a:graphicData>
        </a:graphic>
      </p:graphicFrame>
      <p:sp>
        <p:nvSpPr>
          <p:cNvPr id="6" name="TextBox 5">
            <a:extLst>
              <a:ext uri="{FF2B5EF4-FFF2-40B4-BE49-F238E27FC236}">
                <a16:creationId xmlns:a16="http://schemas.microsoft.com/office/drawing/2014/main" id="{D364581D-DFDF-4E18-1CC5-76878FC41405}"/>
              </a:ext>
            </a:extLst>
          </p:cNvPr>
          <p:cNvSpPr txBox="1"/>
          <p:nvPr/>
        </p:nvSpPr>
        <p:spPr>
          <a:xfrm>
            <a:off x="598449" y="3871178"/>
            <a:ext cx="10995102" cy="28623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clinical practice, following the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CAPItello-291 monitoring schedule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(hematologic tests on days 1 and 15 of cycles 1–2, then day 1 of each subsequent cycle) is reasonable and evidence-based. More frequent monitoring may be warranted in patients with baseline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cytopenias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heavy prior treatment, or concurrent myelosuppressive therapies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until recovery to ≤ Grade 1, then resume at the same dose.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Withhold until recovery to ≤ Grade 1. Resume at the same dose if recovery occurs within 28 days; reduce by one dose level if recovery takes &gt; 28 days.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Grade 4:</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Permanently discontinue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ooter Placeholder 3">
            <a:extLst>
              <a:ext uri="{FF2B5EF4-FFF2-40B4-BE49-F238E27FC236}">
                <a16:creationId xmlns:a16="http://schemas.microsoft.com/office/drawing/2014/main" id="{6A84B7BC-E0E1-DEE3-DC31-A1407E76EA19}"/>
              </a:ext>
            </a:extLst>
          </p:cNvPr>
          <p:cNvSpPr txBox="1">
            <a:spLocks/>
          </p:cNvSpPr>
          <p:nvPr/>
        </p:nvSpPr>
        <p:spPr>
          <a:xfrm>
            <a:off x="152400" y="6251589"/>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Capivasertib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FDA Drug Label.</a:t>
            </a:r>
          </a:p>
        </p:txBody>
      </p:sp>
      <p:sp>
        <p:nvSpPr>
          <p:cNvPr id="9" name="Footer Placeholder 3">
            <a:extLst>
              <a:ext uri="{FF2B5EF4-FFF2-40B4-BE49-F238E27FC236}">
                <a16:creationId xmlns:a16="http://schemas.microsoft.com/office/drawing/2014/main" id="{9242B047-FA05-58A4-CE9F-D330DB6102F8}"/>
              </a:ext>
            </a:extLst>
          </p:cNvPr>
          <p:cNvSpPr txBox="1">
            <a:spLocks/>
          </p:cNvSpPr>
          <p:nvPr/>
        </p:nvSpPr>
        <p:spPr>
          <a:xfrm>
            <a:off x="152400" y="6539359"/>
            <a:ext cx="10363200" cy="323849"/>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Turner et al </a:t>
            </a:r>
            <a:r>
              <a:rPr kumimoji="0" lang="en-US" sz="1500" b="0" i="1" u="none" strike="noStrike" kern="1200" cap="none" spc="0" normalizeH="0" baseline="0" noProof="0" dirty="0">
                <a:ln>
                  <a:noFill/>
                </a:ln>
                <a:solidFill>
                  <a:prstClr val="black"/>
                </a:solidFill>
                <a:effectLst/>
                <a:uLnTx/>
                <a:uFillTx/>
                <a:latin typeface="Calibri" panose="020F0502020204030204"/>
                <a:ea typeface="+mn-ea"/>
                <a:cs typeface="+mn-cs"/>
              </a:rPr>
              <a:t>N Engl J Med</a:t>
            </a: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 2023;388: 2058-2070 </a:t>
            </a:r>
          </a:p>
        </p:txBody>
      </p:sp>
    </p:spTree>
    <p:extLst>
      <p:ext uri="{BB962C8B-B14F-4D97-AF65-F5344CB8AC3E}">
        <p14:creationId xmlns:p14="http://schemas.microsoft.com/office/powerpoint/2010/main" val="4070292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E3CD-8729-EF8C-A849-F56180498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781501-C552-2E65-4DEA-503D140E273D}"/>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13260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D28DC-594C-17A6-C6E3-057D6D0918BF}"/>
              </a:ext>
            </a:extLst>
          </p:cNvPr>
          <p:cNvSpPr>
            <a:spLocks noGrp="1"/>
          </p:cNvSpPr>
          <p:nvPr>
            <p:ph type="body" sz="quarter" idx="10"/>
          </p:nvPr>
        </p:nvSpPr>
        <p:spPr/>
        <p:txBody>
          <a:bodyPr/>
          <a:lstStyle/>
          <a:p>
            <a:r>
              <a:rPr lang="en-US" sz="2600" dirty="0"/>
              <a:t>A 60-year-old gentleman presents asymptomatically with an initial screening PSA found to be 21 ng/mL</a:t>
            </a:r>
          </a:p>
          <a:p>
            <a:r>
              <a:rPr lang="en-US" sz="2600" dirty="0"/>
              <a:t>He has a h/o obesity, hypertension, and hyperlipidemia, but no known cardiac disease</a:t>
            </a:r>
          </a:p>
          <a:p>
            <a:r>
              <a:rPr lang="en-US" sz="2600" dirty="0"/>
              <a:t>ECOG performance status is 0</a:t>
            </a:r>
          </a:p>
          <a:p>
            <a:r>
              <a:rPr lang="en-US" sz="2600" dirty="0"/>
              <a:t>Labs are all WNL</a:t>
            </a:r>
          </a:p>
          <a:p>
            <a:r>
              <a:rPr lang="en-US" sz="2600" dirty="0"/>
              <a:t>CT and bone scan imaging confirm 4 osteoblastic lesions in the thoracic and lumbar spine and 1 in the R acetabulum </a:t>
            </a:r>
          </a:p>
          <a:p>
            <a:r>
              <a:rPr lang="en-US" sz="2600" dirty="0"/>
              <a:t>NGS reveals no alterations in </a:t>
            </a:r>
            <a:r>
              <a:rPr lang="en-US" sz="2600" i="1" dirty="0"/>
              <a:t>BRCA</a:t>
            </a:r>
            <a:r>
              <a:rPr lang="en-US" sz="2600" dirty="0"/>
              <a:t> or any other homologous recombination repair genes; however, the patient is labeled as having PTEN loss</a:t>
            </a:r>
          </a:p>
          <a:p>
            <a:pPr lvl="1"/>
            <a:r>
              <a:rPr lang="en-US" sz="2200" dirty="0"/>
              <a:t>This is confirmed on IHC with 90% of prostate tumor cells lacking PTEN immunostaining</a:t>
            </a:r>
          </a:p>
          <a:p>
            <a:pPr lvl="1"/>
            <a:endParaRPr lang="en-US" sz="2200" dirty="0"/>
          </a:p>
        </p:txBody>
      </p:sp>
      <p:sp>
        <p:nvSpPr>
          <p:cNvPr id="4" name="Text Placeholder 3">
            <a:extLst>
              <a:ext uri="{FF2B5EF4-FFF2-40B4-BE49-F238E27FC236}">
                <a16:creationId xmlns:a16="http://schemas.microsoft.com/office/drawing/2014/main" id="{194429CE-4C50-6B43-5B0F-AD7C2B4FCE4C}"/>
              </a:ext>
            </a:extLst>
          </p:cNvPr>
          <p:cNvSpPr>
            <a:spLocks noGrp="1"/>
          </p:cNvSpPr>
          <p:nvPr>
            <p:ph type="body" sz="quarter" idx="16"/>
          </p:nvPr>
        </p:nvSpPr>
        <p:spPr/>
        <p:txBody>
          <a:bodyPr/>
          <a:lstStyle/>
          <a:p>
            <a:r>
              <a:rPr lang="en-US" dirty="0"/>
              <a:t>Case 1 – A Modern Day Scenario .. Enrolled onto CAPItello-281</a:t>
            </a:r>
          </a:p>
        </p:txBody>
      </p:sp>
    </p:spTree>
    <p:extLst>
      <p:ext uri="{BB962C8B-B14F-4D97-AF65-F5344CB8AC3E}">
        <p14:creationId xmlns:p14="http://schemas.microsoft.com/office/powerpoint/2010/main" val="1272418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20B5-2E0A-F5D3-11DD-3E798F0256C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F391B7D-8B02-FE81-8359-5800FCB4B318}"/>
              </a:ext>
            </a:extLst>
          </p:cNvPr>
          <p:cNvSpPr>
            <a:spLocks noGrp="1"/>
          </p:cNvSpPr>
          <p:nvPr>
            <p:ph type="body" sz="quarter" idx="10"/>
          </p:nvPr>
        </p:nvSpPr>
        <p:spPr/>
        <p:txBody>
          <a:bodyPr/>
          <a:lstStyle/>
          <a:p>
            <a:pPr marL="0" indent="0">
              <a:lnSpc>
                <a:spcPct val="100000"/>
              </a:lnSpc>
              <a:buNone/>
            </a:pPr>
            <a:r>
              <a:rPr lang="en-US" sz="2600" dirty="0"/>
              <a:t>Enrolled on CAPItello-281 trial, randomized to the experimental arm: </a:t>
            </a:r>
            <a:r>
              <a:rPr lang="en-US" sz="2600" dirty="0" err="1"/>
              <a:t>capivasertib</a:t>
            </a:r>
            <a:r>
              <a:rPr lang="en-US" sz="2600" dirty="0"/>
              <a:t> 400 mg PO BID (4 days on, 3 days off) + abiraterone 1,000 mg QD, prednisone 5 mg QD and ADT with leuprolide.</a:t>
            </a:r>
          </a:p>
          <a:p>
            <a:pPr marL="0" indent="0">
              <a:lnSpc>
                <a:spcPct val="100000"/>
              </a:lnSpc>
              <a:buNone/>
            </a:pPr>
            <a:r>
              <a:rPr lang="en-US" sz="2600" dirty="0"/>
              <a:t>C1D10 (during his second "on" period of </a:t>
            </a:r>
            <a:r>
              <a:rPr lang="en-US" sz="2600" dirty="0" err="1"/>
              <a:t>capivasertib</a:t>
            </a:r>
            <a:r>
              <a:rPr lang="en-US" sz="2600" dirty="0"/>
              <a:t>): he contacts the clinic reporting 5–6 loose, watery bowel movements/day over the past 2 days, an increase of 4–5 stools above his baseline of 1/day. He reports mild abdominal cramping but no fever, blood in stool, or signs of dehydration. He is tolerating oral fluids. He has not yet started any antidiarrheal medication</a:t>
            </a:r>
          </a:p>
          <a:p>
            <a:pPr marL="0" indent="0">
              <a:lnSpc>
                <a:spcPct val="100000"/>
              </a:lnSpc>
              <a:buNone/>
            </a:pPr>
            <a:r>
              <a:rPr lang="en-US" sz="2600" dirty="0"/>
              <a:t>Meets CTCAE v5.0 criteria for </a:t>
            </a:r>
            <a:r>
              <a:rPr lang="en-US" sz="2600" b="1" dirty="0"/>
              <a:t>Grade 2 diarrhea</a:t>
            </a:r>
            <a:r>
              <a:rPr lang="en-US" sz="2600" dirty="0"/>
              <a:t>: increase of 4–6 stools/day over baseline, not interfering with ADLs but limiting instrumental ADLs. This timing is consistent with the expected onset of </a:t>
            </a:r>
            <a:r>
              <a:rPr lang="en-US" sz="2600" dirty="0" err="1"/>
              <a:t>capivasertib</a:t>
            </a:r>
            <a:r>
              <a:rPr lang="en-US" sz="2600" dirty="0"/>
              <a:t>-associated diarrhea. </a:t>
            </a:r>
            <a:endParaRPr lang="en-US" sz="2200" dirty="0"/>
          </a:p>
        </p:txBody>
      </p:sp>
      <p:sp>
        <p:nvSpPr>
          <p:cNvPr id="7" name="Text Placeholder 3">
            <a:extLst>
              <a:ext uri="{FF2B5EF4-FFF2-40B4-BE49-F238E27FC236}">
                <a16:creationId xmlns:a16="http://schemas.microsoft.com/office/drawing/2014/main" id="{E4B1785F-8358-1C4D-D1AF-F75B815100FA}"/>
              </a:ext>
            </a:extLst>
          </p:cNvPr>
          <p:cNvSpPr>
            <a:spLocks noGrp="1"/>
          </p:cNvSpPr>
          <p:nvPr>
            <p:ph type="body" sz="quarter" idx="16"/>
          </p:nvPr>
        </p:nvSpPr>
        <p:spPr>
          <a:xfrm>
            <a:off x="0" y="318641"/>
            <a:ext cx="12192000" cy="717760"/>
          </a:xfrm>
        </p:spPr>
        <p:txBody>
          <a:bodyPr/>
          <a:lstStyle/>
          <a:p>
            <a:r>
              <a:rPr lang="en-US" dirty="0"/>
              <a:t>Case 1 – A Modern Day Scenario .. Enrolled onto CAPItello-281</a:t>
            </a:r>
          </a:p>
        </p:txBody>
      </p:sp>
    </p:spTree>
    <p:extLst>
      <p:ext uri="{BB962C8B-B14F-4D97-AF65-F5344CB8AC3E}">
        <p14:creationId xmlns:p14="http://schemas.microsoft.com/office/powerpoint/2010/main" val="2886402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E74EA-A21E-3275-E840-5BA4A4958F1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B866AD8-CBFF-ED71-76B9-7543597C5AE4}"/>
              </a:ext>
            </a:extLst>
          </p:cNvPr>
          <p:cNvSpPr>
            <a:spLocks noGrp="1"/>
          </p:cNvSpPr>
          <p:nvPr>
            <p:ph type="body" sz="quarter" idx="10"/>
          </p:nvPr>
        </p:nvSpPr>
        <p:spPr/>
        <p:txBody>
          <a:bodyPr/>
          <a:lstStyle/>
          <a:p>
            <a:pPr marL="0" indent="0">
              <a:buNone/>
            </a:pPr>
            <a:r>
              <a:rPr lang="en-US" sz="2600" b="1" dirty="0"/>
              <a:t>Step 1: Withhold </a:t>
            </a:r>
            <a:r>
              <a:rPr lang="en-US" sz="2600" b="1" dirty="0" err="1"/>
              <a:t>capivasertib</a:t>
            </a:r>
            <a:r>
              <a:rPr lang="en-US" sz="2600" b="1" dirty="0"/>
              <a:t>.</a:t>
            </a:r>
            <a:endParaRPr lang="en-US" sz="2600" dirty="0"/>
          </a:p>
          <a:p>
            <a:r>
              <a:rPr lang="en-US" sz="2600" dirty="0"/>
              <a:t>Per the FDA-approved dose modification table for </a:t>
            </a:r>
            <a:r>
              <a:rPr lang="en-US" sz="2600" dirty="0" err="1"/>
              <a:t>capivasertib</a:t>
            </a:r>
            <a:r>
              <a:rPr lang="en-US" sz="2600" dirty="0"/>
              <a:t>, Grade 2 diarrhea requires withholding </a:t>
            </a:r>
            <a:r>
              <a:rPr lang="en-US" sz="2600" dirty="0" err="1"/>
              <a:t>capivasertib</a:t>
            </a:r>
            <a:r>
              <a:rPr lang="en-US" sz="2600" dirty="0"/>
              <a:t> until recovery to ≤ Grade 1 (≤3 stools above baseline per day).</a:t>
            </a:r>
          </a:p>
          <a:p>
            <a:pPr marL="0" indent="0">
              <a:buNone/>
            </a:pPr>
            <a:endParaRPr lang="en-US" sz="2600" dirty="0"/>
          </a:p>
          <a:p>
            <a:pPr marL="0" indent="0">
              <a:buNone/>
            </a:pPr>
            <a:r>
              <a:rPr lang="en-US" sz="2600" b="1" dirty="0"/>
              <a:t>Step 2: Initiate antidiarrheal therapy.</a:t>
            </a:r>
            <a:endParaRPr lang="en-US" sz="2600" dirty="0"/>
          </a:p>
          <a:p>
            <a:r>
              <a:rPr lang="en-US" sz="2600" b="1" dirty="0"/>
              <a:t>loperamide 4 mg</a:t>
            </a:r>
            <a:r>
              <a:rPr lang="en-US" sz="2600" dirty="0"/>
              <a:t> loading dose, then </a:t>
            </a:r>
            <a:r>
              <a:rPr lang="en-US" sz="2600" b="1" dirty="0"/>
              <a:t>2 mg after each loose stool</a:t>
            </a:r>
            <a:r>
              <a:rPr lang="en-US" sz="2600" dirty="0"/>
              <a:t>, max 16 mg/day.</a:t>
            </a:r>
          </a:p>
          <a:p>
            <a:r>
              <a:rPr lang="en-US" sz="2600" dirty="0"/>
              <a:t>consider adding </a:t>
            </a:r>
            <a:r>
              <a:rPr lang="en-US" sz="2600" b="1" dirty="0"/>
              <a:t>diphenoxylate/atropine 1–2 tablets every 6 hours PRN</a:t>
            </a:r>
            <a:r>
              <a:rPr lang="en-US" sz="2600" dirty="0"/>
              <a:t> (max 8 tablets/day).</a:t>
            </a:r>
          </a:p>
        </p:txBody>
      </p:sp>
      <p:sp>
        <p:nvSpPr>
          <p:cNvPr id="7" name="Text Placeholder 3">
            <a:extLst>
              <a:ext uri="{FF2B5EF4-FFF2-40B4-BE49-F238E27FC236}">
                <a16:creationId xmlns:a16="http://schemas.microsoft.com/office/drawing/2014/main" id="{977FB2CA-7FD0-8781-BFFD-063A484307B4}"/>
              </a:ext>
            </a:extLst>
          </p:cNvPr>
          <p:cNvSpPr>
            <a:spLocks noGrp="1"/>
          </p:cNvSpPr>
          <p:nvPr>
            <p:ph type="body" sz="quarter" idx="16"/>
          </p:nvPr>
        </p:nvSpPr>
        <p:spPr>
          <a:xfrm>
            <a:off x="0" y="318641"/>
            <a:ext cx="12192000" cy="717760"/>
          </a:xfrm>
        </p:spPr>
        <p:txBody>
          <a:bodyPr/>
          <a:lstStyle/>
          <a:p>
            <a:r>
              <a:rPr lang="en-US" dirty="0"/>
              <a:t>Case 1 – A Modern Day Scenario .. Enrolled onto CAPItello-281</a:t>
            </a:r>
          </a:p>
        </p:txBody>
      </p:sp>
    </p:spTree>
    <p:extLst>
      <p:ext uri="{BB962C8B-B14F-4D97-AF65-F5344CB8AC3E}">
        <p14:creationId xmlns:p14="http://schemas.microsoft.com/office/powerpoint/2010/main" val="36484707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E380A-1CC4-4DC3-4C4C-F672138144DF}"/>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8008F85-3CCC-CBAA-E9E1-DC82573839F6}"/>
              </a:ext>
            </a:extLst>
          </p:cNvPr>
          <p:cNvSpPr>
            <a:spLocks noGrp="1"/>
          </p:cNvSpPr>
          <p:nvPr>
            <p:ph type="body" sz="quarter" idx="10"/>
          </p:nvPr>
        </p:nvSpPr>
        <p:spPr/>
        <p:txBody>
          <a:bodyPr/>
          <a:lstStyle/>
          <a:p>
            <a:pPr marL="0" indent="0">
              <a:buNone/>
            </a:pPr>
            <a:r>
              <a:rPr lang="en-US" sz="2600" b="1" dirty="0"/>
              <a:t>Step 3: Supportive care.</a:t>
            </a:r>
            <a:endParaRPr lang="en-US" sz="2600" dirty="0"/>
          </a:p>
          <a:p>
            <a:r>
              <a:rPr lang="en-US" sz="2600" dirty="0"/>
              <a:t>Advise PO fluid intake with electrolyte-containing solutions.</a:t>
            </a:r>
          </a:p>
          <a:p>
            <a:r>
              <a:rPr lang="en-US" sz="2600" dirty="0"/>
              <a:t>Recommend dietary modifications: low-fiber, lactose-free diet; BRAT diet </a:t>
            </a:r>
          </a:p>
          <a:p>
            <a:r>
              <a:rPr lang="en-US" sz="2600" dirty="0"/>
              <a:t>Assess for signs of dehydration (orthostatic </a:t>
            </a:r>
            <a:r>
              <a:rPr lang="en-US" sz="2600" dirty="0" err="1"/>
              <a:t>HoTN</a:t>
            </a:r>
            <a:r>
              <a:rPr lang="en-US" sz="2600" dirty="0"/>
              <a:t>, decreased UOP, dry mucous membranes). If unable to tolerate PO fluids, arrange IVF.</a:t>
            </a:r>
          </a:p>
          <a:p>
            <a:pPr marL="0" indent="0">
              <a:buNone/>
            </a:pPr>
            <a:endParaRPr lang="en-US" sz="2600" dirty="0"/>
          </a:p>
          <a:p>
            <a:pPr marL="0" indent="0">
              <a:buNone/>
            </a:pPr>
            <a:r>
              <a:rPr lang="en-US" sz="2600" b="1" dirty="0"/>
              <a:t>Step 4: Rule out alternative etiologies.</a:t>
            </a:r>
            <a:endParaRPr lang="en-US" sz="2600" dirty="0"/>
          </a:p>
          <a:p>
            <a:r>
              <a:rPr lang="en-US" sz="2600" dirty="0"/>
              <a:t>Assess for infectious causes. Review concomitant medications</a:t>
            </a:r>
          </a:p>
          <a:p>
            <a:pPr marL="0" indent="0">
              <a:buNone/>
            </a:pPr>
            <a:endParaRPr lang="en-US" sz="2600" b="1" dirty="0"/>
          </a:p>
          <a:p>
            <a:pPr marL="0" indent="0">
              <a:buNone/>
            </a:pPr>
            <a:r>
              <a:rPr lang="en-US" sz="2600" b="1" dirty="0"/>
              <a:t>Step 5: Continue abiraterone, prednisone, and ADT.</a:t>
            </a:r>
            <a:endParaRPr lang="en-US" sz="2600" dirty="0"/>
          </a:p>
          <a:p>
            <a:r>
              <a:rPr lang="en-US" sz="2600" dirty="0" err="1"/>
              <a:t>Capivasertib</a:t>
            </a:r>
            <a:r>
              <a:rPr lang="en-US" sz="2600" dirty="0"/>
              <a:t> is the causative agent</a:t>
            </a:r>
          </a:p>
        </p:txBody>
      </p:sp>
      <p:sp>
        <p:nvSpPr>
          <p:cNvPr id="7" name="Text Placeholder 3">
            <a:extLst>
              <a:ext uri="{FF2B5EF4-FFF2-40B4-BE49-F238E27FC236}">
                <a16:creationId xmlns:a16="http://schemas.microsoft.com/office/drawing/2014/main" id="{7441DBFB-DE9A-12E4-FAE3-19C5947951CD}"/>
              </a:ext>
            </a:extLst>
          </p:cNvPr>
          <p:cNvSpPr>
            <a:spLocks noGrp="1"/>
          </p:cNvSpPr>
          <p:nvPr>
            <p:ph type="body" sz="quarter" idx="16"/>
          </p:nvPr>
        </p:nvSpPr>
        <p:spPr>
          <a:xfrm>
            <a:off x="0" y="318641"/>
            <a:ext cx="12192000" cy="717760"/>
          </a:xfrm>
        </p:spPr>
        <p:txBody>
          <a:bodyPr/>
          <a:lstStyle/>
          <a:p>
            <a:r>
              <a:rPr lang="en-US" dirty="0"/>
              <a:t>Case 1 – A Modern Day Scenario .. Enrolled onto CAPItello-281</a:t>
            </a:r>
          </a:p>
        </p:txBody>
      </p:sp>
    </p:spTree>
    <p:extLst>
      <p:ext uri="{BB962C8B-B14F-4D97-AF65-F5344CB8AC3E}">
        <p14:creationId xmlns:p14="http://schemas.microsoft.com/office/powerpoint/2010/main" val="3047343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Astellas and Pfizer Inc, AstraZeneca Pharmaceuticals LP, Merck, and Novartis.</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a:t>
            </a:r>
            <a:r>
              <a:rPr lang="en-US" sz="2500" b="0" kern="0" dirty="0"/>
              <a:t>financial relationships to </a:t>
            </a: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disclose.</a:t>
            </a:r>
          </a:p>
        </p:txBody>
      </p:sp>
    </p:spTree>
    <p:extLst>
      <p:ext uri="{BB962C8B-B14F-4D97-AF65-F5344CB8AC3E}">
        <p14:creationId xmlns:p14="http://schemas.microsoft.com/office/powerpoint/2010/main" val="19945836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7F5FF-D7FD-0F52-018D-DD90459AF1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F734-E349-F6B9-0FC8-A569B74F84D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9D1B155C-3F99-1873-53BB-2AD36F677CA5}"/>
              </a:ext>
            </a:extLst>
          </p:cNvPr>
          <p:cNvSpPr>
            <a:spLocks noGrp="1"/>
          </p:cNvSpPr>
          <p:nvPr>
            <p:ph idx="1"/>
          </p:nvPr>
        </p:nvSpPr>
        <p:spPr/>
        <p:txBody>
          <a:bodyPr/>
          <a:lstStyle/>
          <a:p>
            <a:pPr marL="98425" lvl="0" indent="0">
              <a:buNone/>
            </a:pPr>
            <a:r>
              <a:rPr lang="en-US" sz="2800" dirty="0"/>
              <a:t>In your experience, what is the most common toxicity that affects adherence to capivasertib? </a:t>
            </a:r>
          </a:p>
          <a:p>
            <a:pPr marL="98425" lvl="0" indent="0">
              <a:buNone/>
            </a:pPr>
            <a:r>
              <a:rPr lang="en-US" sz="2800" dirty="0"/>
              <a:t>How should clinicians approach prophylaxis and early intervention for diarrhea? At what point do you hold versus dose reduce versus discontinue capivasertib for diarrhea? </a:t>
            </a:r>
          </a:p>
          <a:p>
            <a:pPr marL="98425" lvl="0" indent="0">
              <a:buNone/>
            </a:pPr>
            <a:r>
              <a:rPr lang="en-US" sz="2800" dirty="0"/>
              <a:t>Should clinicians assess baseline hemoglobin A1C in all patients before administering capivasertib? How frequently are endocrinology referrals necessary for patients receiving this drug?</a:t>
            </a:r>
          </a:p>
        </p:txBody>
      </p:sp>
    </p:spTree>
    <p:extLst>
      <p:ext uri="{BB962C8B-B14F-4D97-AF65-F5344CB8AC3E}">
        <p14:creationId xmlns:p14="http://schemas.microsoft.com/office/powerpoint/2010/main" val="2848828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33BAD-45C1-AF5D-E406-A22C2DB83B9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96CE340-831B-B38B-6676-13DC17FC65E6}"/>
              </a:ext>
            </a:extLst>
          </p:cNvPr>
          <p:cNvSpPr/>
          <p:nvPr/>
        </p:nvSpPr>
        <p:spPr bwMode="auto">
          <a:xfrm>
            <a:off x="758948" y="3284984"/>
            <a:ext cx="10881668" cy="57606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3D6FA9F-32D3-AA04-1FFB-BBA66B409CC5}"/>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1DDE58C2-4E72-514C-AF39-99BEE826EC70}"/>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2: </a:t>
            </a:r>
            <a:r>
              <a:rPr lang="en-US" sz="2500" dirty="0">
                <a:solidFill>
                  <a:schemeClr val="tx1"/>
                </a:solidFill>
              </a:rPr>
              <a:t>Hormonal Therapy for Nonmetastatic and Metastatic Hormone-Sensitive Prostate Cancer (HSPC)</a:t>
            </a:r>
          </a:p>
          <a:p>
            <a:pPr marL="0" indent="0">
              <a:spcBef>
                <a:spcPts val="1800"/>
              </a:spcBef>
              <a:spcAft>
                <a:spcPts val="0"/>
              </a:spcAft>
              <a:buNone/>
            </a:pPr>
            <a:r>
              <a:rPr lang="en-US" sz="2500" dirty="0">
                <a:solidFill>
                  <a:srgbClr val="0432FF"/>
                </a:solidFill>
              </a:rPr>
              <a:t>Module 3: </a:t>
            </a:r>
            <a:r>
              <a:rPr lang="en-US" sz="2500" dirty="0">
                <a:solidFill>
                  <a:schemeClr val="tx1"/>
                </a:solidFill>
              </a:rPr>
              <a:t>Potential Role of Capivasertib in Metastatic HSPC </a:t>
            </a:r>
          </a:p>
          <a:p>
            <a:pPr marL="0" indent="0">
              <a:spcBef>
                <a:spcPts val="1800"/>
              </a:spcBef>
              <a:spcAft>
                <a:spcPts val="0"/>
              </a:spcAft>
              <a:buNone/>
            </a:pPr>
            <a:r>
              <a:rPr lang="en-US" sz="2500" dirty="0">
                <a:solidFill>
                  <a:schemeClr val="bg1"/>
                </a:solidFill>
              </a:rPr>
              <a:t>Module 4: Current and Potential Future Role of PARP Inhibitors in Metastatic PC </a:t>
            </a:r>
          </a:p>
          <a:p>
            <a:pPr marL="0" indent="0">
              <a:spcBef>
                <a:spcPts val="1800"/>
              </a:spcBef>
              <a:spcAft>
                <a:spcPts val="0"/>
              </a:spcAft>
              <a:buNone/>
            </a:pPr>
            <a:r>
              <a:rPr lang="en-US" sz="2500" dirty="0">
                <a:solidFill>
                  <a:srgbClr val="0432FF"/>
                </a:solidFill>
              </a:rPr>
              <a:t>Module 5: </a:t>
            </a:r>
            <a:r>
              <a:rPr lang="en-US" sz="2500" dirty="0">
                <a:solidFill>
                  <a:schemeClr val="tx1"/>
                </a:solidFill>
              </a:rPr>
              <a:t>Current and Future Role of Lutetium Lu 177 Vipivotide Tetraxetan for Patients with Metastatic PC </a:t>
            </a:r>
          </a:p>
        </p:txBody>
      </p:sp>
    </p:spTree>
    <p:extLst>
      <p:ext uri="{BB962C8B-B14F-4D97-AF65-F5344CB8AC3E}">
        <p14:creationId xmlns:p14="http://schemas.microsoft.com/office/powerpoint/2010/main" val="753235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CClogo.png">
            <a:extLst>
              <a:ext uri="{FF2B5EF4-FFF2-40B4-BE49-F238E27FC236}">
                <a16:creationId xmlns:a16="http://schemas.microsoft.com/office/drawing/2014/main" id="{584D2454-C67B-4F91-B8B2-1110491342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0419" y="6032501"/>
            <a:ext cx="3515836" cy="654443"/>
          </a:xfrm>
          <a:prstGeom prst="rect">
            <a:avLst/>
          </a:prstGeom>
          <a:solidFill>
            <a:schemeClr val="bg1"/>
          </a:solidFill>
          <a:ln>
            <a:noFill/>
          </a:ln>
        </p:spPr>
      </p:pic>
      <p:pic>
        <p:nvPicPr>
          <p:cNvPr id="1026" name="Picture 2" descr="NewYork-Presbyterian – The Best and Brightest">
            <a:extLst>
              <a:ext uri="{FF2B5EF4-FFF2-40B4-BE49-F238E27FC236}">
                <a16:creationId xmlns:a16="http://schemas.microsoft.com/office/drawing/2014/main" id="{AB448D49-20BE-4A90-930D-6DB97E48A245}"/>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232711" y="305622"/>
            <a:ext cx="2535428" cy="1113375"/>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1">
            <a:extLst>
              <a:ext uri="{FF2B5EF4-FFF2-40B4-BE49-F238E27FC236}">
                <a16:creationId xmlns:a16="http://schemas.microsoft.com/office/drawing/2014/main" id="{E45C0479-F287-49E7-AD67-FD56D4A67614}"/>
              </a:ext>
            </a:extLst>
          </p:cNvPr>
          <p:cNvSpPr>
            <a:spLocks noGrp="1"/>
          </p:cNvSpPr>
          <p:nvPr>
            <p:ph sz="quarter" idx="10"/>
          </p:nvPr>
        </p:nvSpPr>
        <p:spPr>
          <a:xfrm>
            <a:off x="1450465" y="3990367"/>
            <a:ext cx="8399896" cy="1651000"/>
          </a:xfrm>
        </p:spPr>
        <p:txBody>
          <a:bodyPr/>
          <a:lstStyle/>
          <a:p>
            <a:pPr marL="0" indent="0">
              <a:buNone/>
            </a:pPr>
            <a:r>
              <a:rPr lang="en-US" sz="3600" b="1" dirty="0"/>
              <a:t>Scott T. Tagawa, MD, MS, FASCO, FACP</a:t>
            </a:r>
          </a:p>
          <a:p>
            <a:pPr marL="0" indent="0">
              <a:spcBef>
                <a:spcPts val="0"/>
              </a:spcBef>
              <a:buNone/>
            </a:pPr>
            <a:r>
              <a:rPr lang="en-US" sz="2200" dirty="0"/>
              <a:t>Professor of Medicine &amp; Urology</a:t>
            </a:r>
          </a:p>
          <a:p>
            <a:pPr marL="0" indent="0">
              <a:spcBef>
                <a:spcPts val="0"/>
              </a:spcBef>
              <a:buNone/>
            </a:pPr>
            <a:r>
              <a:rPr lang="en-US" sz="2000" dirty="0"/>
              <a:t>weillcornellgucancer.org</a:t>
            </a:r>
          </a:p>
          <a:p>
            <a:pPr marL="0" indent="0">
              <a:spcBef>
                <a:spcPts val="0"/>
              </a:spcBef>
              <a:buNone/>
            </a:pPr>
            <a:r>
              <a:rPr lang="en-US" sz="2000" dirty="0"/>
              <a:t>@</a:t>
            </a:r>
            <a:r>
              <a:rPr lang="en-US" sz="2000" dirty="0" err="1"/>
              <a:t>DrScottTagawa</a:t>
            </a:r>
            <a:endParaRPr lang="en-US" sz="2000" dirty="0"/>
          </a:p>
        </p:txBody>
      </p:sp>
      <p:sp>
        <p:nvSpPr>
          <p:cNvPr id="4" name="Title 3">
            <a:extLst>
              <a:ext uri="{FF2B5EF4-FFF2-40B4-BE49-F238E27FC236}">
                <a16:creationId xmlns:a16="http://schemas.microsoft.com/office/drawing/2014/main" id="{76CFA37B-0E33-806D-C380-F2322E2AF38F}"/>
              </a:ext>
            </a:extLst>
          </p:cNvPr>
          <p:cNvSpPr>
            <a:spLocks noGrp="1"/>
          </p:cNvSpPr>
          <p:nvPr>
            <p:ph type="ctrTitle"/>
          </p:nvPr>
        </p:nvSpPr>
        <p:spPr>
          <a:xfrm>
            <a:off x="762000" y="1896895"/>
            <a:ext cx="11135808" cy="1702339"/>
          </a:xfrm>
        </p:spPr>
        <p:txBody>
          <a:bodyPr/>
          <a:lstStyle/>
          <a:p>
            <a:r>
              <a:rPr lang="en-US" sz="4800" b="0" dirty="0"/>
              <a:t>Current and potential use of PARP inhibitors for advanced prostate cancer</a:t>
            </a:r>
            <a:endParaRPr lang="en-US" sz="3200" b="0" dirty="0"/>
          </a:p>
        </p:txBody>
      </p:sp>
    </p:spTree>
    <p:extLst>
      <p:ext uri="{BB962C8B-B14F-4D97-AF65-F5344CB8AC3E}">
        <p14:creationId xmlns:p14="http://schemas.microsoft.com/office/powerpoint/2010/main" val="33043396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2">
            <a:extLst>
              <a:ext uri="{FF2B5EF4-FFF2-40B4-BE49-F238E27FC236}">
                <a16:creationId xmlns:a16="http://schemas.microsoft.com/office/drawing/2014/main" id="{9AF6FCA2-6483-459C-8E60-862ACF3AC7AD}"/>
              </a:ext>
            </a:extLst>
          </p:cNvPr>
          <p:cNvSpPr txBox="1">
            <a:spLocks noChangeArrowheads="1"/>
          </p:cNvSpPr>
          <p:nvPr/>
        </p:nvSpPr>
        <p:spPr bwMode="auto">
          <a:xfrm>
            <a:off x="2101851" y="1896535"/>
            <a:ext cx="7772400" cy="1471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4" tIns="45719" rIns="91424" bIns="45719" anchor="ct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ea typeface="Geneva" pitchFamily="-111" charset="-128"/>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ea typeface="Geneva" pitchFamily="-111" charset="-128"/>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ea typeface="Geneva" pitchFamily="-111" charset="-128"/>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9pPr>
          </a:lstStyle>
          <a:p>
            <a:pPr marL="0" marR="0" lvl="0" indent="0" algn="ctr" defTabSz="684066" rtl="0" eaLnBrk="1" fontAlgn="auto" latinLnBrk="0" hangingPunct="1">
              <a:lnSpc>
                <a:spcPct val="90000"/>
              </a:lnSpc>
              <a:spcBef>
                <a:spcPct val="0"/>
              </a:spcBef>
              <a:spcAft>
                <a:spcPts val="0"/>
              </a:spcAft>
              <a:buClrTx/>
              <a:buSzTx/>
              <a:buFont typeface="Arial" panose="020B0604020202020204" pitchFamily="34" charset="0"/>
              <a:buNone/>
              <a:tabLst/>
              <a:defRPr/>
            </a:pPr>
            <a:endParaRPr kumimoji="0" lang="en-US" altLang="en-US" sz="4400" b="0" i="0" u="none" strike="noStrike" kern="1200" cap="none" spc="0" normalizeH="0" baseline="0" noProof="0" dirty="0">
              <a:ln>
                <a:noFill/>
              </a:ln>
              <a:solidFill>
                <a:srgbClr val="000000"/>
              </a:solidFill>
              <a:effectLst/>
              <a:uLnTx/>
              <a:uFillTx/>
              <a:latin typeface="Calibri Light" panose="020F0302020204030204" pitchFamily="34" charset="0"/>
              <a:ea typeface="Geneva" pitchFamily="-111" charset="-128"/>
              <a:cs typeface="+mn-cs"/>
            </a:endParaRPr>
          </a:p>
        </p:txBody>
      </p:sp>
      <p:sp>
        <p:nvSpPr>
          <p:cNvPr id="47108" name="TextBox 4">
            <a:extLst>
              <a:ext uri="{FF2B5EF4-FFF2-40B4-BE49-F238E27FC236}">
                <a16:creationId xmlns:a16="http://schemas.microsoft.com/office/drawing/2014/main" id="{BC0FFA31-99A1-4D87-97C6-42407DC82E79}"/>
              </a:ext>
            </a:extLst>
          </p:cNvPr>
          <p:cNvSpPr txBox="1">
            <a:spLocks noChangeArrowheads="1"/>
          </p:cNvSpPr>
          <p:nvPr/>
        </p:nvSpPr>
        <p:spPr bwMode="auto">
          <a:xfrm>
            <a:off x="9452344" y="2586606"/>
            <a:ext cx="2587256" cy="1323437"/>
          </a:xfrm>
          <a:prstGeom prst="rect">
            <a:avLst/>
          </a:prstGeom>
          <a:solidFill>
            <a:srgbClr val="D85C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9" rIns="91424" bIns="45719">
            <a:spAutoFit/>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ea typeface="Geneva" pitchFamily="-111" charset="-128"/>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ea typeface="Geneva" pitchFamily="-111" charset="-128"/>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ea typeface="Geneva" pitchFamily="-111" charset="-128"/>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9pPr>
          </a:lstStyle>
          <a:p>
            <a:pPr marL="0" marR="0" lvl="0" indent="0" algn="ctr" defTabSz="68406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0" i="0" u="sng" strike="noStrike" kern="1200" cap="none" spc="0" normalizeH="0" baseline="0" noProof="0" dirty="0">
                <a:ln>
                  <a:noFill/>
                </a:ln>
                <a:solidFill>
                  <a:prstClr val="white"/>
                </a:solidFill>
                <a:effectLst/>
                <a:uLnTx/>
                <a:uFillTx/>
                <a:latin typeface="Arial" panose="020B0604020202020204" pitchFamily="34" charset="0"/>
                <a:ea typeface="Geneva" pitchFamily="-111" charset="-128"/>
                <a:cs typeface="+mn-cs"/>
              </a:rPr>
              <a:t>Somatic/acquired </a:t>
            </a: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Geneva" pitchFamily="-111" charset="-128"/>
                <a:cs typeface="+mn-cs"/>
              </a:rPr>
              <a:t>mutations can be detected in tumor cells</a:t>
            </a:r>
          </a:p>
        </p:txBody>
      </p:sp>
      <p:grpSp>
        <p:nvGrpSpPr>
          <p:cNvPr id="19" name="Group 18">
            <a:extLst>
              <a:ext uri="{FF2B5EF4-FFF2-40B4-BE49-F238E27FC236}">
                <a16:creationId xmlns:a16="http://schemas.microsoft.com/office/drawing/2014/main" id="{58E6BEE7-FA45-43B5-2E9E-19B5FC783938}"/>
              </a:ext>
            </a:extLst>
          </p:cNvPr>
          <p:cNvGrpSpPr/>
          <p:nvPr/>
        </p:nvGrpSpPr>
        <p:grpSpPr>
          <a:xfrm>
            <a:off x="286746" y="2586607"/>
            <a:ext cx="2531407" cy="1234553"/>
            <a:chOff x="286745" y="2586606"/>
            <a:chExt cx="2531407" cy="1234553"/>
          </a:xfrm>
        </p:grpSpPr>
        <p:sp>
          <p:nvSpPr>
            <p:cNvPr id="3" name="Rectangle 2">
              <a:extLst>
                <a:ext uri="{FF2B5EF4-FFF2-40B4-BE49-F238E27FC236}">
                  <a16:creationId xmlns:a16="http://schemas.microsoft.com/office/drawing/2014/main" id="{88643061-E8C4-918D-5360-299C29A759CB}"/>
                </a:ext>
              </a:extLst>
            </p:cNvPr>
            <p:cNvSpPr/>
            <p:nvPr/>
          </p:nvSpPr>
          <p:spPr>
            <a:xfrm>
              <a:off x="286745" y="2586606"/>
              <a:ext cx="2531407" cy="12345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109" name="TextBox 5">
              <a:extLst>
                <a:ext uri="{FF2B5EF4-FFF2-40B4-BE49-F238E27FC236}">
                  <a16:creationId xmlns:a16="http://schemas.microsoft.com/office/drawing/2014/main" id="{7EA7D9C4-BC95-416B-B1B8-45DEA5840E06}"/>
                </a:ext>
              </a:extLst>
            </p:cNvPr>
            <p:cNvSpPr txBox="1">
              <a:spLocks noChangeArrowheads="1"/>
            </p:cNvSpPr>
            <p:nvPr/>
          </p:nvSpPr>
          <p:spPr bwMode="auto">
            <a:xfrm>
              <a:off x="369650" y="2689990"/>
              <a:ext cx="2340140" cy="1015661"/>
            </a:xfrm>
            <a:prstGeom prst="rect">
              <a:avLst/>
            </a:prstGeom>
            <a:solidFill>
              <a:srgbClr val="346691"/>
            </a:solidFill>
            <a:ln w="28575">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4" tIns="45719" rIns="91424" bIns="45719">
              <a:spAutoFit/>
            </a:bodyPr>
            <a:lstStyle>
              <a:lvl1pPr defTabSz="684213">
                <a:spcBef>
                  <a:spcPct val="20000"/>
                </a:spcBef>
                <a:buFont typeface="Arial" panose="020B0604020202020204" pitchFamily="34" charset="0"/>
                <a:buChar char="•"/>
                <a:defRPr sz="3200">
                  <a:solidFill>
                    <a:schemeClr val="tx1"/>
                  </a:solidFill>
                  <a:latin typeface="Calibri" panose="020F0502020204030204" pitchFamily="34" charset="0"/>
                  <a:ea typeface="Geneva" pitchFamily="-111" charset="-128"/>
                </a:defRPr>
              </a:lvl1pPr>
              <a:lvl2pPr marL="742950" indent="-285750" defTabSz="684213">
                <a:spcBef>
                  <a:spcPct val="20000"/>
                </a:spcBef>
                <a:buFont typeface="Arial" panose="020B0604020202020204" pitchFamily="34" charset="0"/>
                <a:buChar char="–"/>
                <a:defRPr sz="2800">
                  <a:solidFill>
                    <a:schemeClr val="tx1"/>
                  </a:solidFill>
                  <a:latin typeface="Calibri" panose="020F0502020204030204" pitchFamily="34" charset="0"/>
                  <a:ea typeface="Geneva" pitchFamily="-111" charset="-128"/>
                </a:defRPr>
              </a:lvl2pPr>
              <a:lvl3pPr marL="1143000" indent="-228600" defTabSz="684213">
                <a:spcBef>
                  <a:spcPct val="20000"/>
                </a:spcBef>
                <a:buFont typeface="Arial" panose="020B0604020202020204" pitchFamily="34" charset="0"/>
                <a:buChar char="•"/>
                <a:defRPr sz="2400">
                  <a:solidFill>
                    <a:schemeClr val="tx1"/>
                  </a:solidFill>
                  <a:latin typeface="Calibri" panose="020F0502020204030204" pitchFamily="34" charset="0"/>
                  <a:ea typeface="Geneva" pitchFamily="-111" charset="-128"/>
                </a:defRPr>
              </a:lvl3pPr>
              <a:lvl4pPr marL="16002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4pPr>
              <a:lvl5pPr marL="2057400" indent="-228600" defTabSz="684213">
                <a:spcBef>
                  <a:spcPct val="20000"/>
                </a:spcBef>
                <a:buFont typeface="Arial" panose="020B0604020202020204" pitchFamily="34" charset="0"/>
                <a:buChar char="»"/>
                <a:defRPr sz="2000">
                  <a:solidFill>
                    <a:schemeClr val="tx1"/>
                  </a:solidFill>
                  <a:latin typeface="Calibri" panose="020F0502020204030204" pitchFamily="34" charset="0"/>
                  <a:ea typeface="Geneva" pitchFamily="-111" charset="-128"/>
                </a:defRPr>
              </a:lvl5pPr>
              <a:lvl6pPr marL="25146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6pPr>
              <a:lvl7pPr marL="29718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7pPr>
              <a:lvl8pPr marL="34290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8pPr>
              <a:lvl9pPr marL="3886200" indent="-228600" defTabSz="6842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Geneva" pitchFamily="-111" charset="-128"/>
                </a:defRPr>
              </a:lvl9pPr>
            </a:lstStyle>
            <a:p>
              <a:pPr marL="0" marR="0" lvl="0" indent="0" algn="ctr" defTabSz="68406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000" b="0" i="0" u="sng" strike="noStrike" kern="1200" cap="none" spc="0" normalizeH="0" baseline="0" noProof="0" dirty="0">
                  <a:ln>
                    <a:noFill/>
                  </a:ln>
                  <a:solidFill>
                    <a:prstClr val="white"/>
                  </a:solidFill>
                  <a:effectLst/>
                  <a:uLnTx/>
                  <a:uFillTx/>
                  <a:latin typeface="Arial" panose="020B0604020202020204" pitchFamily="34" charset="0"/>
                  <a:ea typeface="Geneva" pitchFamily="-111" charset="-128"/>
                  <a:cs typeface="+mn-cs"/>
                </a:rPr>
                <a:t>Inherited</a:t>
              </a:r>
              <a:r>
                <a:rPr kumimoji="0" lang="en-US" altLang="en-US" sz="2000" b="0" i="0" u="none" strike="noStrike" kern="1200" cap="none" spc="0" normalizeH="0" baseline="0" noProof="0" dirty="0">
                  <a:ln>
                    <a:noFill/>
                  </a:ln>
                  <a:solidFill>
                    <a:prstClr val="white"/>
                  </a:solidFill>
                  <a:effectLst/>
                  <a:uLnTx/>
                  <a:uFillTx/>
                  <a:latin typeface="Arial" panose="020B0604020202020204" pitchFamily="34" charset="0"/>
                  <a:ea typeface="Geneva" pitchFamily="-111" charset="-128"/>
                  <a:cs typeface="+mn-cs"/>
                </a:rPr>
                <a:t> mutations can be detected in all cells</a:t>
              </a:r>
            </a:p>
          </p:txBody>
        </p:sp>
      </p:grpSp>
      <p:sp>
        <p:nvSpPr>
          <p:cNvPr id="47110" name="Title 8">
            <a:extLst>
              <a:ext uri="{FF2B5EF4-FFF2-40B4-BE49-F238E27FC236}">
                <a16:creationId xmlns:a16="http://schemas.microsoft.com/office/drawing/2014/main" id="{4A244D74-7294-42E5-A02F-F72DAB73CBB9}"/>
              </a:ext>
            </a:extLst>
          </p:cNvPr>
          <p:cNvSpPr>
            <a:spLocks noGrp="1"/>
          </p:cNvSpPr>
          <p:nvPr>
            <p:ph type="title"/>
          </p:nvPr>
        </p:nvSpPr>
        <p:spPr>
          <a:xfrm>
            <a:off x="984504" y="5213"/>
            <a:ext cx="10515600" cy="1325563"/>
          </a:xfrm>
        </p:spPr>
        <p:txBody>
          <a:bodyPr>
            <a:normAutofit/>
          </a:bodyPr>
          <a:lstStyle/>
          <a:p>
            <a:pPr algn="ctr"/>
            <a:r>
              <a:rPr lang="en-US" altLang="en-US" sz="4800" dirty="0">
                <a:latin typeface="Arial" panose="020B0604020202020204" pitchFamily="34" charset="0"/>
                <a:cs typeface="Arial" panose="020B0604020202020204" pitchFamily="34" charset="0"/>
              </a:rPr>
              <a:t>Germline vs Somatic Mutations</a:t>
            </a:r>
          </a:p>
        </p:txBody>
      </p:sp>
      <p:sp>
        <p:nvSpPr>
          <p:cNvPr id="10" name="Text Placeholder 9">
            <a:extLst>
              <a:ext uri="{FF2B5EF4-FFF2-40B4-BE49-F238E27FC236}">
                <a16:creationId xmlns:a16="http://schemas.microsoft.com/office/drawing/2014/main" id="{789BAFBF-4A28-4B4B-8D35-A3DAA1D6A2BF}"/>
              </a:ext>
            </a:extLst>
          </p:cNvPr>
          <p:cNvSpPr>
            <a:spLocks noGrp="1"/>
          </p:cNvSpPr>
          <p:nvPr>
            <p:ph type="body" sz="quarter" idx="13"/>
          </p:nvPr>
        </p:nvSpPr>
        <p:spPr/>
        <p:txBody>
          <a:bodyPr anchor="b">
            <a:normAutofit/>
          </a:bodyPr>
          <a:lstStyle/>
          <a:p>
            <a:pPr>
              <a:defRPr/>
            </a:pPr>
            <a:r>
              <a:rPr lang="en-US" sz="800" dirty="0">
                <a:solidFill>
                  <a:srgbClr val="7F7F7F"/>
                </a:solidFill>
              </a:rPr>
              <a:t>Bioninja. Accessed August 26, 2024. https://ib.bioninja.com.au/mutation-outcomes/</a:t>
            </a:r>
          </a:p>
        </p:txBody>
      </p:sp>
      <p:sp>
        <p:nvSpPr>
          <p:cNvPr id="2" name="TextBox 1"/>
          <p:cNvSpPr txBox="1"/>
          <p:nvPr/>
        </p:nvSpPr>
        <p:spPr>
          <a:xfrm>
            <a:off x="7650482" y="5567680"/>
            <a:ext cx="16967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None of gametes carry mutation</a:t>
            </a:r>
          </a:p>
        </p:txBody>
      </p:sp>
      <p:sp>
        <p:nvSpPr>
          <p:cNvPr id="9" name="TextBox 8"/>
          <p:cNvSpPr txBox="1"/>
          <p:nvPr/>
        </p:nvSpPr>
        <p:spPr>
          <a:xfrm>
            <a:off x="5120642" y="5598160"/>
            <a:ext cx="165607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Gametes of Offspring</a:t>
            </a:r>
          </a:p>
        </p:txBody>
      </p:sp>
      <p:sp>
        <p:nvSpPr>
          <p:cNvPr id="11" name="TextBox 10"/>
          <p:cNvSpPr txBox="1"/>
          <p:nvPr/>
        </p:nvSpPr>
        <p:spPr>
          <a:xfrm>
            <a:off x="5120642" y="4043681"/>
            <a:ext cx="165607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Organism</a:t>
            </a:r>
          </a:p>
        </p:txBody>
      </p:sp>
      <p:sp>
        <p:nvSpPr>
          <p:cNvPr id="12" name="TextBox 11"/>
          <p:cNvSpPr txBox="1"/>
          <p:nvPr/>
        </p:nvSpPr>
        <p:spPr>
          <a:xfrm>
            <a:off x="5120642" y="2661921"/>
            <a:ext cx="165607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Embryo</a:t>
            </a:r>
          </a:p>
        </p:txBody>
      </p:sp>
      <p:sp>
        <p:nvSpPr>
          <p:cNvPr id="13" name="TextBox 12"/>
          <p:cNvSpPr txBox="1"/>
          <p:nvPr/>
        </p:nvSpPr>
        <p:spPr>
          <a:xfrm>
            <a:off x="5120642" y="1706880"/>
            <a:ext cx="1656079"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Parental Gametes</a:t>
            </a:r>
          </a:p>
        </p:txBody>
      </p:sp>
      <p:sp>
        <p:nvSpPr>
          <p:cNvPr id="14" name="TextBox 13"/>
          <p:cNvSpPr txBox="1"/>
          <p:nvPr/>
        </p:nvSpPr>
        <p:spPr>
          <a:xfrm>
            <a:off x="7650482" y="3830320"/>
            <a:ext cx="13411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Patch of affected area</a:t>
            </a:r>
          </a:p>
        </p:txBody>
      </p:sp>
      <p:sp>
        <p:nvSpPr>
          <p:cNvPr id="15" name="TextBox 14"/>
          <p:cNvSpPr txBox="1"/>
          <p:nvPr/>
        </p:nvSpPr>
        <p:spPr>
          <a:xfrm>
            <a:off x="7650482" y="2905760"/>
            <a:ext cx="13411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Somatic</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mutation</a:t>
            </a:r>
          </a:p>
        </p:txBody>
      </p:sp>
      <p:sp>
        <p:nvSpPr>
          <p:cNvPr id="16" name="TextBox 15"/>
          <p:cNvSpPr txBox="1"/>
          <p:nvPr/>
        </p:nvSpPr>
        <p:spPr>
          <a:xfrm>
            <a:off x="2346962" y="5567680"/>
            <a:ext cx="16967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Half of gametes carry mutation</a:t>
            </a:r>
          </a:p>
        </p:txBody>
      </p:sp>
      <p:sp>
        <p:nvSpPr>
          <p:cNvPr id="17" name="TextBox 16"/>
          <p:cNvSpPr txBox="1"/>
          <p:nvPr/>
        </p:nvSpPr>
        <p:spPr>
          <a:xfrm>
            <a:off x="2651762" y="3982721"/>
            <a:ext cx="1391919" cy="73866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Entire organism carries the mutation</a:t>
            </a:r>
          </a:p>
        </p:txBody>
      </p:sp>
      <p:sp>
        <p:nvSpPr>
          <p:cNvPr id="18" name="TextBox 17"/>
          <p:cNvSpPr txBox="1"/>
          <p:nvPr/>
        </p:nvSpPr>
        <p:spPr>
          <a:xfrm>
            <a:off x="2733042" y="1889760"/>
            <a:ext cx="139191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Germline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mutation</a:t>
            </a:r>
          </a:p>
        </p:txBody>
      </p:sp>
      <p:cxnSp>
        <p:nvCxnSpPr>
          <p:cNvPr id="4" name="Straight Connector 3"/>
          <p:cNvCxnSpPr/>
          <p:nvPr/>
        </p:nvCxnSpPr>
        <p:spPr>
          <a:xfrm>
            <a:off x="7233920" y="5212080"/>
            <a:ext cx="0" cy="310896"/>
          </a:xfrm>
          <a:prstGeom prst="line">
            <a:avLst/>
          </a:pr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531360" y="5212080"/>
            <a:ext cx="0" cy="310896"/>
          </a:xfrm>
          <a:prstGeom prst="line">
            <a:avLst/>
          </a:pr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531360" y="3291840"/>
            <a:ext cx="0" cy="310896"/>
          </a:xfrm>
          <a:prstGeom prst="line">
            <a:avLst/>
          </a:pr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233920" y="3291840"/>
            <a:ext cx="0" cy="310896"/>
          </a:xfrm>
          <a:prstGeom prst="line">
            <a:avLst/>
          </a:pr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flipH="1">
            <a:off x="6560820" y="5557520"/>
            <a:ext cx="1158240" cy="1036320"/>
            <a:chOff x="6692900" y="5557520"/>
            <a:chExt cx="1158240" cy="1036320"/>
          </a:xfrm>
        </p:grpSpPr>
        <p:pic>
          <p:nvPicPr>
            <p:cNvPr id="6" name="Picture 5"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2900" y="5557520"/>
              <a:ext cx="518160" cy="1036320"/>
            </a:xfrm>
            <a:prstGeom prst="rect">
              <a:avLst/>
            </a:prstGeom>
          </p:spPr>
        </p:pic>
        <p:pic>
          <p:nvPicPr>
            <p:cNvPr id="25" name="Picture 24"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06260" y="5557520"/>
              <a:ext cx="518160" cy="1036320"/>
            </a:xfrm>
            <a:prstGeom prst="rect">
              <a:avLst/>
            </a:prstGeom>
          </p:spPr>
        </p:pic>
        <p:pic>
          <p:nvPicPr>
            <p:cNvPr id="26" name="Picture 25"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9620" y="5557520"/>
              <a:ext cx="518160" cy="1036320"/>
            </a:xfrm>
            <a:prstGeom prst="rect">
              <a:avLst/>
            </a:prstGeom>
          </p:spPr>
        </p:pic>
        <p:pic>
          <p:nvPicPr>
            <p:cNvPr id="27" name="Picture 26"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2980" y="5557520"/>
              <a:ext cx="518160" cy="1036320"/>
            </a:xfrm>
            <a:prstGeom prst="rect">
              <a:avLst/>
            </a:prstGeom>
          </p:spPr>
        </p:pic>
      </p:grpSp>
      <p:pic>
        <p:nvPicPr>
          <p:cNvPr id="28" name="Picture 27" descr="gamete-blue.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478705" flipH="1">
            <a:off x="6946900" y="1717040"/>
            <a:ext cx="350520" cy="701040"/>
          </a:xfrm>
          <a:prstGeom prst="rect">
            <a:avLst/>
          </a:prstGeom>
        </p:spPr>
      </p:pic>
      <p:grpSp>
        <p:nvGrpSpPr>
          <p:cNvPr id="30" name="Group 29"/>
          <p:cNvGrpSpPr/>
          <p:nvPr/>
        </p:nvGrpSpPr>
        <p:grpSpPr>
          <a:xfrm flipH="1">
            <a:off x="3787140" y="5557520"/>
            <a:ext cx="1158240" cy="1036320"/>
            <a:chOff x="6692900" y="5557520"/>
            <a:chExt cx="1158240" cy="1036320"/>
          </a:xfrm>
        </p:grpSpPr>
        <p:pic>
          <p:nvPicPr>
            <p:cNvPr id="31" name="Picture 30"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92900" y="5557520"/>
              <a:ext cx="518160" cy="1036320"/>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06260" y="5557520"/>
              <a:ext cx="518160" cy="1036320"/>
            </a:xfrm>
            <a:prstGeom prst="rect">
              <a:avLst/>
            </a:prstGeom>
          </p:spPr>
        </p:pic>
        <p:pic>
          <p:nvPicPr>
            <p:cNvPr id="33" name="Picture 32" descr="gamete-blue.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19620" y="5557520"/>
              <a:ext cx="518160" cy="1036320"/>
            </a:xfrm>
            <a:prstGeom prst="rect">
              <a:avLst/>
            </a:prstGeom>
          </p:spPr>
        </p:pic>
        <p:pic>
          <p:nvPicPr>
            <p:cNvPr id="34" name="Picture 3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2980" y="5557520"/>
              <a:ext cx="518160" cy="1036320"/>
            </a:xfrm>
            <a:prstGeom prst="rect">
              <a:avLst/>
            </a:prstGeom>
          </p:spPr>
        </p:pic>
      </p:grpSp>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039080" flipH="1">
            <a:off x="4051300" y="1717040"/>
            <a:ext cx="350520" cy="701040"/>
          </a:xfrm>
          <a:prstGeom prst="rect">
            <a:avLst/>
          </a:prstGeom>
        </p:spPr>
      </p:pic>
      <p:pic>
        <p:nvPicPr>
          <p:cNvPr id="8" name="Picture 7" descr="eg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84701" y="1747520"/>
            <a:ext cx="514163" cy="447040"/>
          </a:xfrm>
          <a:prstGeom prst="rect">
            <a:avLst/>
          </a:prstGeom>
        </p:spPr>
      </p:pic>
      <p:pic>
        <p:nvPicPr>
          <p:cNvPr id="37" name="Picture 36" descr="egg.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31101" y="1747520"/>
            <a:ext cx="514163" cy="447040"/>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73910" y="3657600"/>
            <a:ext cx="763215" cy="1524000"/>
          </a:xfrm>
          <a:prstGeom prst="rect">
            <a:avLst/>
          </a:prstGeom>
        </p:spPr>
      </p:pic>
      <p:pic>
        <p:nvPicPr>
          <p:cNvPr id="39" name="Picture 3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0595" y="3657602"/>
            <a:ext cx="785864" cy="1523999"/>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92137" y="2631228"/>
            <a:ext cx="502113" cy="645251"/>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06761" y="2631229"/>
            <a:ext cx="502113" cy="645249"/>
          </a:xfrm>
          <a:prstGeom prst="rect">
            <a:avLst/>
          </a:prstGeom>
        </p:spPr>
      </p:pic>
      <p:sp>
        <p:nvSpPr>
          <p:cNvPr id="43" name="Oval 18"/>
          <p:cNvSpPr/>
          <p:nvPr/>
        </p:nvSpPr>
        <p:spPr>
          <a:xfrm>
            <a:off x="7298969" y="3895579"/>
            <a:ext cx="173553" cy="174284"/>
          </a:xfrm>
          <a:custGeom>
            <a:avLst/>
            <a:gdLst>
              <a:gd name="connsiteX0" fmla="*/ 0 w 127000"/>
              <a:gd name="connsiteY0" fmla="*/ 76730 h 153459"/>
              <a:gd name="connsiteX1" fmla="*/ 63500 w 127000"/>
              <a:gd name="connsiteY1" fmla="*/ 0 h 153459"/>
              <a:gd name="connsiteX2" fmla="*/ 127000 w 127000"/>
              <a:gd name="connsiteY2" fmla="*/ 76730 h 153459"/>
              <a:gd name="connsiteX3" fmla="*/ 63500 w 127000"/>
              <a:gd name="connsiteY3" fmla="*/ 153460 h 153459"/>
              <a:gd name="connsiteX4" fmla="*/ 0 w 127000"/>
              <a:gd name="connsiteY4" fmla="*/ 76730 h 153459"/>
              <a:gd name="connsiteX0" fmla="*/ 0 w 144887"/>
              <a:gd name="connsiteY0" fmla="*/ 76730 h 153460"/>
              <a:gd name="connsiteX1" fmla="*/ 63500 w 144887"/>
              <a:gd name="connsiteY1" fmla="*/ 0 h 153460"/>
              <a:gd name="connsiteX2" fmla="*/ 144887 w 144887"/>
              <a:gd name="connsiteY2" fmla="*/ 76730 h 153460"/>
              <a:gd name="connsiteX3" fmla="*/ 63500 w 144887"/>
              <a:gd name="connsiteY3" fmla="*/ 153460 h 153460"/>
              <a:gd name="connsiteX4" fmla="*/ 0 w 144887"/>
              <a:gd name="connsiteY4" fmla="*/ 76730 h 153460"/>
              <a:gd name="connsiteX0" fmla="*/ 0 w 144994"/>
              <a:gd name="connsiteY0" fmla="*/ 76730 h 158804"/>
              <a:gd name="connsiteX1" fmla="*/ 63500 w 144994"/>
              <a:gd name="connsiteY1" fmla="*/ 0 h 158804"/>
              <a:gd name="connsiteX2" fmla="*/ 144887 w 144994"/>
              <a:gd name="connsiteY2" fmla="*/ 76730 h 158804"/>
              <a:gd name="connsiteX3" fmla="*/ 110454 w 144994"/>
              <a:gd name="connsiteY3" fmla="*/ 143918 h 158804"/>
              <a:gd name="connsiteX4" fmla="*/ 63500 w 144994"/>
              <a:gd name="connsiteY4" fmla="*/ 153460 h 158804"/>
              <a:gd name="connsiteX5" fmla="*/ 0 w 144994"/>
              <a:gd name="connsiteY5" fmla="*/ 76730 h 158804"/>
              <a:gd name="connsiteX0" fmla="*/ 0 w 144994"/>
              <a:gd name="connsiteY0" fmla="*/ 80628 h 162702"/>
              <a:gd name="connsiteX1" fmla="*/ 63500 w 144994"/>
              <a:gd name="connsiteY1" fmla="*/ 3898 h 162702"/>
              <a:gd name="connsiteX2" fmla="*/ 144887 w 144994"/>
              <a:gd name="connsiteY2" fmla="*/ 80628 h 162702"/>
              <a:gd name="connsiteX3" fmla="*/ 110454 w 144994"/>
              <a:gd name="connsiteY3" fmla="*/ 147816 h 162702"/>
              <a:gd name="connsiteX4" fmla="*/ 63500 w 144994"/>
              <a:gd name="connsiteY4" fmla="*/ 157358 h 162702"/>
              <a:gd name="connsiteX5" fmla="*/ 0 w 144994"/>
              <a:gd name="connsiteY5" fmla="*/ 80628 h 162702"/>
              <a:gd name="connsiteX0" fmla="*/ 0 w 144994"/>
              <a:gd name="connsiteY0" fmla="*/ 80628 h 162702"/>
              <a:gd name="connsiteX1" fmla="*/ 63500 w 144994"/>
              <a:gd name="connsiteY1" fmla="*/ 3898 h 162702"/>
              <a:gd name="connsiteX2" fmla="*/ 144887 w 144994"/>
              <a:gd name="connsiteY2" fmla="*/ 80628 h 162702"/>
              <a:gd name="connsiteX3" fmla="*/ 110454 w 144994"/>
              <a:gd name="connsiteY3" fmla="*/ 147816 h 162702"/>
              <a:gd name="connsiteX4" fmla="*/ 63500 w 144994"/>
              <a:gd name="connsiteY4" fmla="*/ 157358 h 162702"/>
              <a:gd name="connsiteX5" fmla="*/ 0 w 144994"/>
              <a:gd name="connsiteY5" fmla="*/ 80628 h 162702"/>
              <a:gd name="connsiteX0" fmla="*/ 7706 w 152700"/>
              <a:gd name="connsiteY0" fmla="*/ 94403 h 176477"/>
              <a:gd name="connsiteX1" fmla="*/ 39008 w 152700"/>
              <a:gd name="connsiteY1" fmla="*/ 3363 h 176477"/>
              <a:gd name="connsiteX2" fmla="*/ 152593 w 152700"/>
              <a:gd name="connsiteY2" fmla="*/ 94403 h 176477"/>
              <a:gd name="connsiteX3" fmla="*/ 118160 w 152700"/>
              <a:gd name="connsiteY3" fmla="*/ 161591 h 176477"/>
              <a:gd name="connsiteX4" fmla="*/ 71206 w 152700"/>
              <a:gd name="connsiteY4" fmla="*/ 171133 h 176477"/>
              <a:gd name="connsiteX5" fmla="*/ 7706 w 152700"/>
              <a:gd name="connsiteY5" fmla="*/ 94403 h 176477"/>
              <a:gd name="connsiteX0" fmla="*/ 15645 w 160639"/>
              <a:gd name="connsiteY0" fmla="*/ 93524 h 175598"/>
              <a:gd name="connsiteX1" fmla="*/ 46947 w 160639"/>
              <a:gd name="connsiteY1" fmla="*/ 2484 h 175598"/>
              <a:gd name="connsiteX2" fmla="*/ 160532 w 160639"/>
              <a:gd name="connsiteY2" fmla="*/ 93524 h 175598"/>
              <a:gd name="connsiteX3" fmla="*/ 126099 w 160639"/>
              <a:gd name="connsiteY3" fmla="*/ 160712 h 175598"/>
              <a:gd name="connsiteX4" fmla="*/ 79145 w 160639"/>
              <a:gd name="connsiteY4" fmla="*/ 170254 h 175598"/>
              <a:gd name="connsiteX5" fmla="*/ 15645 w 160639"/>
              <a:gd name="connsiteY5" fmla="*/ 93524 h 175598"/>
              <a:gd name="connsiteX0" fmla="*/ 15645 w 160914"/>
              <a:gd name="connsiteY0" fmla="*/ 93524 h 173671"/>
              <a:gd name="connsiteX1" fmla="*/ 46947 w 160914"/>
              <a:gd name="connsiteY1" fmla="*/ 2484 h 173671"/>
              <a:gd name="connsiteX2" fmla="*/ 160532 w 160914"/>
              <a:gd name="connsiteY2" fmla="*/ 93524 h 173671"/>
              <a:gd name="connsiteX3" fmla="*/ 143986 w 160914"/>
              <a:gd name="connsiteY3" fmla="*/ 153557 h 173671"/>
              <a:gd name="connsiteX4" fmla="*/ 79145 w 160914"/>
              <a:gd name="connsiteY4" fmla="*/ 170254 h 173671"/>
              <a:gd name="connsiteX5" fmla="*/ 15645 w 160914"/>
              <a:gd name="connsiteY5" fmla="*/ 93524 h 173671"/>
              <a:gd name="connsiteX0" fmla="*/ 16922 w 162191"/>
              <a:gd name="connsiteY0" fmla="*/ 93524 h 173671"/>
              <a:gd name="connsiteX1" fmla="*/ 48224 w 162191"/>
              <a:gd name="connsiteY1" fmla="*/ 2484 h 173671"/>
              <a:gd name="connsiteX2" fmla="*/ 161809 w 162191"/>
              <a:gd name="connsiteY2" fmla="*/ 93524 h 173671"/>
              <a:gd name="connsiteX3" fmla="*/ 145263 w 162191"/>
              <a:gd name="connsiteY3" fmla="*/ 153557 h 173671"/>
              <a:gd name="connsiteX4" fmla="*/ 80422 w 162191"/>
              <a:gd name="connsiteY4" fmla="*/ 170254 h 173671"/>
              <a:gd name="connsiteX5" fmla="*/ 16922 w 162191"/>
              <a:gd name="connsiteY5" fmla="*/ 93524 h 173671"/>
              <a:gd name="connsiteX0" fmla="*/ 1849 w 157850"/>
              <a:gd name="connsiteY0" fmla="*/ 101807 h 170486"/>
              <a:gd name="connsiteX1" fmla="*/ 43883 w 157850"/>
              <a:gd name="connsiteY1" fmla="*/ 35 h 170486"/>
              <a:gd name="connsiteX2" fmla="*/ 157468 w 157850"/>
              <a:gd name="connsiteY2" fmla="*/ 91075 h 170486"/>
              <a:gd name="connsiteX3" fmla="*/ 140922 w 157850"/>
              <a:gd name="connsiteY3" fmla="*/ 151108 h 170486"/>
              <a:gd name="connsiteX4" fmla="*/ 76081 w 157850"/>
              <a:gd name="connsiteY4" fmla="*/ 167805 h 170486"/>
              <a:gd name="connsiteX5" fmla="*/ 1849 w 157850"/>
              <a:gd name="connsiteY5" fmla="*/ 101807 h 170486"/>
              <a:gd name="connsiteX0" fmla="*/ 17552 w 173553"/>
              <a:gd name="connsiteY0" fmla="*/ 105605 h 174284"/>
              <a:gd name="connsiteX1" fmla="*/ 59586 w 173553"/>
              <a:gd name="connsiteY1" fmla="*/ 3833 h 174284"/>
              <a:gd name="connsiteX2" fmla="*/ 173171 w 173553"/>
              <a:gd name="connsiteY2" fmla="*/ 94873 h 174284"/>
              <a:gd name="connsiteX3" fmla="*/ 156625 w 173553"/>
              <a:gd name="connsiteY3" fmla="*/ 154906 h 174284"/>
              <a:gd name="connsiteX4" fmla="*/ 91784 w 173553"/>
              <a:gd name="connsiteY4" fmla="*/ 171603 h 174284"/>
              <a:gd name="connsiteX5" fmla="*/ 17552 w 173553"/>
              <a:gd name="connsiteY5" fmla="*/ 105605 h 174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553" h="174284">
                <a:moveTo>
                  <a:pt x="17552" y="105605"/>
                </a:moveTo>
                <a:cubicBezTo>
                  <a:pt x="8609" y="88376"/>
                  <a:pt x="-34322" y="27087"/>
                  <a:pt x="59586" y="3833"/>
                </a:cubicBezTo>
                <a:cubicBezTo>
                  <a:pt x="153494" y="-19421"/>
                  <a:pt x="171308" y="69694"/>
                  <a:pt x="173171" y="94873"/>
                </a:cubicBezTo>
                <a:cubicBezTo>
                  <a:pt x="175034" y="120052"/>
                  <a:pt x="170189" y="142118"/>
                  <a:pt x="156625" y="154906"/>
                </a:cubicBezTo>
                <a:cubicBezTo>
                  <a:pt x="143061" y="167694"/>
                  <a:pt x="114963" y="179820"/>
                  <a:pt x="91784" y="171603"/>
                </a:cubicBezTo>
                <a:cubicBezTo>
                  <a:pt x="68605" y="163386"/>
                  <a:pt x="26495" y="122834"/>
                  <a:pt x="17552" y="105605"/>
                </a:cubicBezTo>
                <a:close/>
              </a:path>
            </a:pathLst>
          </a:custGeom>
          <a:solidFill>
            <a:schemeClr val="accent6">
              <a:lumMod val="40000"/>
              <a:lumOff val="60000"/>
            </a:schemeClr>
          </a:solidFill>
          <a:ln w="635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4" name="Straight Connector 23"/>
          <p:cNvCxnSpPr/>
          <p:nvPr/>
        </p:nvCxnSpPr>
        <p:spPr>
          <a:xfrm>
            <a:off x="7539183" y="3960091"/>
            <a:ext cx="329045"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5" name="Group 44"/>
          <p:cNvGrpSpPr/>
          <p:nvPr/>
        </p:nvGrpSpPr>
        <p:grpSpPr>
          <a:xfrm>
            <a:off x="3850409" y="3648364"/>
            <a:ext cx="282864" cy="1570181"/>
            <a:chOff x="5022273" y="3729182"/>
            <a:chExt cx="282864" cy="1472045"/>
          </a:xfrm>
        </p:grpSpPr>
        <p:sp>
          <p:nvSpPr>
            <p:cNvPr id="42" name="Left Bracket 41"/>
            <p:cNvSpPr/>
            <p:nvPr/>
          </p:nvSpPr>
          <p:spPr>
            <a:xfrm>
              <a:off x="5172365" y="3729182"/>
              <a:ext cx="132772" cy="1472045"/>
            </a:xfrm>
            <a:prstGeom prst="leftBracket">
              <a:avLst/>
            </a:prstGeom>
            <a:ln w="19050"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9" name="Straight Connector 48"/>
            <p:cNvCxnSpPr/>
            <p:nvPr/>
          </p:nvCxnSpPr>
          <p:spPr>
            <a:xfrm>
              <a:off x="5022273" y="4465204"/>
              <a:ext cx="155863"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46" name="TextBox 45"/>
          <p:cNvSpPr txBox="1"/>
          <p:nvPr/>
        </p:nvSpPr>
        <p:spPr>
          <a:xfrm>
            <a:off x="2923902" y="1260929"/>
            <a:ext cx="1859932" cy="300210"/>
          </a:xfrm>
          <a:prstGeom prst="rect">
            <a:avLst/>
          </a:prstGeom>
          <a:solidFill>
            <a:schemeClr val="accent1"/>
          </a:solid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FFFFFF"/>
                </a:solidFill>
                <a:effectLst/>
                <a:uLnTx/>
                <a:uFillTx/>
                <a:latin typeface="Calibri" panose="020F0502020204030204"/>
                <a:ea typeface="+mn-ea"/>
                <a:cs typeface="+mn-cs"/>
              </a:rPr>
              <a:t>GERMLINE MUTATIONS</a:t>
            </a:r>
          </a:p>
        </p:txBody>
      </p:sp>
      <p:sp>
        <p:nvSpPr>
          <p:cNvPr id="53" name="TextBox 52"/>
          <p:cNvSpPr txBox="1"/>
          <p:nvPr/>
        </p:nvSpPr>
        <p:spPr>
          <a:xfrm>
            <a:off x="6549571" y="1260929"/>
            <a:ext cx="2921000" cy="300210"/>
          </a:xfrm>
          <a:prstGeom prst="rect">
            <a:avLst/>
          </a:prstGeom>
          <a:solidFill>
            <a:srgbClr val="D85C00"/>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FFFFFF"/>
                </a:solidFill>
                <a:effectLst/>
                <a:uLnTx/>
                <a:uFillTx/>
                <a:latin typeface="Calibri" panose="020F0502020204030204"/>
                <a:ea typeface="+mn-ea"/>
                <a:cs typeface="+mn-cs"/>
              </a:rPr>
              <a:t>SOMATIC MUTATIONS</a:t>
            </a:r>
          </a:p>
        </p:txBody>
      </p:sp>
      <p:sp>
        <p:nvSpPr>
          <p:cNvPr id="52" name="Freeform 51"/>
          <p:cNvSpPr/>
          <p:nvPr/>
        </p:nvSpPr>
        <p:spPr>
          <a:xfrm>
            <a:off x="2959101" y="1828557"/>
            <a:ext cx="1216025" cy="76444"/>
          </a:xfrm>
          <a:custGeom>
            <a:avLst/>
            <a:gdLst>
              <a:gd name="connsiteX0" fmla="*/ 0 w 1149350"/>
              <a:gd name="connsiteY0" fmla="*/ 6350 h 76200"/>
              <a:gd name="connsiteX1" fmla="*/ 69850 w 1149350"/>
              <a:gd name="connsiteY1" fmla="*/ 69850 h 76200"/>
              <a:gd name="connsiteX2" fmla="*/ 127000 w 1149350"/>
              <a:gd name="connsiteY2" fmla="*/ 12700 h 76200"/>
              <a:gd name="connsiteX3" fmla="*/ 171450 w 1149350"/>
              <a:gd name="connsiteY3" fmla="*/ 571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00100 w 1149350"/>
              <a:gd name="connsiteY13" fmla="*/ 6350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00100 w 1149350"/>
              <a:gd name="connsiteY13" fmla="*/ 6350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12800 w 1149350"/>
              <a:gd name="connsiteY13" fmla="*/ 6985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12800 w 1149350"/>
              <a:gd name="connsiteY13" fmla="*/ 69850 h 76200"/>
              <a:gd name="connsiteX14" fmla="*/ 876300 w 1149350"/>
              <a:gd name="connsiteY14" fmla="*/ 3175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594 h 76444"/>
              <a:gd name="connsiteX1" fmla="*/ 69850 w 1216025"/>
              <a:gd name="connsiteY1" fmla="*/ 70094 h 76444"/>
              <a:gd name="connsiteX2" fmla="*/ 127000 w 1216025"/>
              <a:gd name="connsiteY2" fmla="*/ 12944 h 76444"/>
              <a:gd name="connsiteX3" fmla="*/ 184150 w 1216025"/>
              <a:gd name="connsiteY3" fmla="*/ 70094 h 76444"/>
              <a:gd name="connsiteX4" fmla="*/ 254000 w 1216025"/>
              <a:gd name="connsiteY4" fmla="*/ 6594 h 76444"/>
              <a:gd name="connsiteX5" fmla="*/ 304800 w 1216025"/>
              <a:gd name="connsiteY5" fmla="*/ 70094 h 76444"/>
              <a:gd name="connsiteX6" fmla="*/ 368300 w 1216025"/>
              <a:gd name="connsiteY6" fmla="*/ 6594 h 76444"/>
              <a:gd name="connsiteX7" fmla="*/ 425450 w 1216025"/>
              <a:gd name="connsiteY7" fmla="*/ 76444 h 76444"/>
              <a:gd name="connsiteX8" fmla="*/ 508000 w 1216025"/>
              <a:gd name="connsiteY8" fmla="*/ 6594 h 76444"/>
              <a:gd name="connsiteX9" fmla="*/ 552450 w 1216025"/>
              <a:gd name="connsiteY9" fmla="*/ 63744 h 76444"/>
              <a:gd name="connsiteX10" fmla="*/ 628650 w 1216025"/>
              <a:gd name="connsiteY10" fmla="*/ 244 h 76444"/>
              <a:gd name="connsiteX11" fmla="*/ 685800 w 1216025"/>
              <a:gd name="connsiteY11" fmla="*/ 70094 h 76444"/>
              <a:gd name="connsiteX12" fmla="*/ 755650 w 1216025"/>
              <a:gd name="connsiteY12" fmla="*/ 6594 h 76444"/>
              <a:gd name="connsiteX13" fmla="*/ 812800 w 1216025"/>
              <a:gd name="connsiteY13" fmla="*/ 70094 h 76444"/>
              <a:gd name="connsiteX14" fmla="*/ 876300 w 1216025"/>
              <a:gd name="connsiteY14" fmla="*/ 3419 h 76444"/>
              <a:gd name="connsiteX15" fmla="*/ 939800 w 1216025"/>
              <a:gd name="connsiteY15" fmla="*/ 63744 h 76444"/>
              <a:gd name="connsiteX16" fmla="*/ 1016000 w 1216025"/>
              <a:gd name="connsiteY16" fmla="*/ 244 h 76444"/>
              <a:gd name="connsiteX17" fmla="*/ 1066800 w 1216025"/>
              <a:gd name="connsiteY17" fmla="*/ 38344 h 76444"/>
              <a:gd name="connsiteX18" fmla="*/ 1216025 w 1216025"/>
              <a:gd name="connsiteY18" fmla="*/ 31994 h 76444"/>
              <a:gd name="connsiteX0" fmla="*/ 0 w 1216025"/>
              <a:gd name="connsiteY0" fmla="*/ 6594 h 76444"/>
              <a:gd name="connsiteX1" fmla="*/ 69850 w 1216025"/>
              <a:gd name="connsiteY1" fmla="*/ 70094 h 76444"/>
              <a:gd name="connsiteX2" fmla="*/ 127000 w 1216025"/>
              <a:gd name="connsiteY2" fmla="*/ 12944 h 76444"/>
              <a:gd name="connsiteX3" fmla="*/ 184150 w 1216025"/>
              <a:gd name="connsiteY3" fmla="*/ 70094 h 76444"/>
              <a:gd name="connsiteX4" fmla="*/ 254000 w 1216025"/>
              <a:gd name="connsiteY4" fmla="*/ 6594 h 76444"/>
              <a:gd name="connsiteX5" fmla="*/ 304800 w 1216025"/>
              <a:gd name="connsiteY5" fmla="*/ 70094 h 76444"/>
              <a:gd name="connsiteX6" fmla="*/ 368300 w 1216025"/>
              <a:gd name="connsiteY6" fmla="*/ 6594 h 76444"/>
              <a:gd name="connsiteX7" fmla="*/ 425450 w 1216025"/>
              <a:gd name="connsiteY7" fmla="*/ 76444 h 76444"/>
              <a:gd name="connsiteX8" fmla="*/ 508000 w 1216025"/>
              <a:gd name="connsiteY8" fmla="*/ 6594 h 76444"/>
              <a:gd name="connsiteX9" fmla="*/ 552450 w 1216025"/>
              <a:gd name="connsiteY9" fmla="*/ 63744 h 76444"/>
              <a:gd name="connsiteX10" fmla="*/ 628650 w 1216025"/>
              <a:gd name="connsiteY10" fmla="*/ 244 h 76444"/>
              <a:gd name="connsiteX11" fmla="*/ 685800 w 1216025"/>
              <a:gd name="connsiteY11" fmla="*/ 70094 h 76444"/>
              <a:gd name="connsiteX12" fmla="*/ 755650 w 1216025"/>
              <a:gd name="connsiteY12" fmla="*/ 6594 h 76444"/>
              <a:gd name="connsiteX13" fmla="*/ 812800 w 1216025"/>
              <a:gd name="connsiteY13" fmla="*/ 70094 h 76444"/>
              <a:gd name="connsiteX14" fmla="*/ 876300 w 1216025"/>
              <a:gd name="connsiteY14" fmla="*/ 3419 h 76444"/>
              <a:gd name="connsiteX15" fmla="*/ 939800 w 1216025"/>
              <a:gd name="connsiteY15" fmla="*/ 63744 h 76444"/>
              <a:gd name="connsiteX16" fmla="*/ 1016000 w 1216025"/>
              <a:gd name="connsiteY16" fmla="*/ 244 h 76444"/>
              <a:gd name="connsiteX17" fmla="*/ 1066800 w 1216025"/>
              <a:gd name="connsiteY17" fmla="*/ 38344 h 76444"/>
              <a:gd name="connsiteX18" fmla="*/ 1216025 w 1216025"/>
              <a:gd name="connsiteY18" fmla="*/ 31994 h 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6025" h="76444">
                <a:moveTo>
                  <a:pt x="0" y="6594"/>
                </a:moveTo>
                <a:cubicBezTo>
                  <a:pt x="23283" y="27761"/>
                  <a:pt x="37042" y="61627"/>
                  <a:pt x="69850" y="70094"/>
                </a:cubicBezTo>
                <a:cubicBezTo>
                  <a:pt x="101600" y="63744"/>
                  <a:pt x="104775" y="16119"/>
                  <a:pt x="127000" y="12944"/>
                </a:cubicBezTo>
                <a:cubicBezTo>
                  <a:pt x="155575" y="22469"/>
                  <a:pt x="155575" y="70094"/>
                  <a:pt x="184150" y="70094"/>
                </a:cubicBezTo>
                <a:cubicBezTo>
                  <a:pt x="220133" y="67977"/>
                  <a:pt x="227542" y="11886"/>
                  <a:pt x="254000" y="6594"/>
                </a:cubicBezTo>
                <a:cubicBezTo>
                  <a:pt x="293158" y="11886"/>
                  <a:pt x="271992" y="64802"/>
                  <a:pt x="304800" y="70094"/>
                </a:cubicBezTo>
                <a:cubicBezTo>
                  <a:pt x="341842" y="61627"/>
                  <a:pt x="337608" y="8711"/>
                  <a:pt x="368300" y="6594"/>
                </a:cubicBezTo>
                <a:cubicBezTo>
                  <a:pt x="396875" y="7652"/>
                  <a:pt x="390525" y="69036"/>
                  <a:pt x="425450" y="76444"/>
                </a:cubicBezTo>
                <a:cubicBezTo>
                  <a:pt x="465667" y="69036"/>
                  <a:pt x="477308" y="7652"/>
                  <a:pt x="508000" y="6594"/>
                </a:cubicBezTo>
                <a:cubicBezTo>
                  <a:pt x="538692" y="9769"/>
                  <a:pt x="528108" y="70094"/>
                  <a:pt x="552450" y="63744"/>
                </a:cubicBezTo>
                <a:cubicBezTo>
                  <a:pt x="584200" y="61627"/>
                  <a:pt x="596900" y="2361"/>
                  <a:pt x="628650" y="244"/>
                </a:cubicBezTo>
                <a:cubicBezTo>
                  <a:pt x="657225" y="1302"/>
                  <a:pt x="657225" y="62686"/>
                  <a:pt x="685800" y="70094"/>
                </a:cubicBezTo>
                <a:cubicBezTo>
                  <a:pt x="718608" y="67977"/>
                  <a:pt x="719667" y="15061"/>
                  <a:pt x="755650" y="6594"/>
                </a:cubicBezTo>
                <a:cubicBezTo>
                  <a:pt x="800100" y="8711"/>
                  <a:pt x="787400" y="64802"/>
                  <a:pt x="812800" y="70094"/>
                </a:cubicBezTo>
                <a:cubicBezTo>
                  <a:pt x="846667" y="66919"/>
                  <a:pt x="848783" y="9769"/>
                  <a:pt x="876300" y="3419"/>
                </a:cubicBezTo>
                <a:cubicBezTo>
                  <a:pt x="906992" y="10827"/>
                  <a:pt x="896408" y="56336"/>
                  <a:pt x="939800" y="63744"/>
                </a:cubicBezTo>
                <a:cubicBezTo>
                  <a:pt x="968375" y="61627"/>
                  <a:pt x="990600" y="5536"/>
                  <a:pt x="1016000" y="244"/>
                </a:cubicBezTo>
                <a:cubicBezTo>
                  <a:pt x="1045633" y="-2931"/>
                  <a:pt x="1049867" y="25644"/>
                  <a:pt x="1066800" y="38344"/>
                </a:cubicBezTo>
                <a:lnTo>
                  <a:pt x="1216025" y="31994"/>
                </a:lnTo>
              </a:path>
            </a:pathLst>
          </a:custGeom>
          <a:ln w="28575">
            <a:solidFill>
              <a:srgbClr val="A9233D"/>
            </a:solidFill>
            <a:headEnd type="none"/>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58"/>
          <p:cNvSpPr/>
          <p:nvPr/>
        </p:nvSpPr>
        <p:spPr>
          <a:xfrm flipH="1">
            <a:off x="7673341" y="2824237"/>
            <a:ext cx="1216025" cy="76444"/>
          </a:xfrm>
          <a:custGeom>
            <a:avLst/>
            <a:gdLst>
              <a:gd name="connsiteX0" fmla="*/ 0 w 1149350"/>
              <a:gd name="connsiteY0" fmla="*/ 6350 h 76200"/>
              <a:gd name="connsiteX1" fmla="*/ 69850 w 1149350"/>
              <a:gd name="connsiteY1" fmla="*/ 69850 h 76200"/>
              <a:gd name="connsiteX2" fmla="*/ 127000 w 1149350"/>
              <a:gd name="connsiteY2" fmla="*/ 12700 h 76200"/>
              <a:gd name="connsiteX3" fmla="*/ 171450 w 1149350"/>
              <a:gd name="connsiteY3" fmla="*/ 571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00100 w 1149350"/>
              <a:gd name="connsiteY13" fmla="*/ 6350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00100 w 1149350"/>
              <a:gd name="connsiteY13" fmla="*/ 6350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12800 w 1149350"/>
              <a:gd name="connsiteY13" fmla="*/ 69850 h 76200"/>
              <a:gd name="connsiteX14" fmla="*/ 889000 w 1149350"/>
              <a:gd name="connsiteY14" fmla="*/ 12700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149350"/>
              <a:gd name="connsiteY0" fmla="*/ 6350 h 76200"/>
              <a:gd name="connsiteX1" fmla="*/ 69850 w 1149350"/>
              <a:gd name="connsiteY1" fmla="*/ 69850 h 76200"/>
              <a:gd name="connsiteX2" fmla="*/ 127000 w 1149350"/>
              <a:gd name="connsiteY2" fmla="*/ 12700 h 76200"/>
              <a:gd name="connsiteX3" fmla="*/ 184150 w 1149350"/>
              <a:gd name="connsiteY3" fmla="*/ 69850 h 76200"/>
              <a:gd name="connsiteX4" fmla="*/ 254000 w 1149350"/>
              <a:gd name="connsiteY4" fmla="*/ 6350 h 76200"/>
              <a:gd name="connsiteX5" fmla="*/ 304800 w 1149350"/>
              <a:gd name="connsiteY5" fmla="*/ 69850 h 76200"/>
              <a:gd name="connsiteX6" fmla="*/ 368300 w 1149350"/>
              <a:gd name="connsiteY6" fmla="*/ 6350 h 76200"/>
              <a:gd name="connsiteX7" fmla="*/ 425450 w 1149350"/>
              <a:gd name="connsiteY7" fmla="*/ 76200 h 76200"/>
              <a:gd name="connsiteX8" fmla="*/ 508000 w 1149350"/>
              <a:gd name="connsiteY8" fmla="*/ 6350 h 76200"/>
              <a:gd name="connsiteX9" fmla="*/ 552450 w 1149350"/>
              <a:gd name="connsiteY9" fmla="*/ 63500 h 76200"/>
              <a:gd name="connsiteX10" fmla="*/ 628650 w 1149350"/>
              <a:gd name="connsiteY10" fmla="*/ 0 h 76200"/>
              <a:gd name="connsiteX11" fmla="*/ 685800 w 1149350"/>
              <a:gd name="connsiteY11" fmla="*/ 69850 h 76200"/>
              <a:gd name="connsiteX12" fmla="*/ 755650 w 1149350"/>
              <a:gd name="connsiteY12" fmla="*/ 6350 h 76200"/>
              <a:gd name="connsiteX13" fmla="*/ 812800 w 1149350"/>
              <a:gd name="connsiteY13" fmla="*/ 69850 h 76200"/>
              <a:gd name="connsiteX14" fmla="*/ 876300 w 1149350"/>
              <a:gd name="connsiteY14" fmla="*/ 3175 h 76200"/>
              <a:gd name="connsiteX15" fmla="*/ 939800 w 1149350"/>
              <a:gd name="connsiteY15" fmla="*/ 63500 h 76200"/>
              <a:gd name="connsiteX16" fmla="*/ 1016000 w 1149350"/>
              <a:gd name="connsiteY16" fmla="*/ 0 h 76200"/>
              <a:gd name="connsiteX17" fmla="*/ 1066800 w 1149350"/>
              <a:gd name="connsiteY17" fmla="*/ 38100 h 76200"/>
              <a:gd name="connsiteX18" fmla="*/ 1149350 w 1149350"/>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350 h 76200"/>
              <a:gd name="connsiteX1" fmla="*/ 69850 w 1216025"/>
              <a:gd name="connsiteY1" fmla="*/ 69850 h 76200"/>
              <a:gd name="connsiteX2" fmla="*/ 127000 w 1216025"/>
              <a:gd name="connsiteY2" fmla="*/ 12700 h 76200"/>
              <a:gd name="connsiteX3" fmla="*/ 184150 w 1216025"/>
              <a:gd name="connsiteY3" fmla="*/ 69850 h 76200"/>
              <a:gd name="connsiteX4" fmla="*/ 254000 w 1216025"/>
              <a:gd name="connsiteY4" fmla="*/ 6350 h 76200"/>
              <a:gd name="connsiteX5" fmla="*/ 304800 w 1216025"/>
              <a:gd name="connsiteY5" fmla="*/ 69850 h 76200"/>
              <a:gd name="connsiteX6" fmla="*/ 368300 w 1216025"/>
              <a:gd name="connsiteY6" fmla="*/ 6350 h 76200"/>
              <a:gd name="connsiteX7" fmla="*/ 425450 w 1216025"/>
              <a:gd name="connsiteY7" fmla="*/ 76200 h 76200"/>
              <a:gd name="connsiteX8" fmla="*/ 508000 w 1216025"/>
              <a:gd name="connsiteY8" fmla="*/ 6350 h 76200"/>
              <a:gd name="connsiteX9" fmla="*/ 552450 w 1216025"/>
              <a:gd name="connsiteY9" fmla="*/ 63500 h 76200"/>
              <a:gd name="connsiteX10" fmla="*/ 628650 w 1216025"/>
              <a:gd name="connsiteY10" fmla="*/ 0 h 76200"/>
              <a:gd name="connsiteX11" fmla="*/ 685800 w 1216025"/>
              <a:gd name="connsiteY11" fmla="*/ 69850 h 76200"/>
              <a:gd name="connsiteX12" fmla="*/ 755650 w 1216025"/>
              <a:gd name="connsiteY12" fmla="*/ 6350 h 76200"/>
              <a:gd name="connsiteX13" fmla="*/ 812800 w 1216025"/>
              <a:gd name="connsiteY13" fmla="*/ 69850 h 76200"/>
              <a:gd name="connsiteX14" fmla="*/ 876300 w 1216025"/>
              <a:gd name="connsiteY14" fmla="*/ 3175 h 76200"/>
              <a:gd name="connsiteX15" fmla="*/ 939800 w 1216025"/>
              <a:gd name="connsiteY15" fmla="*/ 63500 h 76200"/>
              <a:gd name="connsiteX16" fmla="*/ 1016000 w 1216025"/>
              <a:gd name="connsiteY16" fmla="*/ 0 h 76200"/>
              <a:gd name="connsiteX17" fmla="*/ 1066800 w 1216025"/>
              <a:gd name="connsiteY17" fmla="*/ 38100 h 76200"/>
              <a:gd name="connsiteX18" fmla="*/ 1216025 w 1216025"/>
              <a:gd name="connsiteY18" fmla="*/ 31750 h 76200"/>
              <a:gd name="connsiteX0" fmla="*/ 0 w 1216025"/>
              <a:gd name="connsiteY0" fmla="*/ 6594 h 76444"/>
              <a:gd name="connsiteX1" fmla="*/ 69850 w 1216025"/>
              <a:gd name="connsiteY1" fmla="*/ 70094 h 76444"/>
              <a:gd name="connsiteX2" fmla="*/ 127000 w 1216025"/>
              <a:gd name="connsiteY2" fmla="*/ 12944 h 76444"/>
              <a:gd name="connsiteX3" fmla="*/ 184150 w 1216025"/>
              <a:gd name="connsiteY3" fmla="*/ 70094 h 76444"/>
              <a:gd name="connsiteX4" fmla="*/ 254000 w 1216025"/>
              <a:gd name="connsiteY4" fmla="*/ 6594 h 76444"/>
              <a:gd name="connsiteX5" fmla="*/ 304800 w 1216025"/>
              <a:gd name="connsiteY5" fmla="*/ 70094 h 76444"/>
              <a:gd name="connsiteX6" fmla="*/ 368300 w 1216025"/>
              <a:gd name="connsiteY6" fmla="*/ 6594 h 76444"/>
              <a:gd name="connsiteX7" fmla="*/ 425450 w 1216025"/>
              <a:gd name="connsiteY7" fmla="*/ 76444 h 76444"/>
              <a:gd name="connsiteX8" fmla="*/ 508000 w 1216025"/>
              <a:gd name="connsiteY8" fmla="*/ 6594 h 76444"/>
              <a:gd name="connsiteX9" fmla="*/ 552450 w 1216025"/>
              <a:gd name="connsiteY9" fmla="*/ 63744 h 76444"/>
              <a:gd name="connsiteX10" fmla="*/ 628650 w 1216025"/>
              <a:gd name="connsiteY10" fmla="*/ 244 h 76444"/>
              <a:gd name="connsiteX11" fmla="*/ 685800 w 1216025"/>
              <a:gd name="connsiteY11" fmla="*/ 70094 h 76444"/>
              <a:gd name="connsiteX12" fmla="*/ 755650 w 1216025"/>
              <a:gd name="connsiteY12" fmla="*/ 6594 h 76444"/>
              <a:gd name="connsiteX13" fmla="*/ 812800 w 1216025"/>
              <a:gd name="connsiteY13" fmla="*/ 70094 h 76444"/>
              <a:gd name="connsiteX14" fmla="*/ 876300 w 1216025"/>
              <a:gd name="connsiteY14" fmla="*/ 3419 h 76444"/>
              <a:gd name="connsiteX15" fmla="*/ 939800 w 1216025"/>
              <a:gd name="connsiteY15" fmla="*/ 63744 h 76444"/>
              <a:gd name="connsiteX16" fmla="*/ 1016000 w 1216025"/>
              <a:gd name="connsiteY16" fmla="*/ 244 h 76444"/>
              <a:gd name="connsiteX17" fmla="*/ 1066800 w 1216025"/>
              <a:gd name="connsiteY17" fmla="*/ 38344 h 76444"/>
              <a:gd name="connsiteX18" fmla="*/ 1216025 w 1216025"/>
              <a:gd name="connsiteY18" fmla="*/ 31994 h 76444"/>
              <a:gd name="connsiteX0" fmla="*/ 0 w 1216025"/>
              <a:gd name="connsiteY0" fmla="*/ 6594 h 76444"/>
              <a:gd name="connsiteX1" fmla="*/ 69850 w 1216025"/>
              <a:gd name="connsiteY1" fmla="*/ 70094 h 76444"/>
              <a:gd name="connsiteX2" fmla="*/ 127000 w 1216025"/>
              <a:gd name="connsiteY2" fmla="*/ 12944 h 76444"/>
              <a:gd name="connsiteX3" fmla="*/ 184150 w 1216025"/>
              <a:gd name="connsiteY3" fmla="*/ 70094 h 76444"/>
              <a:gd name="connsiteX4" fmla="*/ 254000 w 1216025"/>
              <a:gd name="connsiteY4" fmla="*/ 6594 h 76444"/>
              <a:gd name="connsiteX5" fmla="*/ 304800 w 1216025"/>
              <a:gd name="connsiteY5" fmla="*/ 70094 h 76444"/>
              <a:gd name="connsiteX6" fmla="*/ 368300 w 1216025"/>
              <a:gd name="connsiteY6" fmla="*/ 6594 h 76444"/>
              <a:gd name="connsiteX7" fmla="*/ 425450 w 1216025"/>
              <a:gd name="connsiteY7" fmla="*/ 76444 h 76444"/>
              <a:gd name="connsiteX8" fmla="*/ 508000 w 1216025"/>
              <a:gd name="connsiteY8" fmla="*/ 6594 h 76444"/>
              <a:gd name="connsiteX9" fmla="*/ 552450 w 1216025"/>
              <a:gd name="connsiteY9" fmla="*/ 63744 h 76444"/>
              <a:gd name="connsiteX10" fmla="*/ 628650 w 1216025"/>
              <a:gd name="connsiteY10" fmla="*/ 244 h 76444"/>
              <a:gd name="connsiteX11" fmla="*/ 685800 w 1216025"/>
              <a:gd name="connsiteY11" fmla="*/ 70094 h 76444"/>
              <a:gd name="connsiteX12" fmla="*/ 755650 w 1216025"/>
              <a:gd name="connsiteY12" fmla="*/ 6594 h 76444"/>
              <a:gd name="connsiteX13" fmla="*/ 812800 w 1216025"/>
              <a:gd name="connsiteY13" fmla="*/ 70094 h 76444"/>
              <a:gd name="connsiteX14" fmla="*/ 876300 w 1216025"/>
              <a:gd name="connsiteY14" fmla="*/ 3419 h 76444"/>
              <a:gd name="connsiteX15" fmla="*/ 939800 w 1216025"/>
              <a:gd name="connsiteY15" fmla="*/ 63744 h 76444"/>
              <a:gd name="connsiteX16" fmla="*/ 1016000 w 1216025"/>
              <a:gd name="connsiteY16" fmla="*/ 244 h 76444"/>
              <a:gd name="connsiteX17" fmla="*/ 1066800 w 1216025"/>
              <a:gd name="connsiteY17" fmla="*/ 38344 h 76444"/>
              <a:gd name="connsiteX18" fmla="*/ 1216025 w 1216025"/>
              <a:gd name="connsiteY18" fmla="*/ 31994 h 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6025" h="76444">
                <a:moveTo>
                  <a:pt x="0" y="6594"/>
                </a:moveTo>
                <a:cubicBezTo>
                  <a:pt x="23283" y="27761"/>
                  <a:pt x="37042" y="61627"/>
                  <a:pt x="69850" y="70094"/>
                </a:cubicBezTo>
                <a:cubicBezTo>
                  <a:pt x="101600" y="63744"/>
                  <a:pt x="104775" y="16119"/>
                  <a:pt x="127000" y="12944"/>
                </a:cubicBezTo>
                <a:cubicBezTo>
                  <a:pt x="155575" y="22469"/>
                  <a:pt x="155575" y="70094"/>
                  <a:pt x="184150" y="70094"/>
                </a:cubicBezTo>
                <a:cubicBezTo>
                  <a:pt x="220133" y="67977"/>
                  <a:pt x="227542" y="11886"/>
                  <a:pt x="254000" y="6594"/>
                </a:cubicBezTo>
                <a:cubicBezTo>
                  <a:pt x="293158" y="11886"/>
                  <a:pt x="271992" y="64802"/>
                  <a:pt x="304800" y="70094"/>
                </a:cubicBezTo>
                <a:cubicBezTo>
                  <a:pt x="341842" y="61627"/>
                  <a:pt x="337608" y="8711"/>
                  <a:pt x="368300" y="6594"/>
                </a:cubicBezTo>
                <a:cubicBezTo>
                  <a:pt x="396875" y="7652"/>
                  <a:pt x="390525" y="69036"/>
                  <a:pt x="425450" y="76444"/>
                </a:cubicBezTo>
                <a:cubicBezTo>
                  <a:pt x="465667" y="69036"/>
                  <a:pt x="477308" y="7652"/>
                  <a:pt x="508000" y="6594"/>
                </a:cubicBezTo>
                <a:cubicBezTo>
                  <a:pt x="538692" y="9769"/>
                  <a:pt x="528108" y="70094"/>
                  <a:pt x="552450" y="63744"/>
                </a:cubicBezTo>
                <a:cubicBezTo>
                  <a:pt x="584200" y="61627"/>
                  <a:pt x="596900" y="2361"/>
                  <a:pt x="628650" y="244"/>
                </a:cubicBezTo>
                <a:cubicBezTo>
                  <a:pt x="657225" y="1302"/>
                  <a:pt x="657225" y="62686"/>
                  <a:pt x="685800" y="70094"/>
                </a:cubicBezTo>
                <a:cubicBezTo>
                  <a:pt x="718608" y="67977"/>
                  <a:pt x="719667" y="15061"/>
                  <a:pt x="755650" y="6594"/>
                </a:cubicBezTo>
                <a:cubicBezTo>
                  <a:pt x="800100" y="8711"/>
                  <a:pt x="787400" y="64802"/>
                  <a:pt x="812800" y="70094"/>
                </a:cubicBezTo>
                <a:cubicBezTo>
                  <a:pt x="846667" y="66919"/>
                  <a:pt x="848783" y="9769"/>
                  <a:pt x="876300" y="3419"/>
                </a:cubicBezTo>
                <a:cubicBezTo>
                  <a:pt x="906992" y="10827"/>
                  <a:pt x="896408" y="56336"/>
                  <a:pt x="939800" y="63744"/>
                </a:cubicBezTo>
                <a:cubicBezTo>
                  <a:pt x="968375" y="61627"/>
                  <a:pt x="990600" y="5536"/>
                  <a:pt x="1016000" y="244"/>
                </a:cubicBezTo>
                <a:cubicBezTo>
                  <a:pt x="1045633" y="-2931"/>
                  <a:pt x="1049867" y="25644"/>
                  <a:pt x="1066800" y="38344"/>
                </a:cubicBezTo>
                <a:lnTo>
                  <a:pt x="1216025" y="31994"/>
                </a:lnTo>
              </a:path>
            </a:pathLst>
          </a:custGeom>
          <a:ln w="28575">
            <a:solidFill>
              <a:srgbClr val="A9233D"/>
            </a:solidFill>
            <a:headEnd type="none"/>
            <a:tailEnd type="triangle" w="lg"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56" name="Group 55"/>
          <p:cNvGrpSpPr/>
          <p:nvPr/>
        </p:nvGrpSpPr>
        <p:grpSpPr>
          <a:xfrm>
            <a:off x="4307840" y="2153921"/>
            <a:ext cx="321669" cy="449532"/>
            <a:chOff x="4307840" y="2153920"/>
            <a:chExt cx="321669" cy="449532"/>
          </a:xfrm>
        </p:grpSpPr>
        <p:sp>
          <p:nvSpPr>
            <p:cNvPr id="54" name="Freeform 53"/>
            <p:cNvSpPr/>
            <p:nvPr/>
          </p:nvSpPr>
          <p:spPr>
            <a:xfrm>
              <a:off x="4307840" y="2153920"/>
              <a:ext cx="238472" cy="449532"/>
            </a:xfrm>
            <a:custGeom>
              <a:avLst/>
              <a:gdLst>
                <a:gd name="connsiteX0" fmla="*/ 0 w 335280"/>
                <a:gd name="connsiteY0" fmla="*/ 0 h 406400"/>
                <a:gd name="connsiteX1" fmla="*/ 233680 w 335280"/>
                <a:gd name="connsiteY1" fmla="*/ 132080 h 406400"/>
                <a:gd name="connsiteX2" fmla="*/ 233680 w 335280"/>
                <a:gd name="connsiteY2" fmla="*/ 406400 h 406400"/>
                <a:gd name="connsiteX3" fmla="*/ 243840 w 335280"/>
                <a:gd name="connsiteY3" fmla="*/ 111760 h 406400"/>
                <a:gd name="connsiteX4" fmla="*/ 335280 w 335280"/>
                <a:gd name="connsiteY4" fmla="*/ 50800 h 406400"/>
                <a:gd name="connsiteX0" fmla="*/ 0 w 243840"/>
                <a:gd name="connsiteY0" fmla="*/ 0 h 406400"/>
                <a:gd name="connsiteX1" fmla="*/ 233680 w 243840"/>
                <a:gd name="connsiteY1" fmla="*/ 132080 h 406400"/>
                <a:gd name="connsiteX2" fmla="*/ 233680 w 243840"/>
                <a:gd name="connsiteY2" fmla="*/ 406400 h 406400"/>
                <a:gd name="connsiteX3" fmla="*/ 243840 w 243840"/>
                <a:gd name="connsiteY3" fmla="*/ 111760 h 406400"/>
                <a:gd name="connsiteX0" fmla="*/ 0 w 233680"/>
                <a:gd name="connsiteY0" fmla="*/ 0 h 406400"/>
                <a:gd name="connsiteX1" fmla="*/ 233680 w 233680"/>
                <a:gd name="connsiteY1" fmla="*/ 132080 h 406400"/>
                <a:gd name="connsiteX2" fmla="*/ 233680 w 233680"/>
                <a:gd name="connsiteY2" fmla="*/ 406400 h 406400"/>
                <a:gd name="connsiteX0" fmla="*/ 0 w 233680"/>
                <a:gd name="connsiteY0" fmla="*/ 0 h 406400"/>
                <a:gd name="connsiteX1" fmla="*/ 233680 w 233680"/>
                <a:gd name="connsiteY1" fmla="*/ 132080 h 406400"/>
                <a:gd name="connsiteX2" fmla="*/ 233680 w 233680"/>
                <a:gd name="connsiteY2" fmla="*/ 406400 h 406400"/>
                <a:gd name="connsiteX0" fmla="*/ 0 w 233680"/>
                <a:gd name="connsiteY0" fmla="*/ 0 h 406400"/>
                <a:gd name="connsiteX1" fmla="*/ 233680 w 233680"/>
                <a:gd name="connsiteY1" fmla="*/ 132080 h 406400"/>
                <a:gd name="connsiteX2" fmla="*/ 233680 w 233680"/>
                <a:gd name="connsiteY2" fmla="*/ 406400 h 406400"/>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Lst>
              <a:ahLst/>
              <a:cxnLst>
                <a:cxn ang="0">
                  <a:pos x="connsiteX0" y="connsiteY0"/>
                </a:cxn>
                <a:cxn ang="0">
                  <a:pos x="connsiteX1" y="connsiteY1"/>
                </a:cxn>
                <a:cxn ang="0">
                  <a:pos x="connsiteX2" y="connsiteY2"/>
                </a:cxn>
              </a:cxnLst>
              <a:rect l="l" t="t" r="r" b="b"/>
              <a:pathLst>
                <a:path w="238472" h="449532">
                  <a:moveTo>
                    <a:pt x="0" y="0"/>
                  </a:moveTo>
                  <a:cubicBezTo>
                    <a:pt x="140195" y="29649"/>
                    <a:pt x="194126" y="40128"/>
                    <a:pt x="233680" y="132080"/>
                  </a:cubicBezTo>
                  <a:cubicBezTo>
                    <a:pt x="235277" y="237897"/>
                    <a:pt x="236875" y="343715"/>
                    <a:pt x="238472" y="449532"/>
                  </a:cubicBezTo>
                </a:path>
              </a:pathLst>
            </a:cu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54"/>
            <p:cNvSpPr/>
            <p:nvPr/>
          </p:nvSpPr>
          <p:spPr>
            <a:xfrm>
              <a:off x="4548038" y="2194943"/>
              <a:ext cx="81471" cy="105434"/>
            </a:xfrm>
            <a:custGeom>
              <a:avLst/>
              <a:gdLst>
                <a:gd name="connsiteX0" fmla="*/ 0 w 81471"/>
                <a:gd name="connsiteY0" fmla="*/ 105434 h 105434"/>
                <a:gd name="connsiteX1" fmla="*/ 81471 w 81471"/>
                <a:gd name="connsiteY1" fmla="*/ 0 h 105434"/>
              </a:gdLst>
              <a:ahLst/>
              <a:cxnLst>
                <a:cxn ang="0">
                  <a:pos x="connsiteX0" y="connsiteY0"/>
                </a:cxn>
                <a:cxn ang="0">
                  <a:pos x="connsiteX1" y="connsiteY1"/>
                </a:cxn>
              </a:cxnLst>
              <a:rect l="l" t="t" r="r" b="b"/>
              <a:pathLst>
                <a:path w="81471" h="105434">
                  <a:moveTo>
                    <a:pt x="0" y="105434"/>
                  </a:moveTo>
                  <a:lnTo>
                    <a:pt x="81471" y="0"/>
                  </a:lnTo>
                </a:path>
              </a:pathLst>
            </a:custGeom>
            <a:ln w="38100" cmpd="sng">
              <a:solidFill>
                <a:srgbClr val="26262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63" name="Group 62"/>
          <p:cNvGrpSpPr/>
          <p:nvPr/>
        </p:nvGrpSpPr>
        <p:grpSpPr>
          <a:xfrm flipH="1">
            <a:off x="7183312" y="2153921"/>
            <a:ext cx="321669" cy="449532"/>
            <a:chOff x="4307840" y="2153920"/>
            <a:chExt cx="321669" cy="449532"/>
          </a:xfrm>
        </p:grpSpPr>
        <p:sp>
          <p:nvSpPr>
            <p:cNvPr id="64" name="Freeform 63"/>
            <p:cNvSpPr/>
            <p:nvPr/>
          </p:nvSpPr>
          <p:spPr>
            <a:xfrm>
              <a:off x="4307840" y="2153920"/>
              <a:ext cx="238472" cy="449532"/>
            </a:xfrm>
            <a:custGeom>
              <a:avLst/>
              <a:gdLst>
                <a:gd name="connsiteX0" fmla="*/ 0 w 335280"/>
                <a:gd name="connsiteY0" fmla="*/ 0 h 406400"/>
                <a:gd name="connsiteX1" fmla="*/ 233680 w 335280"/>
                <a:gd name="connsiteY1" fmla="*/ 132080 h 406400"/>
                <a:gd name="connsiteX2" fmla="*/ 233680 w 335280"/>
                <a:gd name="connsiteY2" fmla="*/ 406400 h 406400"/>
                <a:gd name="connsiteX3" fmla="*/ 243840 w 335280"/>
                <a:gd name="connsiteY3" fmla="*/ 111760 h 406400"/>
                <a:gd name="connsiteX4" fmla="*/ 335280 w 335280"/>
                <a:gd name="connsiteY4" fmla="*/ 50800 h 406400"/>
                <a:gd name="connsiteX0" fmla="*/ 0 w 243840"/>
                <a:gd name="connsiteY0" fmla="*/ 0 h 406400"/>
                <a:gd name="connsiteX1" fmla="*/ 233680 w 243840"/>
                <a:gd name="connsiteY1" fmla="*/ 132080 h 406400"/>
                <a:gd name="connsiteX2" fmla="*/ 233680 w 243840"/>
                <a:gd name="connsiteY2" fmla="*/ 406400 h 406400"/>
                <a:gd name="connsiteX3" fmla="*/ 243840 w 243840"/>
                <a:gd name="connsiteY3" fmla="*/ 111760 h 406400"/>
                <a:gd name="connsiteX0" fmla="*/ 0 w 233680"/>
                <a:gd name="connsiteY0" fmla="*/ 0 h 406400"/>
                <a:gd name="connsiteX1" fmla="*/ 233680 w 233680"/>
                <a:gd name="connsiteY1" fmla="*/ 132080 h 406400"/>
                <a:gd name="connsiteX2" fmla="*/ 233680 w 233680"/>
                <a:gd name="connsiteY2" fmla="*/ 406400 h 406400"/>
                <a:gd name="connsiteX0" fmla="*/ 0 w 233680"/>
                <a:gd name="connsiteY0" fmla="*/ 0 h 406400"/>
                <a:gd name="connsiteX1" fmla="*/ 233680 w 233680"/>
                <a:gd name="connsiteY1" fmla="*/ 132080 h 406400"/>
                <a:gd name="connsiteX2" fmla="*/ 233680 w 233680"/>
                <a:gd name="connsiteY2" fmla="*/ 406400 h 406400"/>
                <a:gd name="connsiteX0" fmla="*/ 0 w 233680"/>
                <a:gd name="connsiteY0" fmla="*/ 0 h 406400"/>
                <a:gd name="connsiteX1" fmla="*/ 233680 w 233680"/>
                <a:gd name="connsiteY1" fmla="*/ 132080 h 406400"/>
                <a:gd name="connsiteX2" fmla="*/ 233680 w 233680"/>
                <a:gd name="connsiteY2" fmla="*/ 406400 h 406400"/>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 name="connsiteX0" fmla="*/ 0 w 238472"/>
                <a:gd name="connsiteY0" fmla="*/ 0 h 449532"/>
                <a:gd name="connsiteX1" fmla="*/ 233680 w 238472"/>
                <a:gd name="connsiteY1" fmla="*/ 132080 h 449532"/>
                <a:gd name="connsiteX2" fmla="*/ 238472 w 238472"/>
                <a:gd name="connsiteY2" fmla="*/ 449532 h 449532"/>
              </a:gdLst>
              <a:ahLst/>
              <a:cxnLst>
                <a:cxn ang="0">
                  <a:pos x="connsiteX0" y="connsiteY0"/>
                </a:cxn>
                <a:cxn ang="0">
                  <a:pos x="connsiteX1" y="connsiteY1"/>
                </a:cxn>
                <a:cxn ang="0">
                  <a:pos x="connsiteX2" y="connsiteY2"/>
                </a:cxn>
              </a:cxnLst>
              <a:rect l="l" t="t" r="r" b="b"/>
              <a:pathLst>
                <a:path w="238472" h="449532">
                  <a:moveTo>
                    <a:pt x="0" y="0"/>
                  </a:moveTo>
                  <a:cubicBezTo>
                    <a:pt x="140195" y="29649"/>
                    <a:pt x="194126" y="40128"/>
                    <a:pt x="233680" y="132080"/>
                  </a:cubicBezTo>
                  <a:cubicBezTo>
                    <a:pt x="235277" y="237897"/>
                    <a:pt x="236875" y="343715"/>
                    <a:pt x="238472" y="449532"/>
                  </a:cubicBezTo>
                </a:path>
              </a:pathLst>
            </a:custGeom>
            <a:ln w="38100" cmpd="sng">
              <a:solidFill>
                <a:schemeClr val="tx1">
                  <a:lumMod val="85000"/>
                  <a:lumOff val="1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64"/>
            <p:cNvSpPr/>
            <p:nvPr/>
          </p:nvSpPr>
          <p:spPr>
            <a:xfrm>
              <a:off x="4548038" y="2194943"/>
              <a:ext cx="81471" cy="105434"/>
            </a:xfrm>
            <a:custGeom>
              <a:avLst/>
              <a:gdLst>
                <a:gd name="connsiteX0" fmla="*/ 0 w 81471"/>
                <a:gd name="connsiteY0" fmla="*/ 105434 h 105434"/>
                <a:gd name="connsiteX1" fmla="*/ 81471 w 81471"/>
                <a:gd name="connsiteY1" fmla="*/ 0 h 105434"/>
              </a:gdLst>
              <a:ahLst/>
              <a:cxnLst>
                <a:cxn ang="0">
                  <a:pos x="connsiteX0" y="connsiteY0"/>
                </a:cxn>
                <a:cxn ang="0">
                  <a:pos x="connsiteX1" y="connsiteY1"/>
                </a:cxn>
              </a:cxnLst>
              <a:rect l="l" t="t" r="r" b="b"/>
              <a:pathLst>
                <a:path w="81471" h="105434">
                  <a:moveTo>
                    <a:pt x="0" y="105434"/>
                  </a:moveTo>
                  <a:lnTo>
                    <a:pt x="81471" y="0"/>
                  </a:lnTo>
                </a:path>
              </a:pathLst>
            </a:custGeom>
            <a:ln w="38100" cmpd="sng">
              <a:solidFill>
                <a:srgbClr val="262626"/>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5" name="Straight Connector 4">
            <a:extLst>
              <a:ext uri="{FF2B5EF4-FFF2-40B4-BE49-F238E27FC236}">
                <a16:creationId xmlns:a16="http://schemas.microsoft.com/office/drawing/2014/main" id="{DB929409-C62D-48AE-2568-3CC732C8A300}"/>
              </a:ext>
            </a:extLst>
          </p:cNvPr>
          <p:cNvCxnSpPr>
            <a:cxnSpLocks/>
            <a:endCxn id="13" idx="0"/>
          </p:cNvCxnSpPr>
          <p:nvPr/>
        </p:nvCxnSpPr>
        <p:spPr>
          <a:xfrm>
            <a:off x="5948681" y="1254597"/>
            <a:ext cx="1" cy="452283"/>
          </a:xfrm>
          <a:prstGeom prst="line">
            <a:avLst/>
          </a:prstGeom>
          <a:ln w="28575">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0521A70-9689-F112-5F9E-FFA1562BBCB3}"/>
              </a:ext>
            </a:extLst>
          </p:cNvPr>
          <p:cNvCxnSpPr>
            <a:cxnSpLocks/>
          </p:cNvCxnSpPr>
          <p:nvPr/>
        </p:nvCxnSpPr>
        <p:spPr>
          <a:xfrm>
            <a:off x="5950522" y="2236268"/>
            <a:ext cx="1" cy="452285"/>
          </a:xfrm>
          <a:prstGeom prst="line">
            <a:avLst/>
          </a:prstGeom>
          <a:ln w="28575">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9EA7D1BF-E765-AE70-C1B8-75B51F551AFB}"/>
              </a:ext>
            </a:extLst>
          </p:cNvPr>
          <p:cNvCxnSpPr>
            <a:cxnSpLocks/>
            <a:endCxn id="11" idx="0"/>
          </p:cNvCxnSpPr>
          <p:nvPr/>
        </p:nvCxnSpPr>
        <p:spPr>
          <a:xfrm>
            <a:off x="5945193" y="3008154"/>
            <a:ext cx="3489" cy="1035527"/>
          </a:xfrm>
          <a:prstGeom prst="line">
            <a:avLst/>
          </a:prstGeom>
          <a:ln w="28575">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8C4D3C3-87BF-4798-5BDE-80BEEE06FFF4}"/>
              </a:ext>
            </a:extLst>
          </p:cNvPr>
          <p:cNvCxnSpPr>
            <a:cxnSpLocks/>
          </p:cNvCxnSpPr>
          <p:nvPr/>
        </p:nvCxnSpPr>
        <p:spPr>
          <a:xfrm>
            <a:off x="5936625" y="4439455"/>
            <a:ext cx="3489" cy="1035527"/>
          </a:xfrm>
          <a:prstGeom prst="line">
            <a:avLst/>
          </a:prstGeom>
          <a:ln w="28575">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2252F4A-6AC5-F093-E1E8-138BD96ED284}"/>
              </a:ext>
            </a:extLst>
          </p:cNvPr>
          <p:cNvCxnSpPr>
            <a:cxnSpLocks/>
          </p:cNvCxnSpPr>
          <p:nvPr/>
        </p:nvCxnSpPr>
        <p:spPr>
          <a:xfrm>
            <a:off x="5935041" y="6141556"/>
            <a:ext cx="1" cy="452285"/>
          </a:xfrm>
          <a:prstGeom prst="line">
            <a:avLst/>
          </a:prstGeom>
          <a:ln w="28575">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3724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757"/>
            <a:ext cx="10515600" cy="1325563"/>
          </a:xfrm>
        </p:spPr>
        <p:txBody>
          <a:bodyPr>
            <a:normAutofit fontScale="90000"/>
          </a:bodyPr>
          <a:lstStyle/>
          <a:p>
            <a:r>
              <a:rPr lang="en-US" dirty="0">
                <a:latin typeface="Arial" panose="020B0604020202020204" pitchFamily="34" charset="0"/>
                <a:cs typeface="Arial" panose="020B0604020202020204" pitchFamily="34" charset="0"/>
              </a:rPr>
              <a:t>Rationale for PARP Inhibitors as PC Therapy</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294377" y="1238708"/>
            <a:ext cx="5307041" cy="5254168"/>
          </a:xfrm>
        </p:spPr>
        <p:txBody>
          <a:bodyPr anchor="ctr">
            <a:noAutofit/>
          </a:bodyPr>
          <a:lstStyle/>
          <a:p>
            <a:r>
              <a:rPr lang="en-US" sz="2400" dirty="0">
                <a:solidFill>
                  <a:schemeClr val="accent1">
                    <a:lumMod val="50000"/>
                  </a:schemeClr>
                </a:solidFill>
                <a:latin typeface="Arial" panose="020B0604020202020204" pitchFamily="34" charset="0"/>
                <a:cs typeface="Arial" panose="020B0604020202020204" pitchFamily="34" charset="0"/>
              </a:rPr>
              <a:t>Poly (ADP-ribose) polymerase (PARP) inhibitors block the enzyme PARP in cells</a:t>
            </a:r>
          </a:p>
          <a:p>
            <a:pPr lvl="0"/>
            <a:r>
              <a:rPr lang="en-US" sz="2400" dirty="0">
                <a:solidFill>
                  <a:schemeClr val="accent1">
                    <a:lumMod val="50000"/>
                  </a:schemeClr>
                </a:solidFill>
                <a:latin typeface="Arial" panose="020B0604020202020204" pitchFamily="34" charset="0"/>
                <a:cs typeface="Arial" panose="020B0604020202020204" pitchFamily="34" charset="0"/>
              </a:rPr>
              <a:t>PARP enzymes help with DNA repair </a:t>
            </a:r>
          </a:p>
          <a:p>
            <a:pPr lvl="0"/>
            <a:r>
              <a:rPr lang="en-US" sz="2400" dirty="0">
                <a:solidFill>
                  <a:schemeClr val="accent1">
                    <a:lumMod val="50000"/>
                  </a:schemeClr>
                </a:solidFill>
                <a:latin typeface="Arial" panose="020B0604020202020204" pitchFamily="34" charset="0"/>
                <a:cs typeface="Arial" panose="020B0604020202020204" pitchFamily="34" charset="0"/>
              </a:rPr>
              <a:t>Tumor cells that have alterations in homologous recombination repair (HRR) will die when PARP enzyme is blocked (synthetic lethality)</a:t>
            </a:r>
          </a:p>
          <a:p>
            <a:r>
              <a:rPr lang="en-US" sz="2400" dirty="0">
                <a:solidFill>
                  <a:schemeClr val="accent1">
                    <a:lumMod val="50000"/>
                  </a:schemeClr>
                </a:solidFill>
                <a:latin typeface="Arial" panose="020B0604020202020204" pitchFamily="34" charset="0"/>
                <a:cs typeface="Arial" panose="020B0604020202020204" pitchFamily="34" charset="0"/>
              </a:rPr>
              <a:t>About 20–25% of patients with </a:t>
            </a:r>
            <a:r>
              <a:rPr lang="en-US" sz="2400" dirty="0" err="1">
                <a:solidFill>
                  <a:schemeClr val="accent1">
                    <a:lumMod val="50000"/>
                  </a:schemeClr>
                </a:solidFill>
                <a:latin typeface="Arial" panose="020B0604020202020204" pitchFamily="34" charset="0"/>
                <a:cs typeface="Arial" panose="020B0604020202020204" pitchFamily="34" charset="0"/>
              </a:rPr>
              <a:t>mPC</a:t>
            </a:r>
            <a:r>
              <a:rPr lang="en-US" sz="2400" dirty="0">
                <a:solidFill>
                  <a:schemeClr val="accent1">
                    <a:lumMod val="50000"/>
                  </a:schemeClr>
                </a:solidFill>
                <a:latin typeface="Arial" panose="020B0604020202020204" pitchFamily="34" charset="0"/>
                <a:cs typeface="Arial" panose="020B0604020202020204" pitchFamily="34" charset="0"/>
              </a:rPr>
              <a:t> have tumor cells with alterations in HRR</a:t>
            </a:r>
            <a:r>
              <a:rPr lang="en-US" sz="2400" baseline="30000" dirty="0">
                <a:solidFill>
                  <a:schemeClr val="accent1">
                    <a:lumMod val="50000"/>
                  </a:schemeClr>
                </a:solidFill>
                <a:latin typeface="Arial" panose="020B0604020202020204" pitchFamily="34" charset="0"/>
                <a:cs typeface="Arial" panose="020B0604020202020204" pitchFamily="34" charset="0"/>
              </a:rPr>
              <a:t>1,2</a:t>
            </a:r>
          </a:p>
        </p:txBody>
      </p:sp>
      <p:sp>
        <p:nvSpPr>
          <p:cNvPr id="6" name="Text Placeholder 5"/>
          <p:cNvSpPr>
            <a:spLocks noGrp="1"/>
          </p:cNvSpPr>
          <p:nvPr>
            <p:ph type="body" sz="quarter" idx="13"/>
          </p:nvPr>
        </p:nvSpPr>
        <p:spPr>
          <a:xfrm>
            <a:off x="1" y="6545901"/>
            <a:ext cx="11006667" cy="218016"/>
          </a:xfrm>
        </p:spPr>
        <p:txBody>
          <a:bodyPr/>
          <a:lstStyle/>
          <a:p>
            <a:r>
              <a:rPr lang="en-US" dirty="0">
                <a:solidFill>
                  <a:schemeClr val="tx2">
                    <a:lumMod val="50000"/>
                    <a:lumOff val="50000"/>
                  </a:schemeClr>
                </a:solidFill>
                <a:highlight>
                  <a:srgbClr val="FFFFFF"/>
                </a:highlight>
                <a:latin typeface="Arial" panose="020B0604020202020204" pitchFamily="34" charset="0"/>
                <a:cs typeface="Arial" panose="020B0604020202020204" pitchFamily="34" charset="0"/>
              </a:rPr>
              <a:t>1. Robinson. </a:t>
            </a:r>
            <a:r>
              <a:rPr lang="en-US" i="1" dirty="0">
                <a:solidFill>
                  <a:schemeClr val="tx2">
                    <a:lumMod val="50000"/>
                    <a:lumOff val="50000"/>
                  </a:schemeClr>
                </a:solidFill>
                <a:highlight>
                  <a:srgbClr val="FFFFFF"/>
                </a:highlight>
                <a:latin typeface="Arial" panose="020B0604020202020204" pitchFamily="34" charset="0"/>
                <a:cs typeface="Arial" panose="020B0604020202020204" pitchFamily="34" charset="0"/>
              </a:rPr>
              <a:t>Cell</a:t>
            </a:r>
            <a:r>
              <a:rPr lang="en-US" dirty="0">
                <a:solidFill>
                  <a:schemeClr val="tx2">
                    <a:lumMod val="50000"/>
                    <a:lumOff val="50000"/>
                  </a:schemeClr>
                </a:solidFill>
                <a:highlight>
                  <a:srgbClr val="FFFFFF"/>
                </a:highlight>
                <a:latin typeface="Arial" panose="020B0604020202020204" pitchFamily="34" charset="0"/>
                <a:cs typeface="Arial" panose="020B0604020202020204" pitchFamily="34" charset="0"/>
              </a:rPr>
              <a:t>, 2015;161(5):1215-1228. 2.</a:t>
            </a:r>
            <a:r>
              <a:rPr lang="en-US" kern="0" dirty="0">
                <a:solidFill>
                  <a:schemeClr val="tx2">
                    <a:lumMod val="50000"/>
                    <a:lumOff val="50000"/>
                  </a:schemeClr>
                </a:solidFill>
                <a:highlight>
                  <a:srgbClr val="FFFFFF"/>
                </a:highlight>
                <a:latin typeface="Arial" panose="020B0604020202020204" pitchFamily="34" charset="0"/>
                <a:ea typeface="Calibri" panose="020F0502020204030204" pitchFamily="34" charset="0"/>
                <a:cs typeface="Arial" panose="020B0604020202020204" pitchFamily="34" charset="0"/>
              </a:rPr>
              <a:t> Chung. </a:t>
            </a:r>
            <a:r>
              <a:rPr lang="it-IT" i="1" kern="0" dirty="0">
                <a:solidFill>
                  <a:schemeClr val="tx2">
                    <a:lumMod val="50000"/>
                    <a:lumOff val="50000"/>
                  </a:schemeClr>
                </a:solidFill>
                <a:highlight>
                  <a:srgbClr val="FFFFFF"/>
                </a:highlight>
                <a:latin typeface="Arial" panose="020B0604020202020204" pitchFamily="34" charset="0"/>
                <a:ea typeface="Calibri" panose="020F0502020204030204" pitchFamily="34" charset="0"/>
                <a:cs typeface="Arial" panose="020B0604020202020204" pitchFamily="34" charset="0"/>
              </a:rPr>
              <a:t>JCO Precis Oncol</a:t>
            </a:r>
            <a:r>
              <a:rPr lang="it-IT" kern="0" dirty="0">
                <a:solidFill>
                  <a:schemeClr val="tx2">
                    <a:lumMod val="50000"/>
                    <a:lumOff val="50000"/>
                  </a:schemeClr>
                </a:solidFill>
                <a:highlight>
                  <a:srgbClr val="FFFFFF"/>
                </a:highlight>
                <a:latin typeface="Arial" panose="020B0604020202020204" pitchFamily="34" charset="0"/>
                <a:ea typeface="Calibri" panose="020F0502020204030204" pitchFamily="34" charset="0"/>
                <a:cs typeface="Arial" panose="020B0604020202020204" pitchFamily="34" charset="0"/>
              </a:rPr>
              <a:t>. 2019:3:PO.18.00283</a:t>
            </a:r>
            <a:r>
              <a:rPr lang="en-US" kern="0" dirty="0">
                <a:solidFill>
                  <a:schemeClr val="tx2">
                    <a:lumMod val="50000"/>
                    <a:lumOff val="50000"/>
                  </a:schemeClr>
                </a:solidFill>
                <a:highlight>
                  <a:srgbClr val="FFFFFF"/>
                </a:highlight>
                <a:latin typeface="Arial" panose="020B0604020202020204" pitchFamily="34" charset="0"/>
                <a:ea typeface="Calibri" panose="020F0502020204030204" pitchFamily="34" charset="0"/>
                <a:cs typeface="Arial" panose="020B0604020202020204" pitchFamily="34" charset="0"/>
              </a:rPr>
              <a:t>9</a:t>
            </a:r>
            <a:r>
              <a:rPr lang="en-US" kern="100" dirty="0">
                <a:solidFill>
                  <a:schemeClr val="tx2">
                    <a:lumMod val="50000"/>
                    <a:lumOff val="50000"/>
                  </a:schemeClr>
                </a:solidFill>
                <a:highlight>
                  <a:srgbClr val="FFFFFF"/>
                </a:highlight>
                <a:latin typeface="Arial" panose="020B0604020202020204" pitchFamily="34" charset="0"/>
                <a:ea typeface="Aptos" panose="020B0004020202020204" pitchFamily="34" charset="0"/>
                <a:cs typeface="Arial" panose="020B0604020202020204" pitchFamily="34" charset="0"/>
              </a:rPr>
              <a:t>. ; 3. </a:t>
            </a:r>
            <a:r>
              <a:rPr lang="en-US" b="0" i="0" dirty="0">
                <a:solidFill>
                  <a:schemeClr val="tx2">
                    <a:lumMod val="50000"/>
                    <a:lumOff val="50000"/>
                  </a:schemeClr>
                </a:solidFill>
                <a:effectLst/>
                <a:highlight>
                  <a:srgbClr val="FFFFFF"/>
                </a:highlight>
                <a:latin typeface="Arial" panose="020B0604020202020204" pitchFamily="34" charset="0"/>
                <a:cs typeface="Arial" panose="020B0604020202020204" pitchFamily="34" charset="0"/>
              </a:rPr>
              <a:t>Agarwal. </a:t>
            </a:r>
            <a:r>
              <a:rPr lang="en-US" b="0" i="1" dirty="0">
                <a:solidFill>
                  <a:schemeClr val="tx2">
                    <a:lumMod val="50000"/>
                    <a:lumOff val="50000"/>
                  </a:schemeClr>
                </a:solidFill>
                <a:effectLst/>
                <a:highlight>
                  <a:srgbClr val="FFFFFF"/>
                </a:highlight>
                <a:latin typeface="Arial" panose="020B0604020202020204" pitchFamily="34" charset="0"/>
                <a:cs typeface="Arial" panose="020B0604020202020204" pitchFamily="34" charset="0"/>
              </a:rPr>
              <a:t>Future Oncol</a:t>
            </a:r>
            <a:r>
              <a:rPr lang="en-US" b="0" i="0" dirty="0">
                <a:solidFill>
                  <a:schemeClr val="tx2">
                    <a:lumMod val="50000"/>
                    <a:lumOff val="50000"/>
                  </a:schemeClr>
                </a:solidFill>
                <a:effectLst/>
                <a:highlight>
                  <a:srgbClr val="FFFFFF"/>
                </a:highlight>
                <a:latin typeface="Arial" panose="020B0604020202020204" pitchFamily="34" charset="0"/>
                <a:cs typeface="Arial" panose="020B0604020202020204" pitchFamily="34" charset="0"/>
              </a:rPr>
              <a:t>. 2022;18(4):425-436.</a:t>
            </a:r>
            <a:endParaRPr lang="en-US" dirty="0">
              <a:solidFill>
                <a:schemeClr val="tx2">
                  <a:lumMod val="50000"/>
                  <a:lumOff val="50000"/>
                </a:schemeClr>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E298A913-93BE-2F63-3846-1006970C6C1B}"/>
              </a:ext>
            </a:extLst>
          </p:cNvPr>
          <p:cNvGrpSpPr/>
          <p:nvPr/>
        </p:nvGrpSpPr>
        <p:grpSpPr>
          <a:xfrm>
            <a:off x="5782767" y="1711051"/>
            <a:ext cx="6318501" cy="3727554"/>
            <a:chOff x="5655129" y="1915842"/>
            <a:chExt cx="6318501" cy="3727553"/>
          </a:xfrm>
        </p:grpSpPr>
        <p:sp>
          <p:nvSpPr>
            <p:cNvPr id="4" name="TextBox 3"/>
            <p:cNvSpPr txBox="1"/>
            <p:nvPr/>
          </p:nvSpPr>
          <p:spPr>
            <a:xfrm>
              <a:off x="7139216" y="5243285"/>
              <a:ext cx="1551213"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Trapping of PARP-DNA complexes</a:t>
              </a:r>
            </a:p>
          </p:txBody>
        </p:sp>
        <p:sp>
          <p:nvSpPr>
            <p:cNvPr id="8" name="TextBox 7"/>
            <p:cNvSpPr txBox="1"/>
            <p:nvPr/>
          </p:nvSpPr>
          <p:spPr>
            <a:xfrm>
              <a:off x="8862371" y="5243285"/>
              <a:ext cx="1769129"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Replication fork instability Inhibition of transcription</a:t>
              </a:r>
            </a:p>
          </p:txBody>
        </p:sp>
        <p:sp>
          <p:nvSpPr>
            <p:cNvPr id="9" name="TextBox 8"/>
            <p:cNvSpPr txBox="1"/>
            <p:nvPr/>
          </p:nvSpPr>
          <p:spPr>
            <a:xfrm>
              <a:off x="10882763" y="4158512"/>
              <a:ext cx="1090867"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Targeted tumor cell death</a:t>
              </a:r>
            </a:p>
          </p:txBody>
        </p:sp>
        <p:sp>
          <p:nvSpPr>
            <p:cNvPr id="10" name="TextBox 9"/>
            <p:cNvSpPr txBox="1"/>
            <p:nvPr/>
          </p:nvSpPr>
          <p:spPr>
            <a:xfrm>
              <a:off x="9655439" y="3751483"/>
              <a:ext cx="1125821" cy="246221"/>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Tumor cells</a:t>
              </a:r>
            </a:p>
          </p:txBody>
        </p:sp>
        <p:sp>
          <p:nvSpPr>
            <p:cNvPr id="11" name="TextBox 10"/>
            <p:cNvSpPr txBox="1"/>
            <p:nvPr/>
          </p:nvSpPr>
          <p:spPr>
            <a:xfrm>
              <a:off x="10847809" y="2930712"/>
              <a:ext cx="1125821"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Unaffected normal cell</a:t>
              </a:r>
            </a:p>
          </p:txBody>
        </p:sp>
        <p:sp>
          <p:nvSpPr>
            <p:cNvPr id="12" name="TextBox 11"/>
            <p:cNvSpPr txBox="1"/>
            <p:nvPr/>
          </p:nvSpPr>
          <p:spPr>
            <a:xfrm>
              <a:off x="8862371" y="1915842"/>
              <a:ext cx="1769129"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Accumulation of DSBs in homologous recombination-deficient cells</a:t>
              </a:r>
            </a:p>
          </p:txBody>
        </p:sp>
        <p:sp>
          <p:nvSpPr>
            <p:cNvPr id="13" name="TextBox 12"/>
            <p:cNvSpPr txBox="1"/>
            <p:nvPr/>
          </p:nvSpPr>
          <p:spPr>
            <a:xfrm>
              <a:off x="7034205" y="2223619"/>
              <a:ext cx="1769129"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Persistent unrepaired SSBs</a:t>
              </a:r>
            </a:p>
          </p:txBody>
        </p:sp>
        <p:sp>
          <p:nvSpPr>
            <p:cNvPr id="14" name="TextBox 13"/>
            <p:cNvSpPr txBox="1"/>
            <p:nvPr/>
          </p:nvSpPr>
          <p:spPr>
            <a:xfrm>
              <a:off x="7326153" y="4466883"/>
              <a:ext cx="57123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PARPi</a:t>
              </a:r>
            </a:p>
          </p:txBody>
        </p:sp>
        <p:sp>
          <p:nvSpPr>
            <p:cNvPr id="15" name="TextBox 14"/>
            <p:cNvSpPr txBox="1"/>
            <p:nvPr/>
          </p:nvSpPr>
          <p:spPr>
            <a:xfrm>
              <a:off x="7703274" y="4555613"/>
              <a:ext cx="57123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PARP</a:t>
              </a:r>
            </a:p>
          </p:txBody>
        </p:sp>
        <p:sp>
          <p:nvSpPr>
            <p:cNvPr id="16" name="TextBox 15"/>
            <p:cNvSpPr txBox="1"/>
            <p:nvPr/>
          </p:nvSpPr>
          <p:spPr>
            <a:xfrm>
              <a:off x="6050592" y="4028769"/>
              <a:ext cx="57123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SSBs</a:t>
              </a:r>
            </a:p>
          </p:txBody>
        </p:sp>
        <p:sp>
          <p:nvSpPr>
            <p:cNvPr id="20" name="TextBox 19"/>
            <p:cNvSpPr txBox="1"/>
            <p:nvPr/>
          </p:nvSpPr>
          <p:spPr>
            <a:xfrm>
              <a:off x="6283520" y="2636788"/>
              <a:ext cx="57123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PARPi</a:t>
              </a:r>
            </a:p>
          </p:txBody>
        </p:sp>
        <p:sp>
          <p:nvSpPr>
            <p:cNvPr id="21" name="TextBox 20"/>
            <p:cNvSpPr txBox="1"/>
            <p:nvPr/>
          </p:nvSpPr>
          <p:spPr>
            <a:xfrm>
              <a:off x="6660642" y="2725520"/>
              <a:ext cx="571232"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PARP</a:t>
              </a:r>
            </a:p>
          </p:txBody>
        </p:sp>
        <p:sp>
          <p:nvSpPr>
            <p:cNvPr id="22" name="TextBox 21"/>
            <p:cNvSpPr txBox="1"/>
            <p:nvPr/>
          </p:nvSpPr>
          <p:spPr>
            <a:xfrm>
              <a:off x="5758281" y="4289417"/>
              <a:ext cx="1196293" cy="24622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2. PARP trapping</a:t>
              </a:r>
            </a:p>
          </p:txBody>
        </p:sp>
        <p:sp>
          <p:nvSpPr>
            <p:cNvPr id="23" name="TextBox 22"/>
            <p:cNvSpPr txBox="1"/>
            <p:nvPr/>
          </p:nvSpPr>
          <p:spPr>
            <a:xfrm>
              <a:off x="5725006" y="3080444"/>
              <a:ext cx="1429223" cy="40011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1. Inhibition of PARP enzyme activity</a:t>
              </a:r>
            </a:p>
          </p:txBody>
        </p:sp>
        <p:sp>
          <p:nvSpPr>
            <p:cNvPr id="24" name="TextBox 23"/>
            <p:cNvSpPr txBox="1"/>
            <p:nvPr/>
          </p:nvSpPr>
          <p:spPr>
            <a:xfrm>
              <a:off x="7575718" y="3233006"/>
              <a:ext cx="321664" cy="246221"/>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1</a:t>
              </a:r>
            </a:p>
          </p:txBody>
        </p:sp>
        <p:sp>
          <p:nvSpPr>
            <p:cNvPr id="25" name="TextBox 24"/>
            <p:cNvSpPr txBox="1"/>
            <p:nvPr/>
          </p:nvSpPr>
          <p:spPr>
            <a:xfrm>
              <a:off x="7575718" y="4109233"/>
              <a:ext cx="321664" cy="246221"/>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2</a:t>
              </a:r>
            </a:p>
          </p:txBody>
        </p:sp>
        <p:sp>
          <p:nvSpPr>
            <p:cNvPr id="26" name="Rounded Rectangle 25"/>
            <p:cNvSpPr/>
            <p:nvPr/>
          </p:nvSpPr>
          <p:spPr>
            <a:xfrm>
              <a:off x="7348337" y="3607555"/>
              <a:ext cx="1192371" cy="432568"/>
            </a:xfrm>
            <a:prstGeom prst="round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PARP inhibitor</a:t>
              </a:r>
            </a:p>
          </p:txBody>
        </p:sp>
        <p:cxnSp>
          <p:nvCxnSpPr>
            <p:cNvPr id="28" name="Straight Connector 27"/>
            <p:cNvCxnSpPr/>
            <p:nvPr/>
          </p:nvCxnSpPr>
          <p:spPr>
            <a:xfrm>
              <a:off x="7930657" y="4012394"/>
              <a:ext cx="0" cy="466343"/>
            </a:xfrm>
            <a:prstGeom prst="line">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7930657" y="2984500"/>
              <a:ext cx="0" cy="633849"/>
            </a:xfrm>
            <a:prstGeom prst="line">
              <a:avLst/>
            </a:prstGeom>
            <a:ln w="12700" cmpd="sng">
              <a:solidFill>
                <a:schemeClr val="accent3"/>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861501" y="3021610"/>
              <a:ext cx="471512" cy="480806"/>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848306" y="4165455"/>
              <a:ext cx="468213" cy="465922"/>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0443890" y="2819585"/>
              <a:ext cx="494604" cy="660545"/>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10288649" y="4162960"/>
              <a:ext cx="633351" cy="732313"/>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V="1">
              <a:off x="8612909" y="4981039"/>
              <a:ext cx="725714" cy="1"/>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8609612" y="2685143"/>
              <a:ext cx="442249" cy="1"/>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9800441" y="5050311"/>
              <a:ext cx="332522" cy="1"/>
            </a:xfrm>
            <a:prstGeom prst="line">
              <a:avLst/>
            </a:prstGeom>
            <a:ln w="12700" cmpd="sng">
              <a:solidFill>
                <a:schemeClr val="accent1"/>
              </a:solidFill>
              <a:headEnd type="none"/>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flipV="1">
              <a:off x="9988467" y="4878780"/>
              <a:ext cx="155448" cy="1"/>
            </a:xfrm>
            <a:prstGeom prst="line">
              <a:avLst/>
            </a:prstGeom>
            <a:ln w="12700" cmpd="sng">
              <a:solidFill>
                <a:schemeClr val="accent1"/>
              </a:solidFill>
              <a:headEnd type="none"/>
              <a:tailEnd type="triangle"/>
            </a:ln>
            <a:effectLst/>
          </p:spPr>
          <p:style>
            <a:lnRef idx="2">
              <a:schemeClr val="accent1"/>
            </a:lnRef>
            <a:fillRef idx="0">
              <a:schemeClr val="accent1"/>
            </a:fillRef>
            <a:effectRef idx="1">
              <a:schemeClr val="accent1"/>
            </a:effectRef>
            <a:fontRef idx="minor">
              <a:schemeClr val="tx1"/>
            </a:fontRef>
          </p:style>
        </p:cxnSp>
        <p:pic>
          <p:nvPicPr>
            <p:cNvPr id="48" name="Picture 47" descr="cel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122" y="3374029"/>
              <a:ext cx="945488" cy="784405"/>
            </a:xfrm>
            <a:prstGeom prst="rect">
              <a:avLst/>
            </a:prstGeom>
          </p:spPr>
        </p:pic>
        <p:cxnSp>
          <p:nvCxnSpPr>
            <p:cNvPr id="43" name="Straight Connector 42"/>
            <p:cNvCxnSpPr/>
            <p:nvPr/>
          </p:nvCxnSpPr>
          <p:spPr>
            <a:xfrm>
              <a:off x="11202591" y="3278104"/>
              <a:ext cx="6396" cy="221818"/>
            </a:xfrm>
            <a:prstGeom prst="line">
              <a:avLst/>
            </a:prstGeom>
            <a:ln w="12700" cmpd="sng">
              <a:solidFill>
                <a:schemeClr val="tx2">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10734566" y="3902025"/>
              <a:ext cx="201221" cy="75870"/>
            </a:xfrm>
            <a:prstGeom prst="line">
              <a:avLst/>
            </a:prstGeom>
            <a:ln w="12700" cmpd="sng">
              <a:solidFill>
                <a:schemeClr val="tx2">
                  <a:lumMod val="75000"/>
                  <a:lumOff val="25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49" name="Picture 48" descr="dna lock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2578" y="4626429"/>
              <a:ext cx="816864" cy="633984"/>
            </a:xfrm>
            <a:prstGeom prst="rect">
              <a:avLst/>
            </a:prstGeom>
          </p:spPr>
        </p:pic>
        <p:pic>
          <p:nvPicPr>
            <p:cNvPr id="50" name="Picture 49" descr="dna lock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9800" y="4683579"/>
              <a:ext cx="1292352" cy="560832"/>
            </a:xfrm>
            <a:prstGeom prst="rect">
              <a:avLst/>
            </a:prstGeom>
          </p:spPr>
        </p:pic>
        <p:pic>
          <p:nvPicPr>
            <p:cNvPr id="51" name="Picture 50" descr="dna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5129" y="3604985"/>
              <a:ext cx="1347216" cy="463296"/>
            </a:xfrm>
            <a:prstGeom prst="rect">
              <a:avLst/>
            </a:prstGeom>
          </p:spPr>
        </p:pic>
        <p:pic>
          <p:nvPicPr>
            <p:cNvPr id="52" name="Picture 51" descr="dna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7166" y="2471056"/>
              <a:ext cx="1347216" cy="463296"/>
            </a:xfrm>
            <a:prstGeom prst="rect">
              <a:avLst/>
            </a:prstGeom>
          </p:spPr>
        </p:pic>
        <p:pic>
          <p:nvPicPr>
            <p:cNvPr id="53" name="Picture 52" descr="dna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7671" y="2479222"/>
              <a:ext cx="1304544" cy="438912"/>
            </a:xfrm>
            <a:prstGeom prst="rect">
              <a:avLst/>
            </a:prstGeom>
          </p:spPr>
        </p:pic>
        <p:pic>
          <p:nvPicPr>
            <p:cNvPr id="54" name="Picture 53" descr="parp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0471" y="2823874"/>
              <a:ext cx="524256" cy="353568"/>
            </a:xfrm>
            <a:prstGeom prst="rect">
              <a:avLst/>
            </a:prstGeom>
          </p:spPr>
        </p:pic>
      </p:grpSp>
      <p:sp>
        <p:nvSpPr>
          <p:cNvPr id="5" name="TextBox 4">
            <a:extLst>
              <a:ext uri="{FF2B5EF4-FFF2-40B4-BE49-F238E27FC236}">
                <a16:creationId xmlns:a16="http://schemas.microsoft.com/office/drawing/2014/main" id="{4F84B2AE-B9F2-6396-D18B-9E2814197131}"/>
              </a:ext>
            </a:extLst>
          </p:cNvPr>
          <p:cNvSpPr txBox="1"/>
          <p:nvPr/>
        </p:nvSpPr>
        <p:spPr>
          <a:xfrm>
            <a:off x="6567255" y="5753895"/>
            <a:ext cx="5961888"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93348"/>
                </a:solidFill>
                <a:effectLst/>
                <a:uLnTx/>
                <a:uFillTx/>
                <a:latin typeface="Arial" panose="020B0604020202020204" pitchFamily="34" charset="0"/>
                <a:ea typeface="+mn-ea"/>
                <a:cs typeface="Arial" panose="020B0604020202020204" pitchFamily="34" charset="0"/>
              </a:rPr>
              <a:t>SSBs, single strand break; DSBs, double strand breaks</a:t>
            </a:r>
          </a:p>
        </p:txBody>
      </p:sp>
    </p:spTree>
    <p:extLst>
      <p:ext uri="{BB962C8B-B14F-4D97-AF65-F5344CB8AC3E}">
        <p14:creationId xmlns:p14="http://schemas.microsoft.com/office/powerpoint/2010/main" val="811793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Straight Connector 69">
            <a:extLst>
              <a:ext uri="{FF2B5EF4-FFF2-40B4-BE49-F238E27FC236}">
                <a16:creationId xmlns:a16="http://schemas.microsoft.com/office/drawing/2014/main" id="{C06A62D9-339F-89AE-5ECD-FF1507236046}"/>
              </a:ext>
            </a:extLst>
          </p:cNvPr>
          <p:cNvCxnSpPr>
            <a:cxnSpLocks/>
          </p:cNvCxnSpPr>
          <p:nvPr/>
        </p:nvCxnSpPr>
        <p:spPr>
          <a:xfrm>
            <a:off x="5488439" y="3829004"/>
            <a:ext cx="3169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791E69D5-D932-D86A-6BAC-7AD5AAB81D29}"/>
              </a:ext>
            </a:extLst>
          </p:cNvPr>
          <p:cNvCxnSpPr>
            <a:cxnSpLocks/>
          </p:cNvCxnSpPr>
          <p:nvPr/>
        </p:nvCxnSpPr>
        <p:spPr>
          <a:xfrm>
            <a:off x="5488439" y="3370780"/>
            <a:ext cx="3169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95A08F23-CD88-BB99-5630-87631DD3617A}"/>
              </a:ext>
            </a:extLst>
          </p:cNvPr>
          <p:cNvCxnSpPr>
            <a:cxnSpLocks/>
          </p:cNvCxnSpPr>
          <p:nvPr/>
        </p:nvCxnSpPr>
        <p:spPr>
          <a:xfrm>
            <a:off x="5507961" y="2174524"/>
            <a:ext cx="3169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038AC9E8-AA22-59FE-8681-93BCFBEA1597}"/>
              </a:ext>
            </a:extLst>
          </p:cNvPr>
          <p:cNvCxnSpPr>
            <a:cxnSpLocks/>
          </p:cNvCxnSpPr>
          <p:nvPr/>
        </p:nvCxnSpPr>
        <p:spPr>
          <a:xfrm>
            <a:off x="5507961" y="1707592"/>
            <a:ext cx="3169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72" name="Title 71">
            <a:extLst>
              <a:ext uri="{FF2B5EF4-FFF2-40B4-BE49-F238E27FC236}">
                <a16:creationId xmlns:a16="http://schemas.microsoft.com/office/drawing/2014/main" id="{A8642562-465A-42B9-8EFB-6AD343A64323}"/>
              </a:ext>
            </a:extLst>
          </p:cNvPr>
          <p:cNvSpPr>
            <a:spLocks noGrp="1"/>
          </p:cNvSpPr>
          <p:nvPr>
            <p:ph type="title"/>
          </p:nvPr>
        </p:nvSpPr>
        <p:spPr>
          <a:xfrm>
            <a:off x="7541" y="14633"/>
            <a:ext cx="12184460" cy="1051711"/>
          </a:xfrm>
        </p:spPr>
        <p:txBody>
          <a:bodyPr>
            <a:normAutofit/>
          </a:bodyPr>
          <a:lstStyle/>
          <a:p>
            <a:r>
              <a:rPr lang="en-GB" dirty="0">
                <a:latin typeface="Arial" panose="020B0604020202020204" pitchFamily="34" charset="0"/>
                <a:cs typeface="Arial" panose="020B0604020202020204" pitchFamily="34" charset="0"/>
              </a:rPr>
              <a:t>Phase 3 PROfound* in </a:t>
            </a:r>
            <a:r>
              <a:rPr lang="en-US" dirty="0" err="1">
                <a:latin typeface="Arial" panose="020B0604020202020204" pitchFamily="34" charset="0"/>
                <a:cs typeface="Arial" panose="020B0604020202020204" pitchFamily="34" charset="0"/>
              </a:rPr>
              <a:t>mAPMR</a:t>
            </a:r>
            <a:r>
              <a:rPr lang="en-US" dirty="0">
                <a:latin typeface="Arial" panose="020B0604020202020204" pitchFamily="34" charset="0"/>
                <a:cs typeface="Arial" panose="020B0604020202020204" pitchFamily="34" charset="0"/>
              </a:rPr>
              <a:t> With HRR Gene Alterations</a:t>
            </a:r>
            <a:r>
              <a:rPr lang="en-US" baseline="30000" dirty="0">
                <a:latin typeface="Arial" panose="020B0604020202020204" pitchFamily="34" charset="0"/>
                <a:cs typeface="Arial" panose="020B0604020202020204" pitchFamily="34" charset="0"/>
              </a:rPr>
              <a:t>1,2</a:t>
            </a:r>
            <a:br>
              <a:rPr lang="en-US"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Olaparib vs Enzalutamide or Abiraterone </a:t>
            </a:r>
            <a:endParaRPr lang="en-GB" sz="2800" i="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895D959F-D015-4AEB-A1FE-719828CF54F5}"/>
              </a:ext>
            </a:extLst>
          </p:cNvPr>
          <p:cNvSpPr txBox="1"/>
          <p:nvPr/>
        </p:nvSpPr>
        <p:spPr>
          <a:xfrm>
            <a:off x="5507961" y="2454549"/>
            <a:ext cx="2286710" cy="600164"/>
          </a:xfrm>
          <a:prstGeom prst="rect">
            <a:avLst/>
          </a:prstGeom>
          <a:noFill/>
        </p:spPr>
        <p:txBody>
          <a:bodyPr wrap="square" rtlCol="0">
            <a:spAutoFit/>
          </a:bodyPr>
          <a:lstStyle/>
          <a:p>
            <a:pPr marL="0" marR="0" lvl="0" indent="0" algn="ctr" defTabSz="68575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S PGothic" panose="020B0600070205080204" pitchFamily="34" charset="-128"/>
                <a:cs typeface="Arial" panose="020B0604020202020204" pitchFamily="34" charset="0"/>
              </a:rPr>
              <a:t>Upon BICR progression, physician's choice patients were allowed to cross over to olaparib</a:t>
            </a:r>
          </a:p>
        </p:txBody>
      </p:sp>
      <p:cxnSp>
        <p:nvCxnSpPr>
          <p:cNvPr id="21" name="Connector: Elbow 20">
            <a:extLst>
              <a:ext uri="{FF2B5EF4-FFF2-40B4-BE49-F238E27FC236}">
                <a16:creationId xmlns:a16="http://schemas.microsoft.com/office/drawing/2014/main" id="{FC9ACD93-AD89-4162-9F97-9411A78E876B}"/>
              </a:ext>
            </a:extLst>
          </p:cNvPr>
          <p:cNvCxnSpPr>
            <a:cxnSpLocks/>
          </p:cNvCxnSpPr>
          <p:nvPr/>
        </p:nvCxnSpPr>
        <p:spPr>
          <a:xfrm flipV="1">
            <a:off x="7554789" y="3338186"/>
            <a:ext cx="12700" cy="494095"/>
          </a:xfrm>
          <a:prstGeom prst="bentConnector3">
            <a:avLst>
              <a:gd name="adj1" fmla="val 1800000"/>
            </a:avLst>
          </a:prstGeom>
          <a:noFill/>
          <a:ln w="25400">
            <a:solidFill>
              <a:schemeClr val="tx1"/>
            </a:solidFill>
            <a:prstDash val="sysDot"/>
            <a:round/>
            <a:headEnd/>
            <a:tailEnd type="arrow" w="med" len="med"/>
          </a:ln>
          <a:effectLst>
            <a:outerShdw blurRad="40000" dist="20000" dir="5400000" rotWithShape="0">
              <a:srgbClr val="808080">
                <a:alpha val="37999"/>
              </a:srgbClr>
            </a:outerShdw>
          </a:effectLst>
        </p:spPr>
      </p:cxnSp>
      <p:cxnSp>
        <p:nvCxnSpPr>
          <p:cNvPr id="58" name="Connector: Elbow 57">
            <a:extLst>
              <a:ext uri="{FF2B5EF4-FFF2-40B4-BE49-F238E27FC236}">
                <a16:creationId xmlns:a16="http://schemas.microsoft.com/office/drawing/2014/main" id="{86BDEC8B-E788-4BED-BE48-DE27F196E748}"/>
              </a:ext>
            </a:extLst>
          </p:cNvPr>
          <p:cNvCxnSpPr>
            <a:cxnSpLocks/>
          </p:cNvCxnSpPr>
          <p:nvPr/>
        </p:nvCxnSpPr>
        <p:spPr>
          <a:xfrm flipV="1">
            <a:off x="7554781" y="1681465"/>
            <a:ext cx="12700" cy="494095"/>
          </a:xfrm>
          <a:prstGeom prst="bentConnector3">
            <a:avLst>
              <a:gd name="adj1" fmla="val 1800000"/>
            </a:avLst>
          </a:prstGeom>
          <a:noFill/>
          <a:ln w="25400">
            <a:solidFill>
              <a:schemeClr val="tx1"/>
            </a:solidFill>
            <a:prstDash val="sysDot"/>
            <a:round/>
            <a:headEnd/>
            <a:tailEnd type="arrow" w="med" len="med"/>
          </a:ln>
          <a:effectLst>
            <a:outerShdw blurRad="40000" dist="20000" dir="5400000" rotWithShape="0">
              <a:srgbClr val="808080">
                <a:alpha val="37999"/>
              </a:srgbClr>
            </a:outerShdw>
          </a:effectLst>
        </p:spPr>
      </p:cxnSp>
      <p:sp>
        <p:nvSpPr>
          <p:cNvPr id="31" name="TextBox 30">
            <a:extLst>
              <a:ext uri="{FF2B5EF4-FFF2-40B4-BE49-F238E27FC236}">
                <a16:creationId xmlns:a16="http://schemas.microsoft.com/office/drawing/2014/main" id="{BE9186DE-D074-44B9-AD4F-FD43AFF9CE5B}"/>
              </a:ext>
            </a:extLst>
          </p:cNvPr>
          <p:cNvSpPr txBox="1"/>
          <p:nvPr/>
        </p:nvSpPr>
        <p:spPr>
          <a:xfrm>
            <a:off x="2063749" y="3880774"/>
            <a:ext cx="1719179" cy="276999"/>
          </a:xfrm>
          <a:prstGeom prst="rect">
            <a:avLst/>
          </a:prstGeom>
          <a:solidFill>
            <a:schemeClr val="bg1"/>
          </a:solidFill>
          <a:ln>
            <a:noFill/>
          </a:ln>
        </p:spPr>
        <p:txBody>
          <a:bodyPr wrap="square" rtlCol="0">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000000">
                  <a:lumMod val="85000"/>
                  <a:lumOff val="15000"/>
                </a:srgb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Rectangle 1">
            <a:extLst>
              <a:ext uri="{FF2B5EF4-FFF2-40B4-BE49-F238E27FC236}">
                <a16:creationId xmlns:a16="http://schemas.microsoft.com/office/drawing/2014/main" id="{404CD2B3-3ACE-4C98-8E20-7902933A1B4A}"/>
              </a:ext>
            </a:extLst>
          </p:cNvPr>
          <p:cNvSpPr/>
          <p:nvPr/>
        </p:nvSpPr>
        <p:spPr>
          <a:xfrm>
            <a:off x="3159806" y="6478909"/>
            <a:ext cx="8779233" cy="246221"/>
          </a:xfrm>
          <a:prstGeom prst="rect">
            <a:avLst/>
          </a:prstGeom>
        </p:spPr>
        <p:txBody>
          <a:bodyPr wrap="square">
            <a:spAutoFit/>
          </a:bodyPr>
          <a:lstStyle/>
          <a:p>
            <a:pPr marL="0" marR="0" lvl="0" indent="0" algn="l" defTabSz="685750" rtl="0" eaLnBrk="0" fontAlgn="auto" latinLnBrk="0" hangingPunct="0">
              <a:lnSpc>
                <a:spcPct val="100000"/>
              </a:lnSpc>
              <a:spcBef>
                <a:spcPts val="0"/>
              </a:spcBef>
              <a:spcAft>
                <a:spcPts val="0"/>
              </a:spcAft>
              <a:buClrTx/>
              <a:buSzTx/>
              <a:buFontTx/>
              <a:buNone/>
              <a:tabLst/>
              <a:defRPr/>
            </a:pPr>
            <a:r>
              <a:rPr kumimoji="0" lang="en-GB" sz="1000" b="1" i="0" u="none" strike="noStrike" kern="1200" cap="none" spc="0" normalizeH="0" baseline="30000" noProof="0" dirty="0">
                <a:ln>
                  <a:noFill/>
                </a:ln>
                <a:solidFill>
                  <a:prstClr val="black">
                    <a:lumMod val="50000"/>
                    <a:lumOff val="50000"/>
                  </a:prstClr>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S PGothic" panose="020B0600070205080204" pitchFamily="34" charset="-128"/>
                <a:cs typeface="Arial" panose="020B0604020202020204" pitchFamily="34" charset="0"/>
              </a:rPr>
              <a:t>Physician’s choice of e</a:t>
            </a: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S PGothic" panose="020B0600070205080204" pitchFamily="34" charset="-128"/>
                <a:cs typeface="Arial" panose="020B0604020202020204" pitchFamily="34" charset="0"/>
              </a:rPr>
              <a:t>ither enzalutamide (160 mg qd) or abiraterone (1000 mg qd + prednisone [5 mg bid]);  BICR, blinded independent central review </a:t>
            </a:r>
          </a:p>
        </p:txBody>
      </p:sp>
      <p:sp>
        <p:nvSpPr>
          <p:cNvPr id="29" name="Rectangle 28">
            <a:extLst>
              <a:ext uri="{FF2B5EF4-FFF2-40B4-BE49-F238E27FC236}">
                <a16:creationId xmlns:a16="http://schemas.microsoft.com/office/drawing/2014/main" id="{2C3B5A35-A132-4375-BCA2-F407E2C7916E}"/>
              </a:ext>
            </a:extLst>
          </p:cNvPr>
          <p:cNvSpPr/>
          <p:nvPr/>
        </p:nvSpPr>
        <p:spPr>
          <a:xfrm>
            <a:off x="-7538" y="6533609"/>
            <a:ext cx="12191999" cy="338554"/>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HRR, homologous recombination repair.</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1. Hussain. </a:t>
            </a:r>
            <a:r>
              <a:rPr kumimoji="0" lang="en-US" sz="800" b="0" i="1"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800" b="0" i="0"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 2020; 383:2345-2357. 2. de Bono. </a:t>
            </a:r>
            <a:r>
              <a:rPr kumimoji="0" lang="en-US" sz="800" b="0" i="1"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N Engl J Med.</a:t>
            </a:r>
            <a:r>
              <a:rPr kumimoji="0" lang="en-US" sz="800" b="0" i="0" u="none" strike="noStrike" kern="120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rPr>
              <a:t> 2020; 382:2091-2102.</a:t>
            </a:r>
          </a:p>
        </p:txBody>
      </p:sp>
      <p:grpSp>
        <p:nvGrpSpPr>
          <p:cNvPr id="12" name="Group 11">
            <a:extLst>
              <a:ext uri="{FF2B5EF4-FFF2-40B4-BE49-F238E27FC236}">
                <a16:creationId xmlns:a16="http://schemas.microsoft.com/office/drawing/2014/main" id="{035BB8D0-E96A-F528-2A6F-2C6960201CB0}"/>
              </a:ext>
            </a:extLst>
          </p:cNvPr>
          <p:cNvGrpSpPr/>
          <p:nvPr/>
        </p:nvGrpSpPr>
        <p:grpSpPr>
          <a:xfrm>
            <a:off x="363195" y="1103114"/>
            <a:ext cx="2681476" cy="3159313"/>
            <a:chOff x="365398" y="1524564"/>
            <a:chExt cx="2681476" cy="3529506"/>
          </a:xfrm>
        </p:grpSpPr>
        <p:grpSp>
          <p:nvGrpSpPr>
            <p:cNvPr id="4" name="object 6">
              <a:extLst>
                <a:ext uri="{FF2B5EF4-FFF2-40B4-BE49-F238E27FC236}">
                  <a16:creationId xmlns:a16="http://schemas.microsoft.com/office/drawing/2014/main" id="{DEBC9069-F334-10CB-83F5-47D954639997}"/>
                </a:ext>
              </a:extLst>
            </p:cNvPr>
            <p:cNvGrpSpPr/>
            <p:nvPr/>
          </p:nvGrpSpPr>
          <p:grpSpPr>
            <a:xfrm>
              <a:off x="365398" y="1524564"/>
              <a:ext cx="2681476" cy="3529506"/>
              <a:chOff x="423672" y="623319"/>
              <a:chExt cx="1580515" cy="2364105"/>
            </a:xfrm>
            <a:solidFill>
              <a:srgbClr val="F2F2F2">
                <a:alpha val="50196"/>
              </a:srgbClr>
            </a:solidFill>
          </p:grpSpPr>
          <p:sp>
            <p:nvSpPr>
              <p:cNvPr id="5" name="object 7">
                <a:extLst>
                  <a:ext uri="{FF2B5EF4-FFF2-40B4-BE49-F238E27FC236}">
                    <a16:creationId xmlns:a16="http://schemas.microsoft.com/office/drawing/2014/main" id="{50D76764-24FA-E872-C661-CCB588DB2CB6}"/>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6" name="object 8">
                <a:extLst>
                  <a:ext uri="{FF2B5EF4-FFF2-40B4-BE49-F238E27FC236}">
                    <a16:creationId xmlns:a16="http://schemas.microsoft.com/office/drawing/2014/main" id="{7910C0B5-7EFB-28ED-43B7-964FB697B5AF}"/>
                  </a:ext>
                </a:extLst>
              </p:cNvPr>
              <p:cNvSpPr/>
              <p:nvPr/>
            </p:nvSpPr>
            <p:spPr>
              <a:xfrm>
                <a:off x="423672" y="623320"/>
                <a:ext cx="1580515" cy="2364101"/>
              </a:xfrm>
              <a:prstGeom prst="rect">
                <a:avLst/>
              </a:prstGeom>
              <a:grpFill/>
              <a:ln w="28575">
                <a:solidFill>
                  <a:schemeClr val="tx2">
                    <a:lumMod val="75000"/>
                    <a:lumOff val="25000"/>
                  </a:schemeClr>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7" name="object 9">
              <a:extLst>
                <a:ext uri="{FF2B5EF4-FFF2-40B4-BE49-F238E27FC236}">
                  <a16:creationId xmlns:a16="http://schemas.microsoft.com/office/drawing/2014/main" id="{5061EAFC-861E-DDCA-D0E6-DFAC47F6F68F}"/>
                </a:ext>
              </a:extLst>
            </p:cNvPr>
            <p:cNvSpPr txBox="1"/>
            <p:nvPr/>
          </p:nvSpPr>
          <p:spPr>
            <a:xfrm>
              <a:off x="497313" y="1590173"/>
              <a:ext cx="2379879" cy="3338116"/>
            </a:xfrm>
            <a:prstGeom prst="rect">
              <a:avLst/>
            </a:prstGeom>
          </p:spPr>
          <p:txBody>
            <a:bodyPr vert="horz" wrap="square" lIns="0" tIns="17780" rIns="0" bIns="0" rtlCol="0">
              <a:spAutoFit/>
            </a:bodyPr>
            <a:lstStyle/>
            <a:p>
              <a:pPr marL="50797" marR="0" lvl="0" indent="0" algn="l" defTabSz="1219140" rtl="0" eaLnBrk="1" fontAlgn="auto" latinLnBrk="0" hangingPunct="1">
                <a:lnSpc>
                  <a:spcPct val="100000"/>
                </a:lnSpc>
                <a:spcBef>
                  <a:spcPts val="140"/>
                </a:spcBef>
                <a:spcAft>
                  <a:spcPts val="600"/>
                </a:spcAft>
                <a:buClrTx/>
                <a:buSzTx/>
                <a:buFontTx/>
                <a:buNone/>
                <a:tabLst/>
                <a:defRPr/>
              </a:pPr>
              <a:r>
                <a:rPr kumimoji="0" lang="en-US" sz="1400" b="1" i="0" u="sng" strike="noStrike" kern="0" cap="none" spc="0" normalizeH="0" baseline="0" noProof="0" dirty="0">
                  <a:ln>
                    <a:noFill/>
                  </a:ln>
                  <a:solidFill>
                    <a:sysClr val="windowText" lastClr="000000"/>
                  </a:solidFill>
                  <a:effectLst/>
                  <a:uLnTx/>
                  <a:uFill>
                    <a:solidFill>
                      <a:srgbClr val="000000"/>
                    </a:solidFill>
                  </a:uFill>
                  <a:latin typeface="Arial" panose="020B0604020202020204" pitchFamily="34" charset="0"/>
                  <a:ea typeface="+mn-ea"/>
                  <a:cs typeface="Arial" panose="020B0604020202020204" pitchFamily="34" charset="0"/>
                </a:rPr>
                <a:t>Key eligibility criteria</a:t>
              </a:r>
              <a:endParaRPr kumimoji="0"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06578" marR="68577" lvl="0" indent="-156625" algn="l" defTabSz="1219140" rtl="0" eaLnBrk="1" fontAlgn="auto" latinLnBrk="0" hangingPunct="1">
                <a:lnSpc>
                  <a:spcPct val="100000"/>
                </a:lnSpc>
                <a:spcBef>
                  <a:spcPts val="7"/>
                </a:spcBef>
                <a:spcAft>
                  <a:spcPts val="600"/>
                </a:spcAft>
                <a:buClrTx/>
                <a:buSzTx/>
                <a:buFont typeface="Arial"/>
                <a:buChar char="•"/>
                <a:tabLst>
                  <a:tab pos="206578" algn="l"/>
                </a:tabLst>
                <a:defRPr/>
              </a:pPr>
              <a:r>
                <a:rPr kumimoji="0" lang="en-US" sz="14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mAPMR</a:t>
              </a: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PC with disease progression on prior ARPI; eg, abiraterone or enzalutamide</a:t>
              </a:r>
              <a:endParaRPr kumimoji="0"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06578" marR="88896" lvl="0" indent="-156625" algn="l" defTabSz="1219140" rtl="0" eaLnBrk="1" fontAlgn="auto" latinLnBrk="0" hangingPunct="1">
                <a:lnSpc>
                  <a:spcPct val="100000"/>
                </a:lnSpc>
                <a:spcBef>
                  <a:spcPts val="0"/>
                </a:spcBef>
                <a:spcAft>
                  <a:spcPts val="600"/>
                </a:spcAft>
                <a:buClrTx/>
                <a:buSzTx/>
                <a:buFont typeface="Arial"/>
                <a:buChar char="•"/>
                <a:tabLst>
                  <a:tab pos="206578" algn="l"/>
                </a:tabLst>
                <a:defRPr/>
              </a:pP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Alterations in ≥</a:t>
              </a:r>
              <a:r>
                <a:rPr kumimoji="0" lang="en-US" sz="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1 of any qualifying gene with a direct or indirect role in HRR*</a:t>
              </a:r>
            </a:p>
            <a:p>
              <a:pPr marL="49952" marR="88896" lvl="0" indent="0" algn="l" defTabSz="1219140" rtl="0" eaLnBrk="1" fontAlgn="auto" latinLnBrk="0" hangingPunct="1">
                <a:lnSpc>
                  <a:spcPct val="100000"/>
                </a:lnSpc>
                <a:spcBef>
                  <a:spcPts val="0"/>
                </a:spcBef>
                <a:spcAft>
                  <a:spcPts val="600"/>
                </a:spcAft>
                <a:buClrTx/>
                <a:buSzTx/>
                <a:buFontTx/>
                <a:buNone/>
                <a:tabLst>
                  <a:tab pos="206578" algn="l"/>
                </a:tabLst>
                <a:defRPr/>
              </a:pPr>
              <a:r>
                <a:rPr kumimoji="0" lang="en-US" sz="1400" b="1" i="0" u="sng"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Stratification factors</a:t>
              </a:r>
            </a:p>
            <a:p>
              <a:pPr marL="335694" marR="88896" lvl="0" indent="-285744" algn="l" defTabSz="1219140" rtl="0" eaLnBrk="1" fontAlgn="auto" latinLnBrk="0" hangingPunct="1">
                <a:lnSpc>
                  <a:spcPct val="100000"/>
                </a:lnSpc>
                <a:spcBef>
                  <a:spcPts val="0"/>
                </a:spcBef>
                <a:spcAft>
                  <a:spcPts val="600"/>
                </a:spcAft>
                <a:buClrTx/>
                <a:buSzTx/>
                <a:buFontTx/>
                <a:buChar char="-"/>
                <a:tabLst>
                  <a:tab pos="206578" algn="l"/>
                </a:tabLst>
                <a:defRPr/>
              </a:pP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Previous taxane</a:t>
              </a:r>
            </a:p>
            <a:p>
              <a:pPr marL="335694" marR="88896" lvl="0" indent="-285744" algn="l" defTabSz="1219140" rtl="0" eaLnBrk="1" fontAlgn="auto" latinLnBrk="0" hangingPunct="1">
                <a:lnSpc>
                  <a:spcPct val="100000"/>
                </a:lnSpc>
                <a:spcBef>
                  <a:spcPts val="0"/>
                </a:spcBef>
                <a:spcAft>
                  <a:spcPts val="600"/>
                </a:spcAft>
                <a:buClrTx/>
                <a:buSzTx/>
                <a:buFontTx/>
                <a:buChar char="-"/>
                <a:tabLst>
                  <a:tab pos="206578" algn="l"/>
                </a:tabLst>
                <a:defRPr/>
              </a:pPr>
              <a:r>
                <a:rPr kumimoji="0" lang="en-US" sz="1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Measurable disease</a:t>
              </a:r>
              <a:endParaRPr kumimoji="0" sz="1400" b="0" i="0" u="none" strike="noStrike" kern="0" cap="none" spc="0" normalizeH="0" baseline="24305"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cxnSp>
        <p:nvCxnSpPr>
          <p:cNvPr id="13" name="Straight Connector 12">
            <a:extLst>
              <a:ext uri="{FF2B5EF4-FFF2-40B4-BE49-F238E27FC236}">
                <a16:creationId xmlns:a16="http://schemas.microsoft.com/office/drawing/2014/main" id="{39BDE200-95B8-8D48-078E-E7EEA535066B}"/>
              </a:ext>
            </a:extLst>
          </p:cNvPr>
          <p:cNvCxnSpPr>
            <a:cxnSpLocks/>
          </p:cNvCxnSpPr>
          <p:nvPr/>
        </p:nvCxnSpPr>
        <p:spPr>
          <a:xfrm>
            <a:off x="3382154" y="3582021"/>
            <a:ext cx="358943"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CEEB724-C3CE-EF42-4F4E-5E12D36937FC}"/>
              </a:ext>
            </a:extLst>
          </p:cNvPr>
          <p:cNvCxnSpPr>
            <a:cxnSpLocks/>
          </p:cNvCxnSpPr>
          <p:nvPr/>
        </p:nvCxnSpPr>
        <p:spPr>
          <a:xfrm>
            <a:off x="3388129" y="1951065"/>
            <a:ext cx="3169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E0588AA-7786-3C0B-22AF-36AC4F28F3DA}"/>
              </a:ext>
            </a:extLst>
          </p:cNvPr>
          <p:cNvCxnSpPr>
            <a:cxnSpLocks/>
          </p:cNvCxnSpPr>
          <p:nvPr/>
        </p:nvCxnSpPr>
        <p:spPr>
          <a:xfrm flipH="1">
            <a:off x="3388130" y="1944725"/>
            <a:ext cx="11420" cy="1656152"/>
          </a:xfrm>
          <a:prstGeom prst="line">
            <a:avLst/>
          </a:prstGeom>
          <a:ln>
            <a:solidFill>
              <a:srgbClr val="193348"/>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E2651F1-DA9C-5FDE-B48E-947F244A8397}"/>
              </a:ext>
            </a:extLst>
          </p:cNvPr>
          <p:cNvCxnSpPr>
            <a:cxnSpLocks/>
          </p:cNvCxnSpPr>
          <p:nvPr/>
        </p:nvCxnSpPr>
        <p:spPr>
          <a:xfrm flipH="1">
            <a:off x="3065932" y="2755207"/>
            <a:ext cx="335317" cy="0"/>
          </a:xfrm>
          <a:prstGeom prst="line">
            <a:avLst/>
          </a:prstGeom>
          <a:ln>
            <a:solidFill>
              <a:srgbClr val="193348"/>
            </a:solidFill>
          </a:ln>
        </p:spPr>
        <p:style>
          <a:lnRef idx="2">
            <a:schemeClr val="accent1"/>
          </a:lnRef>
          <a:fillRef idx="0">
            <a:schemeClr val="accent1"/>
          </a:fillRef>
          <a:effectRef idx="1">
            <a:schemeClr val="accent1"/>
          </a:effectRef>
          <a:fontRef idx="minor">
            <a:schemeClr val="tx1"/>
          </a:fontRef>
        </p:style>
      </p:cxnSp>
      <p:grpSp>
        <p:nvGrpSpPr>
          <p:cNvPr id="41" name="Group 40">
            <a:extLst>
              <a:ext uri="{FF2B5EF4-FFF2-40B4-BE49-F238E27FC236}">
                <a16:creationId xmlns:a16="http://schemas.microsoft.com/office/drawing/2014/main" id="{7D90F94C-3159-F518-2618-64301A477FE2}"/>
              </a:ext>
            </a:extLst>
          </p:cNvPr>
          <p:cNvGrpSpPr/>
          <p:nvPr/>
        </p:nvGrpSpPr>
        <p:grpSpPr>
          <a:xfrm>
            <a:off x="3774524" y="1606127"/>
            <a:ext cx="1816315" cy="697403"/>
            <a:chOff x="3782928" y="4627924"/>
            <a:chExt cx="1816315" cy="697402"/>
          </a:xfrm>
        </p:grpSpPr>
        <p:grpSp>
          <p:nvGrpSpPr>
            <p:cNvPr id="24" name="object 14">
              <a:extLst>
                <a:ext uri="{FF2B5EF4-FFF2-40B4-BE49-F238E27FC236}">
                  <a16:creationId xmlns:a16="http://schemas.microsoft.com/office/drawing/2014/main" id="{B7BB3BA7-D5A9-29C5-4F46-2EC225D7D8E1}"/>
                </a:ext>
              </a:extLst>
            </p:cNvPr>
            <p:cNvGrpSpPr/>
            <p:nvPr/>
          </p:nvGrpSpPr>
          <p:grpSpPr>
            <a:xfrm>
              <a:off x="3782928" y="4627924"/>
              <a:ext cx="1816315" cy="697402"/>
              <a:chOff x="3072129" y="2115060"/>
              <a:chExt cx="2149475" cy="828040"/>
            </a:xfrm>
            <a:solidFill>
              <a:schemeClr val="accent1"/>
            </a:solidFill>
          </p:grpSpPr>
          <p:sp>
            <p:nvSpPr>
              <p:cNvPr id="26" name="object 15">
                <a:extLst>
                  <a:ext uri="{FF2B5EF4-FFF2-40B4-BE49-F238E27FC236}">
                    <a16:creationId xmlns:a16="http://schemas.microsoft.com/office/drawing/2014/main" id="{6019608E-5E63-33A9-9F69-A278CA9D24B1}"/>
                  </a:ext>
                </a:extLst>
              </p:cNvPr>
              <p:cNvSpPr/>
              <p:nvPr/>
            </p:nvSpPr>
            <p:spPr>
              <a:xfrm>
                <a:off x="3078479" y="2121410"/>
                <a:ext cx="2136775" cy="815340"/>
              </a:xfrm>
              <a:prstGeom prst="rect">
                <a:avLst/>
              </a:prstGeom>
              <a:grpFill/>
              <a:ln>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27" name="object 16">
                <a:extLst>
                  <a:ext uri="{FF2B5EF4-FFF2-40B4-BE49-F238E27FC236}">
                    <a16:creationId xmlns:a16="http://schemas.microsoft.com/office/drawing/2014/main" id="{8E026C24-9D84-EF59-8213-8F861818C522}"/>
                  </a:ext>
                </a:extLst>
              </p:cNvPr>
              <p:cNvSpPr/>
              <p:nvPr/>
            </p:nvSpPr>
            <p:spPr>
              <a:xfrm>
                <a:off x="3078479" y="2121410"/>
                <a:ext cx="2136775" cy="815340"/>
              </a:xfrm>
              <a:prstGeom prst="rect">
                <a:avLst/>
              </a:prstGeom>
              <a:grpFill/>
              <a:ln w="12700">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sp>
          <p:nvSpPr>
            <p:cNvPr id="30" name="TextBox 29">
              <a:extLst>
                <a:ext uri="{FF2B5EF4-FFF2-40B4-BE49-F238E27FC236}">
                  <a16:creationId xmlns:a16="http://schemas.microsoft.com/office/drawing/2014/main" id="{F80DC3FE-5785-121D-827D-4BBB3B1C8C85}"/>
                </a:ext>
              </a:extLst>
            </p:cNvPr>
            <p:cNvSpPr txBox="1"/>
            <p:nvPr/>
          </p:nvSpPr>
          <p:spPr>
            <a:xfrm>
              <a:off x="3782928" y="4689036"/>
              <a:ext cx="1816315" cy="630941"/>
            </a:xfrm>
            <a:prstGeom prst="rect">
              <a:avLst/>
            </a:prstGeom>
            <a:noFill/>
          </p:spPr>
          <p:txBody>
            <a:bodyPr wrap="square">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Cohort A </a:t>
              </a: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BRCA1</a:t>
              </a: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100" b="0" i="1"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BRCA2</a:t>
              </a:r>
              <a:r>
                <a:rPr kumimoji="0" lang="en-GB" sz="11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or</a:t>
              </a:r>
              <a:r>
                <a:rPr kumimoji="0" lang="en-GB" sz="1100" b="0" i="1"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ATM</a:t>
              </a: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245</a:t>
              </a:r>
            </a:p>
          </p:txBody>
        </p:sp>
      </p:grpSp>
      <p:grpSp>
        <p:nvGrpSpPr>
          <p:cNvPr id="42" name="Group 41">
            <a:extLst>
              <a:ext uri="{FF2B5EF4-FFF2-40B4-BE49-F238E27FC236}">
                <a16:creationId xmlns:a16="http://schemas.microsoft.com/office/drawing/2014/main" id="{314BF3DD-424A-3A81-5842-06DBC8DD233F}"/>
              </a:ext>
            </a:extLst>
          </p:cNvPr>
          <p:cNvGrpSpPr/>
          <p:nvPr/>
        </p:nvGrpSpPr>
        <p:grpSpPr>
          <a:xfrm>
            <a:off x="3782929" y="3244028"/>
            <a:ext cx="1816315" cy="686707"/>
            <a:chOff x="3785470" y="3932989"/>
            <a:chExt cx="1816315" cy="686706"/>
          </a:xfrm>
        </p:grpSpPr>
        <p:sp>
          <p:nvSpPr>
            <p:cNvPr id="45" name="object 15">
              <a:extLst>
                <a:ext uri="{FF2B5EF4-FFF2-40B4-BE49-F238E27FC236}">
                  <a16:creationId xmlns:a16="http://schemas.microsoft.com/office/drawing/2014/main" id="{521DEFB2-09B2-FC05-C927-13E0A0F32FC9}"/>
                </a:ext>
              </a:extLst>
            </p:cNvPr>
            <p:cNvSpPr/>
            <p:nvPr/>
          </p:nvSpPr>
          <p:spPr>
            <a:xfrm>
              <a:off x="3790836" y="3932989"/>
              <a:ext cx="1805584" cy="686706"/>
            </a:xfrm>
            <a:prstGeom prst="rect">
              <a:avLst/>
            </a:prstGeom>
            <a:solidFill>
              <a:schemeClr val="accent1"/>
            </a:solidFill>
            <a:ln>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37DCDAE9-40A9-A6B4-1AA4-8A6F50C18AC0}"/>
                </a:ext>
              </a:extLst>
            </p:cNvPr>
            <p:cNvSpPr txBox="1"/>
            <p:nvPr/>
          </p:nvSpPr>
          <p:spPr>
            <a:xfrm>
              <a:off x="3785470" y="3988753"/>
              <a:ext cx="1816315" cy="630941"/>
            </a:xfrm>
            <a:prstGeom prst="rect">
              <a:avLst/>
            </a:prstGeom>
            <a:noFill/>
          </p:spPr>
          <p:txBody>
            <a:bodyPr wrap="square">
              <a:spAutoFit/>
            </a:bodyPr>
            <a:lstStyle/>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Cohort B </a:t>
              </a: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100" b="0" i="1"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Other alterations</a:t>
              </a:r>
            </a:p>
            <a:p>
              <a:pPr marL="0" marR="0" lvl="0" indent="0" algn="l" defTabSz="457143"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142</a:t>
              </a:r>
            </a:p>
          </p:txBody>
        </p:sp>
      </p:grpSp>
      <p:sp>
        <p:nvSpPr>
          <p:cNvPr id="47" name="object 22">
            <a:extLst>
              <a:ext uri="{FF2B5EF4-FFF2-40B4-BE49-F238E27FC236}">
                <a16:creationId xmlns:a16="http://schemas.microsoft.com/office/drawing/2014/main" id="{034FBF3F-93B3-ED90-9692-968CD210F3E5}"/>
              </a:ext>
            </a:extLst>
          </p:cNvPr>
          <p:cNvSpPr txBox="1"/>
          <p:nvPr/>
        </p:nvSpPr>
        <p:spPr>
          <a:xfrm>
            <a:off x="3873773" y="2658229"/>
            <a:ext cx="740387" cy="263320"/>
          </a:xfrm>
          <a:prstGeom prst="rect">
            <a:avLst/>
          </a:prstGeom>
        </p:spPr>
        <p:txBody>
          <a:bodyPr vert="horz" wrap="square" lIns="0" tIns="16933" rIns="0" bIns="0" rtlCol="0">
            <a:spAutoFit/>
          </a:bodyPr>
          <a:lstStyle/>
          <a:p>
            <a:pPr marL="16933" marR="0" lvl="0" indent="0" algn="l" defTabSz="1219140" rtl="0" eaLnBrk="1" fontAlgn="auto" latinLnBrk="0" hangingPunct="1">
              <a:lnSpc>
                <a:spcPct val="100000"/>
              </a:lnSpc>
              <a:spcBef>
                <a:spcPts val="133"/>
              </a:spcBef>
              <a:spcAft>
                <a:spcPts val="0"/>
              </a:spcAft>
              <a:buClrTx/>
              <a:buSzTx/>
              <a:buFontTx/>
              <a:buNone/>
              <a:tabLst/>
              <a:defRPr/>
            </a:pPr>
            <a:r>
              <a:rPr kumimoji="0" sz="1600" b="0" i="0" u="none" strike="noStrike" kern="0" cap="none" spc="-13"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a:t>
            </a:r>
            <a:r>
              <a:rPr kumimoji="0" lang="en-US" sz="1000" b="0" i="0" u="none" strike="noStrike" kern="0" cap="none" spc="-13"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sz="1600" b="0" i="0" u="none" strike="noStrike" kern="0" cap="none" spc="-13"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t>
            </a:r>
            <a:r>
              <a:rPr kumimoji="0" lang="en-US" sz="1000" b="0" i="0" u="none" strike="noStrike" kern="0" cap="none" spc="-13"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1600" b="0" i="0" u="none" strike="noStrike" kern="0" cap="none" spc="-13"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387</a:t>
            </a:r>
            <a:endParaRPr kumimoji="0" sz="16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16F71FC8-5ED6-D3BF-7F61-B73B34C72852}"/>
              </a:ext>
            </a:extLst>
          </p:cNvPr>
          <p:cNvGrpSpPr/>
          <p:nvPr/>
        </p:nvGrpSpPr>
        <p:grpSpPr>
          <a:xfrm>
            <a:off x="3043108" y="2474277"/>
            <a:ext cx="881292" cy="696558"/>
            <a:chOff x="3853046" y="2833397"/>
            <a:chExt cx="881292" cy="696556"/>
          </a:xfrm>
        </p:grpSpPr>
        <p:sp>
          <p:nvSpPr>
            <p:cNvPr id="50" name="object 20">
              <a:extLst>
                <a:ext uri="{FF2B5EF4-FFF2-40B4-BE49-F238E27FC236}">
                  <a16:creationId xmlns:a16="http://schemas.microsoft.com/office/drawing/2014/main" id="{9518C52C-B3F5-BE99-28C6-18A6A674C56A}"/>
                </a:ext>
              </a:extLst>
            </p:cNvPr>
            <p:cNvSpPr/>
            <p:nvPr/>
          </p:nvSpPr>
          <p:spPr>
            <a:xfrm>
              <a:off x="3945057" y="2833397"/>
              <a:ext cx="704802" cy="696556"/>
            </a:xfrm>
            <a:custGeom>
              <a:avLst/>
              <a:gdLst/>
              <a:ahLst/>
              <a:cxnLst/>
              <a:rect l="l" t="t" r="r" b="b"/>
              <a:pathLst>
                <a:path w="451485" h="449580">
                  <a:moveTo>
                    <a:pt x="0" y="224789"/>
                  </a:moveTo>
                  <a:lnTo>
                    <a:pt x="4582" y="179488"/>
                  </a:lnTo>
                  <a:lnTo>
                    <a:pt x="17724" y="137293"/>
                  </a:lnTo>
                  <a:lnTo>
                    <a:pt x="38519" y="99110"/>
                  </a:lnTo>
                  <a:lnTo>
                    <a:pt x="66060" y="65841"/>
                  </a:lnTo>
                  <a:lnTo>
                    <a:pt x="99441" y="38392"/>
                  </a:lnTo>
                  <a:lnTo>
                    <a:pt x="137754" y="17665"/>
                  </a:lnTo>
                  <a:lnTo>
                    <a:pt x="180093" y="4567"/>
                  </a:lnTo>
                  <a:lnTo>
                    <a:pt x="225552" y="0"/>
                  </a:lnTo>
                  <a:lnTo>
                    <a:pt x="271010" y="4567"/>
                  </a:lnTo>
                  <a:lnTo>
                    <a:pt x="313349" y="17665"/>
                  </a:lnTo>
                  <a:lnTo>
                    <a:pt x="351662" y="38392"/>
                  </a:lnTo>
                  <a:lnTo>
                    <a:pt x="385043" y="65841"/>
                  </a:lnTo>
                  <a:lnTo>
                    <a:pt x="412584" y="99110"/>
                  </a:lnTo>
                  <a:lnTo>
                    <a:pt x="433379" y="137293"/>
                  </a:lnTo>
                  <a:lnTo>
                    <a:pt x="446521" y="179488"/>
                  </a:lnTo>
                  <a:lnTo>
                    <a:pt x="451104" y="224789"/>
                  </a:lnTo>
                  <a:lnTo>
                    <a:pt x="446521" y="270091"/>
                  </a:lnTo>
                  <a:lnTo>
                    <a:pt x="433379" y="312286"/>
                  </a:lnTo>
                  <a:lnTo>
                    <a:pt x="412584" y="350469"/>
                  </a:lnTo>
                  <a:lnTo>
                    <a:pt x="385043" y="383738"/>
                  </a:lnTo>
                  <a:lnTo>
                    <a:pt x="351662" y="411187"/>
                  </a:lnTo>
                  <a:lnTo>
                    <a:pt x="313349" y="431914"/>
                  </a:lnTo>
                  <a:lnTo>
                    <a:pt x="271010" y="445012"/>
                  </a:lnTo>
                  <a:lnTo>
                    <a:pt x="225552" y="449579"/>
                  </a:lnTo>
                  <a:lnTo>
                    <a:pt x="180093" y="445012"/>
                  </a:lnTo>
                  <a:lnTo>
                    <a:pt x="137754" y="431914"/>
                  </a:lnTo>
                  <a:lnTo>
                    <a:pt x="99441" y="411187"/>
                  </a:lnTo>
                  <a:lnTo>
                    <a:pt x="66060" y="383738"/>
                  </a:lnTo>
                  <a:lnTo>
                    <a:pt x="38519" y="350469"/>
                  </a:lnTo>
                  <a:lnTo>
                    <a:pt x="17724" y="312286"/>
                  </a:lnTo>
                  <a:lnTo>
                    <a:pt x="4582" y="270091"/>
                  </a:lnTo>
                  <a:lnTo>
                    <a:pt x="0" y="224789"/>
                  </a:lnTo>
                  <a:close/>
                </a:path>
              </a:pathLst>
            </a:custGeom>
            <a:solidFill>
              <a:schemeClr val="bg1"/>
            </a:solidFill>
            <a:ln w="12699">
              <a:solidFill>
                <a:srgbClr val="363B4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2A74F5E7-4925-4AD5-BECD-449D60E7CFE3}"/>
                </a:ext>
              </a:extLst>
            </p:cNvPr>
            <p:cNvSpPr txBox="1"/>
            <p:nvPr/>
          </p:nvSpPr>
          <p:spPr>
            <a:xfrm>
              <a:off x="3853046" y="2871741"/>
              <a:ext cx="881292" cy="646330"/>
            </a:xfrm>
            <a:prstGeom prst="rect">
              <a:avLst/>
            </a:prstGeom>
            <a:noFill/>
          </p:spPr>
          <p:txBody>
            <a:bodyPr wrap="square" rtlCol="0">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S PGothic" panose="020B0600070205080204" pitchFamily="34" charset="-128"/>
                  <a:cs typeface="Arial" panose="020B0604020202020204" pitchFamily="34" charset="0"/>
                </a:rPr>
                <a:t>R 2:1 </a:t>
              </a:r>
            </a:p>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S PGothic" panose="020B0600070205080204" pitchFamily="34" charset="-128"/>
                  <a:cs typeface="Arial" panose="020B0604020202020204" pitchFamily="34" charset="0"/>
                </a:rPr>
                <a:t>Open-label</a:t>
              </a:r>
            </a:p>
          </p:txBody>
        </p:sp>
      </p:grpSp>
      <p:sp>
        <p:nvSpPr>
          <p:cNvPr id="61" name="TextBox 60">
            <a:extLst>
              <a:ext uri="{FF2B5EF4-FFF2-40B4-BE49-F238E27FC236}">
                <a16:creationId xmlns:a16="http://schemas.microsoft.com/office/drawing/2014/main" id="{E965AC6D-CDC0-2F46-E4D8-D95B6D0CD325}"/>
              </a:ext>
            </a:extLst>
          </p:cNvPr>
          <p:cNvSpPr txBox="1"/>
          <p:nvPr/>
        </p:nvSpPr>
        <p:spPr>
          <a:xfrm>
            <a:off x="5861733" y="1411742"/>
            <a:ext cx="1705747" cy="461665"/>
          </a:xfrm>
          <a:prstGeom prst="rect">
            <a:avLst/>
          </a:prstGeom>
          <a:solidFill>
            <a:srgbClr val="D85C00"/>
          </a:solidFill>
          <a:ln>
            <a:noFill/>
          </a:ln>
        </p:spPr>
        <p:txBody>
          <a:bodyPr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Olaparib, 300 mg bid</a:t>
            </a:r>
          </a:p>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162</a:t>
            </a: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6" name="TextBox 65">
            <a:extLst>
              <a:ext uri="{FF2B5EF4-FFF2-40B4-BE49-F238E27FC236}">
                <a16:creationId xmlns:a16="http://schemas.microsoft.com/office/drawing/2014/main" id="{A139D299-914A-61D2-8F71-38273D13214F}"/>
              </a:ext>
            </a:extLst>
          </p:cNvPr>
          <p:cNvSpPr txBox="1"/>
          <p:nvPr/>
        </p:nvSpPr>
        <p:spPr>
          <a:xfrm>
            <a:off x="5855384" y="1988942"/>
            <a:ext cx="1705747" cy="461665"/>
          </a:xfrm>
          <a:prstGeom prst="rect">
            <a:avLst/>
          </a:prstGeom>
          <a:solidFill>
            <a:srgbClr val="346691"/>
          </a:solidFill>
          <a:ln>
            <a:noFill/>
          </a:ln>
        </p:spPr>
        <p:txBody>
          <a:bodyPr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Choice Abi/Enza</a:t>
            </a:r>
            <a:r>
              <a:rPr kumimoji="0" lang="en-GB" sz="1200" b="1" i="0" u="none" strike="noStrike" kern="120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83</a:t>
            </a: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8" name="TextBox 67">
            <a:extLst>
              <a:ext uri="{FF2B5EF4-FFF2-40B4-BE49-F238E27FC236}">
                <a16:creationId xmlns:a16="http://schemas.microsoft.com/office/drawing/2014/main" id="{39651C7B-AAE6-3824-AE0C-D8E9A124D696}"/>
              </a:ext>
            </a:extLst>
          </p:cNvPr>
          <p:cNvSpPr txBox="1"/>
          <p:nvPr/>
        </p:nvSpPr>
        <p:spPr>
          <a:xfrm>
            <a:off x="5843677" y="3071890"/>
            <a:ext cx="1705747" cy="461665"/>
          </a:xfrm>
          <a:prstGeom prst="rect">
            <a:avLst/>
          </a:prstGeom>
          <a:solidFill>
            <a:srgbClr val="D85C00"/>
          </a:solidFill>
          <a:ln>
            <a:noFill/>
          </a:ln>
        </p:spPr>
        <p:txBody>
          <a:bodyPr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Olaparib, 300 mg bid</a:t>
            </a:r>
          </a:p>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94</a:t>
            </a: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9" name="TextBox 68">
            <a:extLst>
              <a:ext uri="{FF2B5EF4-FFF2-40B4-BE49-F238E27FC236}">
                <a16:creationId xmlns:a16="http://schemas.microsoft.com/office/drawing/2014/main" id="{8F2BE236-9E1D-BCE3-3E36-9E4C6C2B9C95}"/>
              </a:ext>
            </a:extLst>
          </p:cNvPr>
          <p:cNvSpPr txBox="1"/>
          <p:nvPr/>
        </p:nvSpPr>
        <p:spPr>
          <a:xfrm>
            <a:off x="5843676" y="3644150"/>
            <a:ext cx="1705747" cy="461665"/>
          </a:xfrm>
          <a:prstGeom prst="rect">
            <a:avLst/>
          </a:prstGeom>
          <a:solidFill>
            <a:srgbClr val="346691"/>
          </a:solidFill>
          <a:ln>
            <a:noFill/>
          </a:ln>
        </p:spPr>
        <p:txBody>
          <a:bodyPr wrap="square">
            <a:spAutoFit/>
          </a:bodyPr>
          <a:lstStyle/>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Choice Abi/Enza</a:t>
            </a:r>
            <a:r>
              <a:rPr kumimoji="0" lang="en-GB" sz="1200" b="1" i="0" u="none" strike="noStrike" kern="1200" cap="none" spc="0" normalizeH="0" baseline="3000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a:t>
            </a:r>
            <a:endPar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457143"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n</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6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1200" b="1"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48</a:t>
            </a:r>
            <a:endParaRPr kumimoji="0" lang="en-GB" sz="1200" b="0" i="0" u="none" strike="noStrike" kern="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aphicFrame>
        <p:nvGraphicFramePr>
          <p:cNvPr id="73" name="Table 32">
            <a:extLst>
              <a:ext uri="{FF2B5EF4-FFF2-40B4-BE49-F238E27FC236}">
                <a16:creationId xmlns:a16="http://schemas.microsoft.com/office/drawing/2014/main" id="{B045C9AE-27B2-975E-8A55-2E54C74265D3}"/>
              </a:ext>
            </a:extLst>
          </p:cNvPr>
          <p:cNvGraphicFramePr>
            <a:graphicFrameLocks noGrp="1"/>
          </p:cNvGraphicFramePr>
          <p:nvPr/>
        </p:nvGraphicFramePr>
        <p:xfrm>
          <a:off x="8249519" y="966472"/>
          <a:ext cx="2712832" cy="3464560"/>
        </p:xfrm>
        <a:graphic>
          <a:graphicData uri="http://schemas.openxmlformats.org/drawingml/2006/table">
            <a:tbl>
              <a:tblPr firstRow="1" bandRow="1">
                <a:tableStyleId>{7E9639D4-E3E2-4D34-9284-5A2195B3D0D7}</a:tableStyleId>
              </a:tblPr>
              <a:tblGrid>
                <a:gridCol w="2712832">
                  <a:extLst>
                    <a:ext uri="{9D8B030D-6E8A-4147-A177-3AD203B41FA5}">
                      <a16:colId xmlns:a16="http://schemas.microsoft.com/office/drawing/2014/main" val="2216149580"/>
                    </a:ext>
                  </a:extLst>
                </a:gridCol>
              </a:tblGrid>
              <a:tr h="370840">
                <a:tc>
                  <a:txBody>
                    <a:bodyPr/>
                    <a:lstStyle/>
                    <a:p>
                      <a:r>
                        <a:rPr lang="en-US" sz="1500" dirty="0"/>
                        <a:t>Primary Endpoint</a:t>
                      </a:r>
                    </a:p>
                  </a:txBody>
                  <a:tcPr>
                    <a:solidFill>
                      <a:schemeClr val="tx2">
                        <a:lumMod val="50000"/>
                        <a:lumOff val="50000"/>
                      </a:schemeClr>
                    </a:solidFill>
                  </a:tcPr>
                </a:tc>
                <a:extLst>
                  <a:ext uri="{0D108BD9-81ED-4DB2-BD59-A6C34878D82A}">
                    <a16:rowId xmlns:a16="http://schemas.microsoft.com/office/drawing/2014/main" val="530635441"/>
                  </a:ext>
                </a:extLst>
              </a:tr>
              <a:tr h="762000">
                <a:tc>
                  <a:txBody>
                    <a:bodyPr/>
                    <a:lstStyle/>
                    <a:p>
                      <a:pPr marL="171450" marR="0" lvl="0" indent="-171450" algn="l" defTabSz="609585"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500" dirty="0">
                          <a:solidFill>
                            <a:schemeClr val="tx2">
                              <a:lumMod val="75000"/>
                              <a:lumOff val="25000"/>
                            </a:schemeClr>
                          </a:solidFill>
                        </a:rPr>
                        <a:t>rPFS in Cohort A </a:t>
                      </a:r>
                      <a:br>
                        <a:rPr lang="en-GB" sz="1500" dirty="0">
                          <a:solidFill>
                            <a:schemeClr val="tx2">
                              <a:lumMod val="75000"/>
                              <a:lumOff val="25000"/>
                            </a:schemeClr>
                          </a:solidFill>
                        </a:rPr>
                      </a:br>
                      <a:r>
                        <a:rPr lang="en-GB" sz="1500" dirty="0">
                          <a:solidFill>
                            <a:schemeClr val="tx2">
                              <a:lumMod val="75000"/>
                              <a:lumOff val="25000"/>
                            </a:schemeClr>
                          </a:solidFill>
                        </a:rPr>
                        <a:t>(RECIST 1.1 &amp; PCWG3 by BICR)</a:t>
                      </a:r>
                      <a:endParaRPr lang="en-GB" sz="1500" b="1" dirty="0">
                        <a:solidFill>
                          <a:schemeClr val="tx2">
                            <a:lumMod val="75000"/>
                            <a:lumOff val="25000"/>
                          </a:schemeClr>
                        </a:solidFill>
                        <a:latin typeface="+mn-lt"/>
                        <a:cs typeface="Arial" panose="020B0604020202020204" pitchFamily="34" charset="0"/>
                      </a:endParaRPr>
                    </a:p>
                  </a:txBody>
                  <a:tcPr>
                    <a:solidFill>
                      <a:schemeClr val="bg1"/>
                    </a:solidFill>
                  </a:tcPr>
                </a:tc>
                <a:extLst>
                  <a:ext uri="{0D108BD9-81ED-4DB2-BD59-A6C34878D82A}">
                    <a16:rowId xmlns:a16="http://schemas.microsoft.com/office/drawing/2014/main" val="86147329"/>
                  </a:ext>
                </a:extLst>
              </a:tr>
              <a:tr h="370840">
                <a:tc>
                  <a:txBody>
                    <a:bodyPr/>
                    <a:lstStyle/>
                    <a:p>
                      <a:r>
                        <a:rPr lang="en-US" sz="1500" b="1" dirty="0">
                          <a:solidFill>
                            <a:schemeClr val="bg1"/>
                          </a:solidFill>
                          <a:ea typeface="Yu Mincho" panose="02020400000000000000" pitchFamily="18" charset="-128"/>
                          <a:cs typeface="Arial" panose="020B0604020202020204" pitchFamily="34" charset="0"/>
                        </a:rPr>
                        <a:t>Key Secondary Endpoints</a:t>
                      </a:r>
                      <a:endParaRPr lang="en-US" sz="1500" dirty="0"/>
                    </a:p>
                  </a:txBody>
                  <a:tcPr>
                    <a:solidFill>
                      <a:schemeClr val="tx2">
                        <a:lumMod val="50000"/>
                        <a:lumOff val="50000"/>
                      </a:schemeClr>
                    </a:solidFill>
                  </a:tcPr>
                </a:tc>
                <a:extLst>
                  <a:ext uri="{0D108BD9-81ED-4DB2-BD59-A6C34878D82A}">
                    <a16:rowId xmlns:a16="http://schemas.microsoft.com/office/drawing/2014/main" val="1238249461"/>
                  </a:ext>
                </a:extLst>
              </a:tr>
              <a:tr h="1960880">
                <a:tc>
                  <a:txBody>
                    <a:bodyPr/>
                    <a:lstStyle/>
                    <a:p>
                      <a:pPr marL="171450" indent="-171450">
                        <a:spcBef>
                          <a:spcPts val="600"/>
                        </a:spcBef>
                        <a:buFont typeface="Arial" panose="020B0604020202020204" pitchFamily="34" charset="0"/>
                        <a:buChar char="•"/>
                      </a:pPr>
                      <a:r>
                        <a:rPr lang="en-US" sz="1500" dirty="0"/>
                        <a:t>rPFS in Cohorts A+B</a:t>
                      </a:r>
                    </a:p>
                    <a:p>
                      <a:pPr marL="171450" indent="-171450">
                        <a:spcBef>
                          <a:spcPts val="600"/>
                        </a:spcBef>
                        <a:buFont typeface="Arial" panose="020B0604020202020204" pitchFamily="34" charset="0"/>
                        <a:buChar char="•"/>
                      </a:pPr>
                      <a:r>
                        <a:rPr lang="en-US" sz="1500" dirty="0"/>
                        <a:t>Confirmed radiographic objective response rate in Cohort A</a:t>
                      </a:r>
                    </a:p>
                    <a:p>
                      <a:pPr marL="171450" indent="-171450">
                        <a:spcBef>
                          <a:spcPts val="600"/>
                        </a:spcBef>
                        <a:buFont typeface="Arial" panose="020B0604020202020204" pitchFamily="34" charset="0"/>
                        <a:buChar char="•"/>
                      </a:pPr>
                      <a:r>
                        <a:rPr lang="en-US" sz="1500" dirty="0"/>
                        <a:t>Time to pain progression in Cohort A</a:t>
                      </a:r>
                    </a:p>
                    <a:p>
                      <a:pPr marL="171450" indent="-171450">
                        <a:spcBef>
                          <a:spcPts val="600"/>
                        </a:spcBef>
                        <a:buFont typeface="Arial" panose="020B0604020202020204" pitchFamily="34" charset="0"/>
                        <a:buChar char="•"/>
                      </a:pPr>
                      <a:r>
                        <a:rPr lang="en-US" sz="1500" dirty="0"/>
                        <a:t>OS in Cohort A</a:t>
                      </a:r>
                    </a:p>
                  </a:txBody>
                  <a:tcPr>
                    <a:solidFill>
                      <a:schemeClr val="bg1"/>
                    </a:solidFill>
                  </a:tcPr>
                </a:tc>
                <a:extLst>
                  <a:ext uri="{0D108BD9-81ED-4DB2-BD59-A6C34878D82A}">
                    <a16:rowId xmlns:a16="http://schemas.microsoft.com/office/drawing/2014/main" val="673027225"/>
                  </a:ext>
                </a:extLst>
              </a:tr>
            </a:tbl>
          </a:graphicData>
        </a:graphic>
      </p:graphicFrame>
      <p:pic>
        <p:nvPicPr>
          <p:cNvPr id="3" name="Picture 2">
            <a:extLst>
              <a:ext uri="{FF2B5EF4-FFF2-40B4-BE49-F238E27FC236}">
                <a16:creationId xmlns:a16="http://schemas.microsoft.com/office/drawing/2014/main" id="{F7CD2973-49C2-9C7B-5C39-EB5F9699FAEE}"/>
              </a:ext>
            </a:extLst>
          </p:cNvPr>
          <p:cNvPicPr>
            <a:picLocks noChangeAspect="1"/>
          </p:cNvPicPr>
          <p:nvPr/>
        </p:nvPicPr>
        <p:blipFill>
          <a:blip r:embed="rId3"/>
          <a:stretch>
            <a:fillRect/>
          </a:stretch>
        </p:blipFill>
        <p:spPr>
          <a:xfrm>
            <a:off x="1219707" y="4229487"/>
            <a:ext cx="4057199" cy="2193549"/>
          </a:xfrm>
          <a:prstGeom prst="rect">
            <a:avLst/>
          </a:prstGeom>
        </p:spPr>
      </p:pic>
      <p:pic>
        <p:nvPicPr>
          <p:cNvPr id="8" name="Picture 7">
            <a:extLst>
              <a:ext uri="{FF2B5EF4-FFF2-40B4-BE49-F238E27FC236}">
                <a16:creationId xmlns:a16="http://schemas.microsoft.com/office/drawing/2014/main" id="{489B56F7-2EB6-42A0-A582-F093DDD952EC}"/>
              </a:ext>
            </a:extLst>
          </p:cNvPr>
          <p:cNvPicPr>
            <a:picLocks noChangeAspect="1"/>
          </p:cNvPicPr>
          <p:nvPr/>
        </p:nvPicPr>
        <p:blipFill>
          <a:blip r:embed="rId4"/>
          <a:stretch>
            <a:fillRect/>
          </a:stretch>
        </p:blipFill>
        <p:spPr>
          <a:xfrm>
            <a:off x="5397612" y="4253216"/>
            <a:ext cx="3791005" cy="2311856"/>
          </a:xfrm>
          <a:prstGeom prst="rect">
            <a:avLst/>
          </a:prstGeom>
        </p:spPr>
      </p:pic>
    </p:spTree>
    <p:extLst>
      <p:ext uri="{BB962C8B-B14F-4D97-AF65-F5344CB8AC3E}">
        <p14:creationId xmlns:p14="http://schemas.microsoft.com/office/powerpoint/2010/main" val="1979999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a:extLst>
              <a:ext uri="{FF2B5EF4-FFF2-40B4-BE49-F238E27FC236}">
                <a16:creationId xmlns:a16="http://schemas.microsoft.com/office/drawing/2014/main" id="{864D6531-440B-7A6B-3214-B9E8C2725743}"/>
              </a:ext>
            </a:extLst>
          </p:cNvPr>
          <p:cNvCxnSpPr>
            <a:cxnSpLocks/>
          </p:cNvCxnSpPr>
          <p:nvPr/>
        </p:nvCxnSpPr>
        <p:spPr>
          <a:xfrm flipH="1">
            <a:off x="2342930" y="2218648"/>
            <a:ext cx="214047" cy="0"/>
          </a:xfrm>
          <a:prstGeom prst="line">
            <a:avLst/>
          </a:prstGeom>
          <a:ln>
            <a:solidFill>
              <a:srgbClr val="1A3348"/>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424" y="3110"/>
            <a:ext cx="12157152" cy="969801"/>
          </a:xfrm>
        </p:spPr>
        <p:txBody>
          <a:bodyPr>
            <a:noAutofit/>
          </a:bodyPr>
          <a:lstStyle/>
          <a:p>
            <a:r>
              <a:rPr lang="en-US" dirty="0">
                <a:latin typeface="Arial" panose="020B0604020202020204" pitchFamily="34" charset="0"/>
                <a:cs typeface="Arial" panose="020B0604020202020204" pitchFamily="34" charset="0"/>
              </a:rPr>
              <a:t>Phase 3 TRITON3 Trial </a:t>
            </a:r>
            <a:r>
              <a:rPr lang="en-US" dirty="0" err="1">
                <a:latin typeface="Arial" panose="020B0604020202020204" pitchFamily="34" charset="0"/>
                <a:cs typeface="Arial" panose="020B0604020202020204" pitchFamily="34" charset="0"/>
              </a:rPr>
              <a:t>mAPMR</a:t>
            </a:r>
            <a:r>
              <a:rPr lang="en-US" dirty="0">
                <a:latin typeface="Arial" panose="020B0604020202020204" pitchFamily="34" charset="0"/>
                <a:cs typeface="Arial" panose="020B0604020202020204" pitchFamily="34" charset="0"/>
              </a:rPr>
              <a:t> PC with </a:t>
            </a:r>
            <a:r>
              <a:rPr lang="en-US" i="1" dirty="0">
                <a:latin typeface="Arial" panose="020B0604020202020204" pitchFamily="34" charset="0"/>
                <a:cs typeface="Arial" panose="020B0604020202020204" pitchFamily="34" charset="0"/>
              </a:rPr>
              <a:t>BRCA/ATM </a:t>
            </a:r>
            <a:r>
              <a:rPr lang="en-US" dirty="0">
                <a:latin typeface="Arial" panose="020B0604020202020204" pitchFamily="34" charset="0"/>
                <a:cs typeface="Arial" panose="020B0604020202020204" pitchFamily="34" charset="0"/>
              </a:rPr>
              <a:t>Mutation</a:t>
            </a:r>
            <a:br>
              <a:rPr lang="en-US"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Rucaparib vs Physician’s Choice (abi/enza or docetaxel) </a:t>
            </a:r>
            <a:endParaRPr lang="en-US" i="1"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3"/>
          </p:nvPr>
        </p:nvSpPr>
        <p:spPr>
          <a:xfrm>
            <a:off x="34849" y="6423367"/>
            <a:ext cx="11006667" cy="332899"/>
          </a:xfrm>
        </p:spPr>
        <p:txBody>
          <a:bodyPr anchor="b">
            <a:normAutofit/>
          </a:bodyPr>
          <a:lstStyle/>
          <a:p>
            <a:r>
              <a:rPr lang="en-US" dirty="0">
                <a:solidFill>
                  <a:schemeClr val="tx2">
                    <a:lumMod val="50000"/>
                    <a:lumOff val="50000"/>
                  </a:schemeClr>
                </a:solidFill>
              </a:rPr>
              <a:t>*ATM included in trial</a:t>
            </a:r>
          </a:p>
          <a:p>
            <a:r>
              <a:rPr lang="en-US" dirty="0">
                <a:solidFill>
                  <a:schemeClr val="tx2">
                    <a:lumMod val="50000"/>
                    <a:lumOff val="50000"/>
                  </a:schemeClr>
                </a:solidFill>
              </a:rPr>
              <a:t>Fizazi K.</a:t>
            </a:r>
            <a:r>
              <a:rPr lang="en-US" i="1" dirty="0">
                <a:solidFill>
                  <a:schemeClr val="tx2">
                    <a:lumMod val="50000"/>
                    <a:lumOff val="50000"/>
                  </a:schemeClr>
                </a:solidFill>
              </a:rPr>
              <a:t> N Engl J Med</a:t>
            </a:r>
            <a:r>
              <a:rPr lang="en-US" dirty="0">
                <a:solidFill>
                  <a:schemeClr val="tx2">
                    <a:lumMod val="50000"/>
                    <a:lumOff val="50000"/>
                  </a:schemeClr>
                </a:solidFill>
              </a:rPr>
              <a:t>. 2023; 388(8):719-732. </a:t>
            </a:r>
            <a:r>
              <a:rPr lang="en-US" dirty="0">
                <a:solidFill>
                  <a:schemeClr val="tx2">
                    <a:lumMod val="50000"/>
                    <a:lumOff val="50000"/>
                  </a:schemeClr>
                </a:solidFill>
                <a:hlinkClick r:id="rId3">
                  <a:extLst>
                    <a:ext uri="{A12FA001-AC4F-418D-AE19-62706E023703}">
                      <ahyp:hlinkClr xmlns:ahyp="http://schemas.microsoft.com/office/drawing/2018/hyperlinkcolor" val="tx"/>
                    </a:ext>
                  </a:extLst>
                </a:hlinkClick>
              </a:rPr>
              <a:t>FDA grants regular approval to rucaparib for metastatic castration-resistant prostate cancer | FDA</a:t>
            </a:r>
            <a:endParaRPr lang="en-US" dirty="0">
              <a:solidFill>
                <a:schemeClr val="tx2">
                  <a:lumMod val="50000"/>
                  <a:lumOff val="50000"/>
                </a:schemeClr>
              </a:solidFill>
            </a:endParaRPr>
          </a:p>
        </p:txBody>
      </p:sp>
      <p:sp>
        <p:nvSpPr>
          <p:cNvPr id="13" name="Rounded Rectangle 12"/>
          <p:cNvSpPr/>
          <p:nvPr/>
        </p:nvSpPr>
        <p:spPr>
          <a:xfrm>
            <a:off x="7005389" y="2659852"/>
            <a:ext cx="1693332" cy="571496"/>
          </a:xfrm>
          <a:prstGeom prst="roundRect">
            <a:avLst>
              <a:gd name="adj" fmla="val 6962"/>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lumMod val="75000"/>
                    <a:lumOff val="25000"/>
                  </a:prstClr>
                </a:solidFill>
                <a:effectLst/>
                <a:uLnTx/>
                <a:uFillTx/>
                <a:latin typeface="Arial"/>
                <a:ea typeface="+mn-ea"/>
                <a:cs typeface="+mn-cs"/>
              </a:rPr>
              <a:t>Optional crossover to rucaparib if progression on comparator</a:t>
            </a:r>
          </a:p>
        </p:txBody>
      </p:sp>
      <p:cxnSp>
        <p:nvCxnSpPr>
          <p:cNvPr id="18" name="Straight Connector 17"/>
          <p:cNvCxnSpPr>
            <a:cxnSpLocks/>
          </p:cNvCxnSpPr>
          <p:nvPr/>
        </p:nvCxnSpPr>
        <p:spPr>
          <a:xfrm flipV="1">
            <a:off x="2821174" y="1626203"/>
            <a:ext cx="392119" cy="831"/>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Connector 20"/>
          <p:cNvCxnSpPr>
            <a:cxnSpLocks/>
          </p:cNvCxnSpPr>
          <p:nvPr/>
        </p:nvCxnSpPr>
        <p:spPr>
          <a:xfrm>
            <a:off x="2798231" y="2802964"/>
            <a:ext cx="409932" cy="0"/>
          </a:xfrm>
          <a:prstGeom prst="line">
            <a:avLst/>
          </a:prstGeom>
          <a:ln>
            <a:tailEnd type="triangle"/>
          </a:ln>
        </p:spPr>
        <p:style>
          <a:lnRef idx="2">
            <a:schemeClr val="dk1"/>
          </a:lnRef>
          <a:fillRef idx="0">
            <a:schemeClr val="dk1"/>
          </a:fillRef>
          <a:effectRef idx="1">
            <a:schemeClr val="dk1"/>
          </a:effectRef>
          <a:fontRef idx="minor">
            <a:schemeClr val="tx1"/>
          </a:fontRef>
        </p:style>
      </p:cxnSp>
      <p:graphicFrame>
        <p:nvGraphicFramePr>
          <p:cNvPr id="15" name="Table 14">
            <a:extLst>
              <a:ext uri="{FF2B5EF4-FFF2-40B4-BE49-F238E27FC236}">
                <a16:creationId xmlns:a16="http://schemas.microsoft.com/office/drawing/2014/main" id="{EC0C69AD-37D4-A983-E61F-C5FCC511A6A9}"/>
              </a:ext>
            </a:extLst>
          </p:cNvPr>
          <p:cNvGraphicFramePr>
            <a:graphicFrameLocks noGrp="1"/>
          </p:cNvGraphicFramePr>
          <p:nvPr/>
        </p:nvGraphicFramePr>
        <p:xfrm>
          <a:off x="9013563" y="1083274"/>
          <a:ext cx="2800992" cy="2416103"/>
        </p:xfrm>
        <a:graphic>
          <a:graphicData uri="http://schemas.openxmlformats.org/drawingml/2006/table">
            <a:tbl>
              <a:tblPr firstRow="1" bandRow="1">
                <a:tableStyleId>{5C22544A-7EE6-4342-B048-85BDC9FD1C3A}</a:tableStyleId>
              </a:tblPr>
              <a:tblGrid>
                <a:gridCol w="2800992">
                  <a:extLst>
                    <a:ext uri="{9D8B030D-6E8A-4147-A177-3AD203B41FA5}">
                      <a16:colId xmlns:a16="http://schemas.microsoft.com/office/drawing/2014/main" val="470617462"/>
                    </a:ext>
                  </a:extLst>
                </a:gridCol>
              </a:tblGrid>
              <a:tr h="274320">
                <a:tc>
                  <a:txBody>
                    <a:bodyPr/>
                    <a:lstStyle/>
                    <a:p>
                      <a:r>
                        <a:rPr lang="en-US" sz="1200" dirty="0"/>
                        <a:t>Primary endpoint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2029733505"/>
                  </a:ext>
                </a:extLst>
              </a:tr>
              <a:tr h="274320">
                <a:tc>
                  <a:txBody>
                    <a:bodyPr/>
                    <a:lstStyle/>
                    <a:p>
                      <a:pPr marL="171450" marR="0" lvl="0" indent="-171450" algn="l" defTabSz="609585" rtl="0" eaLnBrk="1" fontAlgn="auto" latinLnBrk="0" hangingPunct="1">
                        <a:lnSpc>
                          <a:spcPct val="100000"/>
                        </a:lnSpc>
                        <a:spcBef>
                          <a:spcPts val="0"/>
                        </a:spcBef>
                        <a:spcAft>
                          <a:spcPts val="0"/>
                        </a:spcAft>
                        <a:buClr>
                          <a:srgbClr val="346691"/>
                        </a:buClr>
                        <a:buSzTx/>
                        <a:buFont typeface="Arial" panose="020B0604020202020204" pitchFamily="34" charset="0"/>
                        <a:buChar char="•"/>
                        <a:tabLst/>
                        <a:defRPr/>
                      </a:pPr>
                      <a:r>
                        <a:rPr lang="en-US" sz="1200" dirty="0">
                          <a:solidFill>
                            <a:schemeClr val="tx2">
                              <a:lumMod val="75000"/>
                              <a:lumOff val="25000"/>
                            </a:schemeClr>
                          </a:solidFill>
                        </a:rPr>
                        <a:t>Radiographic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58761792"/>
                  </a:ext>
                </a:extLst>
              </a:tr>
              <a:tr h="274320">
                <a:tc>
                  <a:txBody>
                    <a:bodyPr/>
                    <a:lstStyle/>
                    <a:p>
                      <a:r>
                        <a:rPr lang="en-US" sz="1200" b="1" dirty="0">
                          <a:solidFill>
                            <a:schemeClr val="bg1"/>
                          </a:solidFill>
                        </a:rPr>
                        <a:t>Secondary end points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F7F7F"/>
                    </a:solidFill>
                  </a:tcPr>
                </a:tc>
                <a:extLst>
                  <a:ext uri="{0D108BD9-81ED-4DB2-BD59-A6C34878D82A}">
                    <a16:rowId xmlns:a16="http://schemas.microsoft.com/office/drawing/2014/main" val="676036537"/>
                  </a:ext>
                </a:extLst>
              </a:tr>
              <a:tr h="1593143">
                <a:tc>
                  <a:txBody>
                    <a:bodyPr/>
                    <a:lstStyle/>
                    <a:p>
                      <a:pPr marL="171450" indent="-171450">
                        <a:spcAft>
                          <a:spcPts val="200"/>
                        </a:spcAft>
                        <a:buClr>
                          <a:srgbClr val="346691"/>
                        </a:buClr>
                        <a:buFont typeface="Arial"/>
                        <a:buChar char="•"/>
                      </a:pPr>
                      <a:r>
                        <a:rPr lang="en-US" sz="1200" dirty="0">
                          <a:solidFill>
                            <a:schemeClr val="tx2">
                              <a:lumMod val="75000"/>
                              <a:lumOff val="25000"/>
                            </a:schemeClr>
                          </a:solidFill>
                        </a:rPr>
                        <a:t>ORR and </a:t>
                      </a:r>
                      <a:r>
                        <a:rPr lang="en-US" sz="1200" dirty="0" err="1">
                          <a:solidFill>
                            <a:schemeClr val="tx2">
                              <a:lumMod val="75000"/>
                              <a:lumOff val="25000"/>
                            </a:schemeClr>
                          </a:solidFill>
                        </a:rPr>
                        <a:t>DoR</a:t>
                      </a:r>
                      <a:r>
                        <a:rPr lang="en-US" sz="1200" dirty="0">
                          <a:solidFill>
                            <a:schemeClr val="tx2">
                              <a:lumMod val="75000"/>
                              <a:lumOff val="25000"/>
                            </a:schemeClr>
                          </a:solidFill>
                        </a:rPr>
                        <a:t> </a:t>
                      </a:r>
                    </a:p>
                    <a:p>
                      <a:pPr marL="171450" indent="-171450">
                        <a:spcAft>
                          <a:spcPts val="200"/>
                        </a:spcAft>
                        <a:buClr>
                          <a:srgbClr val="346691"/>
                        </a:buClr>
                        <a:buFont typeface="Arial"/>
                        <a:buChar char="•"/>
                      </a:pPr>
                      <a:r>
                        <a:rPr lang="en-US" sz="1200" dirty="0">
                          <a:solidFill>
                            <a:schemeClr val="tx2">
                              <a:lumMod val="75000"/>
                              <a:lumOff val="25000"/>
                            </a:schemeClr>
                          </a:solidFill>
                        </a:rPr>
                        <a:t>OS</a:t>
                      </a:r>
                    </a:p>
                    <a:p>
                      <a:pPr marL="171450" indent="-171450">
                        <a:spcAft>
                          <a:spcPts val="200"/>
                        </a:spcAft>
                        <a:buClr>
                          <a:srgbClr val="346691"/>
                        </a:buClr>
                        <a:buFont typeface="Arial"/>
                        <a:buChar char="•"/>
                      </a:pPr>
                      <a:r>
                        <a:rPr lang="en-US" sz="1200" dirty="0">
                          <a:solidFill>
                            <a:schemeClr val="tx2">
                              <a:lumMod val="75000"/>
                              <a:lumOff val="25000"/>
                            </a:schemeClr>
                          </a:solidFill>
                        </a:rPr>
                        <a:t>Clinical benefit rate</a:t>
                      </a:r>
                    </a:p>
                    <a:p>
                      <a:pPr marL="171450" indent="-171450">
                        <a:spcAft>
                          <a:spcPts val="200"/>
                        </a:spcAft>
                        <a:buClr>
                          <a:srgbClr val="346691"/>
                        </a:buClr>
                        <a:buFont typeface="Arial"/>
                        <a:buChar char="•"/>
                      </a:pPr>
                      <a:r>
                        <a:rPr lang="en-US" sz="1200" dirty="0">
                          <a:solidFill>
                            <a:schemeClr val="tx2">
                              <a:lumMod val="75000"/>
                              <a:lumOff val="25000"/>
                            </a:schemeClr>
                          </a:solidFill>
                        </a:rPr>
                        <a:t>PSA response</a:t>
                      </a:r>
                    </a:p>
                    <a:p>
                      <a:pPr marL="171450" indent="-171450">
                        <a:spcAft>
                          <a:spcPts val="200"/>
                        </a:spcAft>
                        <a:buClr>
                          <a:srgbClr val="346691"/>
                        </a:buClr>
                        <a:buFont typeface="Arial"/>
                        <a:buChar char="•"/>
                      </a:pPr>
                      <a:r>
                        <a:rPr lang="en-US" sz="1200" dirty="0">
                          <a:solidFill>
                            <a:schemeClr val="tx2">
                              <a:lumMod val="75000"/>
                              <a:lumOff val="25000"/>
                            </a:schemeClr>
                          </a:solidFill>
                        </a:rPr>
                        <a:t>Time to PSA progression</a:t>
                      </a:r>
                    </a:p>
                    <a:p>
                      <a:pPr marL="171450" indent="-171450">
                        <a:spcAft>
                          <a:spcPts val="200"/>
                        </a:spcAft>
                        <a:buClr>
                          <a:srgbClr val="346691"/>
                        </a:buClr>
                        <a:buFont typeface="Arial"/>
                        <a:buChar char="•"/>
                      </a:pPr>
                      <a:r>
                        <a:rPr lang="en-US" sz="1200" dirty="0">
                          <a:solidFill>
                            <a:schemeClr val="tx2">
                              <a:lumMod val="75000"/>
                              <a:lumOff val="25000"/>
                            </a:schemeClr>
                          </a:solidFill>
                        </a:rPr>
                        <a:t>Patient-reported outcome</a:t>
                      </a:r>
                    </a:p>
                    <a:p>
                      <a:pPr marL="171450" indent="-171450">
                        <a:spcAft>
                          <a:spcPts val="200"/>
                        </a:spcAft>
                        <a:buClr>
                          <a:srgbClr val="346691"/>
                        </a:buClr>
                        <a:buFont typeface="Arial"/>
                        <a:buChar char="•"/>
                      </a:pPr>
                      <a:r>
                        <a:rPr lang="en-US" sz="1200" dirty="0">
                          <a:solidFill>
                            <a:schemeClr val="tx2">
                              <a:lumMod val="75000"/>
                              <a:lumOff val="25000"/>
                            </a:schemeClr>
                          </a:solidFill>
                        </a:rPr>
                        <a:t>Safety/tolerability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4039529"/>
                  </a:ext>
                </a:extLst>
              </a:tr>
            </a:tbl>
          </a:graphicData>
        </a:graphic>
      </p:graphicFrame>
      <p:grpSp>
        <p:nvGrpSpPr>
          <p:cNvPr id="12" name="object 6">
            <a:extLst>
              <a:ext uri="{FF2B5EF4-FFF2-40B4-BE49-F238E27FC236}">
                <a16:creationId xmlns:a16="http://schemas.microsoft.com/office/drawing/2014/main" id="{AEDFEBAA-0588-CCF8-8089-C5C78A705F30}"/>
              </a:ext>
            </a:extLst>
          </p:cNvPr>
          <p:cNvGrpSpPr/>
          <p:nvPr/>
        </p:nvGrpSpPr>
        <p:grpSpPr>
          <a:xfrm>
            <a:off x="122538" y="1083273"/>
            <a:ext cx="2216172" cy="2133208"/>
            <a:chOff x="417322" y="616969"/>
            <a:chExt cx="1593215" cy="2376805"/>
          </a:xfrm>
          <a:solidFill>
            <a:srgbClr val="F2F2F2">
              <a:alpha val="50196"/>
            </a:srgbClr>
          </a:solidFill>
        </p:grpSpPr>
        <p:sp>
          <p:nvSpPr>
            <p:cNvPr id="14" name="object 7">
              <a:extLst>
                <a:ext uri="{FF2B5EF4-FFF2-40B4-BE49-F238E27FC236}">
                  <a16:creationId xmlns:a16="http://schemas.microsoft.com/office/drawing/2014/main" id="{6DD8AA00-92A8-9858-B8AD-43CC67D750B7}"/>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16" name="object 8">
              <a:extLst>
                <a:ext uri="{FF2B5EF4-FFF2-40B4-BE49-F238E27FC236}">
                  <a16:creationId xmlns:a16="http://schemas.microsoft.com/office/drawing/2014/main" id="{FB2880AE-C5B3-7CBF-7A1A-C5A99106ACED}"/>
                </a:ext>
              </a:extLst>
            </p:cNvPr>
            <p:cNvSpPr/>
            <p:nvPr/>
          </p:nvSpPr>
          <p:spPr>
            <a:xfrm>
              <a:off x="423672" y="623319"/>
              <a:ext cx="1580515" cy="2364105"/>
            </a:xfrm>
            <a:prstGeom prst="rect">
              <a:avLst/>
            </a:prstGeom>
            <a:grpFill/>
            <a:ln w="28575">
              <a:solidFill>
                <a:schemeClr val="tx2">
                  <a:lumMod val="75000"/>
                  <a:lumOff val="25000"/>
                </a:schemeClr>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17" name="object 9">
            <a:extLst>
              <a:ext uri="{FF2B5EF4-FFF2-40B4-BE49-F238E27FC236}">
                <a16:creationId xmlns:a16="http://schemas.microsoft.com/office/drawing/2014/main" id="{0D45E5F3-CC32-77A7-56B4-FBE6478CE100}"/>
              </a:ext>
            </a:extLst>
          </p:cNvPr>
          <p:cNvSpPr txBox="1"/>
          <p:nvPr/>
        </p:nvSpPr>
        <p:spPr>
          <a:xfrm>
            <a:off x="346074" y="1083274"/>
            <a:ext cx="1905001" cy="2049279"/>
          </a:xfrm>
          <a:prstGeom prst="rect">
            <a:avLst/>
          </a:prstGeom>
        </p:spPr>
        <p:txBody>
          <a:bodyPr vert="horz" wrap="square" lIns="0" tIns="17780" rIns="0" bIns="0" rtlCol="0">
            <a:spAutoFit/>
          </a:bodyPr>
          <a:lstStyle/>
          <a:p>
            <a:pPr marL="50797" marR="0" lvl="0" indent="0" algn="l" defTabSz="1219140" rtl="0" eaLnBrk="1" fontAlgn="auto" latinLnBrk="0" hangingPunct="1">
              <a:lnSpc>
                <a:spcPct val="100000"/>
              </a:lnSpc>
              <a:spcBef>
                <a:spcPts val="140"/>
              </a:spcBef>
              <a:spcAft>
                <a:spcPts val="600"/>
              </a:spcAft>
              <a:buClrTx/>
              <a:buSzTx/>
              <a:buFontTx/>
              <a:buNone/>
              <a:tabLst/>
              <a:defRPr/>
            </a:pPr>
            <a:r>
              <a:rPr kumimoji="0" sz="1400" b="1" i="0" u="sng" strike="noStrike" kern="0" cap="none" spc="0" normalizeH="0" baseline="0" noProof="0" dirty="0">
                <a:ln>
                  <a:noFill/>
                </a:ln>
                <a:solidFill>
                  <a:sysClr val="windowText" lastClr="000000"/>
                </a:solidFill>
                <a:effectLst/>
                <a:uLnTx/>
                <a:uFill>
                  <a:solidFill>
                    <a:srgbClr val="000000"/>
                  </a:solidFill>
                </a:uFill>
                <a:latin typeface="Arial"/>
                <a:ea typeface="+mn-ea"/>
                <a:cs typeface="Arial Narrow"/>
              </a:rPr>
              <a:t>Patient</a:t>
            </a:r>
            <a:r>
              <a:rPr kumimoji="0" sz="1400" b="1" i="0" u="sng" strike="noStrike" kern="0" cap="none" spc="-20" normalizeH="0" baseline="0" noProof="0" dirty="0">
                <a:ln>
                  <a:noFill/>
                </a:ln>
                <a:solidFill>
                  <a:sysClr val="windowText" lastClr="000000"/>
                </a:solidFill>
                <a:effectLst/>
                <a:uLnTx/>
                <a:uFill>
                  <a:solidFill>
                    <a:srgbClr val="000000"/>
                  </a:solidFill>
                </a:uFill>
                <a:latin typeface="Arial"/>
                <a:ea typeface="+mn-ea"/>
                <a:cs typeface="Arial Narrow"/>
              </a:rPr>
              <a:t> </a:t>
            </a:r>
            <a:r>
              <a:rPr kumimoji="0" sz="1400" b="1" i="0" u="sng" strike="noStrike" kern="0" cap="none" spc="-13" normalizeH="0" baseline="0" noProof="0" dirty="0">
                <a:ln>
                  <a:noFill/>
                </a:ln>
                <a:solidFill>
                  <a:sysClr val="windowText" lastClr="000000"/>
                </a:solidFill>
                <a:effectLst/>
                <a:uLnTx/>
                <a:uFill>
                  <a:solidFill>
                    <a:srgbClr val="000000"/>
                  </a:solidFill>
                </a:uFill>
                <a:latin typeface="Arial"/>
                <a:ea typeface="+mn-ea"/>
                <a:cs typeface="Arial Narrow"/>
              </a:rPr>
              <a:t>population</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78" marR="68577" lvl="0" indent="-156625" algn="l" defTabSz="1219140" rtl="0" eaLnBrk="1" fontAlgn="auto" latinLnBrk="0" hangingPunct="1">
              <a:lnSpc>
                <a:spcPct val="100000"/>
              </a:lnSpc>
              <a:spcBef>
                <a:spcPts val="7"/>
              </a:spcBef>
              <a:spcAft>
                <a:spcPts val="600"/>
              </a:spcAft>
              <a:buClrTx/>
              <a:buSzTx/>
              <a:buFont typeface="Arial"/>
              <a:buChar char="•"/>
              <a:tabLst>
                <a:tab pos="206578" algn="l"/>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rPr>
              <a:t>ARPI-resistant </a:t>
            </a:r>
            <a:r>
              <a:rPr kumimoji="0" lang="en-US" sz="1400" b="0" i="0" u="none" strike="noStrike" kern="0" cap="none" spc="0" normalizeH="0" baseline="0" noProof="0" dirty="0" err="1">
                <a:ln>
                  <a:noFill/>
                </a:ln>
                <a:solidFill>
                  <a:sysClr val="windowText" lastClr="000000"/>
                </a:solidFill>
                <a:effectLst/>
                <a:uLnTx/>
                <a:uFillTx/>
                <a:latin typeface="Arial"/>
                <a:ea typeface="+mn-ea"/>
                <a:cs typeface="Arial Narrow"/>
              </a:rPr>
              <a:t>mAPMR</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rPr>
              <a:t> PC</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78" marR="88896" lvl="0" indent="-156625" algn="l" defTabSz="1219140" rtl="0" eaLnBrk="1" fontAlgn="auto" latinLnBrk="0" hangingPunct="1">
              <a:lnSpc>
                <a:spcPct val="100000"/>
              </a:lnSpc>
              <a:spcBef>
                <a:spcPts val="0"/>
              </a:spcBef>
              <a:spcAft>
                <a:spcPts val="600"/>
              </a:spcAft>
              <a:buClrTx/>
              <a:buSzTx/>
              <a:buFont typeface="Arial"/>
              <a:buChar char="•"/>
              <a:tabLst>
                <a:tab pos="206578" algn="l"/>
              </a:tabLst>
              <a:defRPr/>
            </a:pPr>
            <a:r>
              <a:rPr kumimoji="0" lang="en-US" sz="1400" b="0" i="1" u="none" strike="noStrike" kern="0" cap="none" spc="0" normalizeH="0" baseline="0" noProof="0" dirty="0">
                <a:ln>
                  <a:noFill/>
                </a:ln>
                <a:solidFill>
                  <a:sysClr val="windowText" lastClr="000000"/>
                </a:solidFill>
                <a:effectLst/>
                <a:uLnTx/>
                <a:uFillTx/>
                <a:latin typeface="Arial"/>
                <a:ea typeface="+mn-ea"/>
                <a:cs typeface="Arial Narrow"/>
              </a:rPr>
              <a:t>BRCA1/2</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rPr>
              <a:t> or </a:t>
            </a:r>
            <a:r>
              <a:rPr kumimoji="0" lang="en-US" sz="1400" b="0" i="1" u="none" strike="noStrike" kern="0" cap="none" spc="0" normalizeH="0" baseline="0" noProof="0" dirty="0">
                <a:ln>
                  <a:noFill/>
                </a:ln>
                <a:solidFill>
                  <a:sysClr val="windowText" lastClr="000000"/>
                </a:solidFill>
                <a:effectLst/>
                <a:uLnTx/>
                <a:uFillTx/>
                <a:latin typeface="Arial"/>
                <a:ea typeface="+mn-ea"/>
                <a:cs typeface="Arial Narrow"/>
              </a:rPr>
              <a:t>ATM</a:t>
            </a:r>
            <a:r>
              <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rPr>
              <a:t> mutation </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78" marR="373361" lvl="0" indent="-156625" algn="l" defTabSz="1219140" rtl="0" eaLnBrk="1" fontAlgn="auto" latinLnBrk="0" hangingPunct="1">
              <a:lnSpc>
                <a:spcPct val="100000"/>
              </a:lnSpc>
              <a:spcBef>
                <a:spcPts val="0"/>
              </a:spcBef>
              <a:spcAft>
                <a:spcPts val="600"/>
              </a:spcAft>
              <a:buClrTx/>
              <a:buSzTx/>
              <a:buFont typeface="Arial"/>
              <a:buChar char="•"/>
              <a:tabLst>
                <a:tab pos="206578" algn="l"/>
              </a:tabLst>
              <a:defRPr/>
            </a:pPr>
            <a:r>
              <a:rPr kumimoji="0" lang="en-US" sz="1400" b="0" i="0" u="none" strike="noStrike" kern="0" cap="none" spc="-13" normalizeH="0" baseline="0" noProof="0" dirty="0">
                <a:ln>
                  <a:noFill/>
                </a:ln>
                <a:solidFill>
                  <a:sysClr val="windowText" lastClr="000000"/>
                </a:solidFill>
                <a:effectLst/>
                <a:uLnTx/>
                <a:uFillTx/>
                <a:latin typeface="Arial"/>
                <a:ea typeface="+mn-ea"/>
                <a:cs typeface="Arial Narrow"/>
              </a:rPr>
              <a:t>ECOG 0-1</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a:p>
            <a:pPr marL="206578" marR="0" lvl="0" indent="-155777" algn="l" defTabSz="1219140" rtl="0" eaLnBrk="1" fontAlgn="auto" latinLnBrk="0" hangingPunct="1">
              <a:lnSpc>
                <a:spcPct val="100000"/>
              </a:lnSpc>
              <a:spcBef>
                <a:spcPts val="0"/>
              </a:spcBef>
              <a:spcAft>
                <a:spcPts val="600"/>
              </a:spcAft>
              <a:buClrTx/>
              <a:buSzTx/>
              <a:buFont typeface="Arial"/>
              <a:buChar char="•"/>
              <a:tabLst>
                <a:tab pos="206578" algn="l"/>
              </a:tabLst>
              <a:defRPr/>
            </a:pPr>
            <a:r>
              <a:rPr kumimoji="0" lang="en-US" sz="1400" b="0" i="0" u="none" strike="noStrike" kern="0" cap="none" spc="0" normalizeH="0" baseline="0" noProof="0" dirty="0">
                <a:ln>
                  <a:noFill/>
                </a:ln>
                <a:solidFill>
                  <a:sysClr val="windowText" lastClr="000000"/>
                </a:solidFill>
                <a:effectLst/>
                <a:uLnTx/>
                <a:uFillTx/>
                <a:latin typeface="Arial"/>
                <a:ea typeface="+mn-ea"/>
                <a:cs typeface="Arial Narrow"/>
              </a:rPr>
              <a:t>No prior chemotherapy</a:t>
            </a:r>
            <a:endParaRPr kumimoji="0" sz="1400" b="0" i="0" u="none" strike="noStrike" kern="0" cap="none" spc="0" normalizeH="0" baseline="24305" noProof="0" dirty="0">
              <a:ln>
                <a:noFill/>
              </a:ln>
              <a:solidFill>
                <a:sysClr val="windowText" lastClr="000000"/>
              </a:solidFill>
              <a:effectLst/>
              <a:uLnTx/>
              <a:uFillTx/>
              <a:latin typeface="Arial"/>
              <a:ea typeface="+mn-ea"/>
              <a:cs typeface="Arial Narrow"/>
            </a:endParaRPr>
          </a:p>
        </p:txBody>
      </p:sp>
      <p:grpSp>
        <p:nvGrpSpPr>
          <p:cNvPr id="86" name="Group 85">
            <a:extLst>
              <a:ext uri="{FF2B5EF4-FFF2-40B4-BE49-F238E27FC236}">
                <a16:creationId xmlns:a16="http://schemas.microsoft.com/office/drawing/2014/main" id="{E9354797-2C74-C47B-4AE4-9B404BAD3C57}"/>
              </a:ext>
            </a:extLst>
          </p:cNvPr>
          <p:cNvGrpSpPr/>
          <p:nvPr/>
        </p:nvGrpSpPr>
        <p:grpSpPr>
          <a:xfrm>
            <a:off x="2500055" y="1906920"/>
            <a:ext cx="655207" cy="616373"/>
            <a:chOff x="2428881" y="2943995"/>
            <a:chExt cx="655207" cy="616373"/>
          </a:xfrm>
        </p:grpSpPr>
        <p:grpSp>
          <p:nvGrpSpPr>
            <p:cNvPr id="19" name="object 18">
              <a:extLst>
                <a:ext uri="{FF2B5EF4-FFF2-40B4-BE49-F238E27FC236}">
                  <a16:creationId xmlns:a16="http://schemas.microsoft.com/office/drawing/2014/main" id="{F6BAF858-7677-E734-7AD4-BADDA664182D}"/>
                </a:ext>
              </a:extLst>
            </p:cNvPr>
            <p:cNvGrpSpPr/>
            <p:nvPr/>
          </p:nvGrpSpPr>
          <p:grpSpPr>
            <a:xfrm>
              <a:off x="2428881" y="2943995"/>
              <a:ext cx="655207" cy="616373"/>
              <a:chOff x="2557017" y="1575561"/>
              <a:chExt cx="464184" cy="462280"/>
            </a:xfrm>
            <a:solidFill>
              <a:schemeClr val="bg1"/>
            </a:solidFill>
          </p:grpSpPr>
          <p:sp>
            <p:nvSpPr>
              <p:cNvPr id="23" name="object 19">
                <a:extLst>
                  <a:ext uri="{FF2B5EF4-FFF2-40B4-BE49-F238E27FC236}">
                    <a16:creationId xmlns:a16="http://schemas.microsoft.com/office/drawing/2014/main" id="{9DA66754-BA75-D97C-F3D4-5CEF0C76757E}"/>
                  </a:ext>
                </a:extLst>
              </p:cNvPr>
              <p:cNvSpPr/>
              <p:nvPr/>
            </p:nvSpPr>
            <p:spPr>
              <a:xfrm>
                <a:off x="2563367" y="1581911"/>
                <a:ext cx="451484" cy="449580"/>
              </a:xfrm>
              <a:custGeom>
                <a:avLst/>
                <a:gdLst/>
                <a:ahLst/>
                <a:cxnLst/>
                <a:rect l="l" t="t" r="r" b="b"/>
                <a:pathLst>
                  <a:path w="451485" h="449580">
                    <a:moveTo>
                      <a:pt x="225552" y="0"/>
                    </a:moveTo>
                    <a:lnTo>
                      <a:pt x="180093" y="4567"/>
                    </a:lnTo>
                    <a:lnTo>
                      <a:pt x="137754" y="17665"/>
                    </a:lnTo>
                    <a:lnTo>
                      <a:pt x="99441" y="38392"/>
                    </a:lnTo>
                    <a:lnTo>
                      <a:pt x="66060" y="65841"/>
                    </a:lnTo>
                    <a:lnTo>
                      <a:pt x="38519" y="99110"/>
                    </a:lnTo>
                    <a:lnTo>
                      <a:pt x="17724" y="137293"/>
                    </a:lnTo>
                    <a:lnTo>
                      <a:pt x="4582" y="179488"/>
                    </a:lnTo>
                    <a:lnTo>
                      <a:pt x="0" y="224789"/>
                    </a:lnTo>
                    <a:lnTo>
                      <a:pt x="4582" y="270091"/>
                    </a:lnTo>
                    <a:lnTo>
                      <a:pt x="17724" y="312286"/>
                    </a:lnTo>
                    <a:lnTo>
                      <a:pt x="38519" y="350469"/>
                    </a:lnTo>
                    <a:lnTo>
                      <a:pt x="66060" y="383738"/>
                    </a:lnTo>
                    <a:lnTo>
                      <a:pt x="99441" y="411187"/>
                    </a:lnTo>
                    <a:lnTo>
                      <a:pt x="137754" y="431914"/>
                    </a:lnTo>
                    <a:lnTo>
                      <a:pt x="180093" y="445012"/>
                    </a:lnTo>
                    <a:lnTo>
                      <a:pt x="225552" y="449579"/>
                    </a:lnTo>
                    <a:lnTo>
                      <a:pt x="271010" y="445012"/>
                    </a:lnTo>
                    <a:lnTo>
                      <a:pt x="313349" y="431914"/>
                    </a:lnTo>
                    <a:lnTo>
                      <a:pt x="351662" y="411187"/>
                    </a:lnTo>
                    <a:lnTo>
                      <a:pt x="385043" y="383738"/>
                    </a:lnTo>
                    <a:lnTo>
                      <a:pt x="412584" y="350469"/>
                    </a:lnTo>
                    <a:lnTo>
                      <a:pt x="433379" y="312286"/>
                    </a:lnTo>
                    <a:lnTo>
                      <a:pt x="446521" y="270091"/>
                    </a:lnTo>
                    <a:lnTo>
                      <a:pt x="451104" y="224789"/>
                    </a:lnTo>
                    <a:lnTo>
                      <a:pt x="446521" y="179488"/>
                    </a:lnTo>
                    <a:lnTo>
                      <a:pt x="433379" y="137293"/>
                    </a:lnTo>
                    <a:lnTo>
                      <a:pt x="412584" y="99110"/>
                    </a:lnTo>
                    <a:lnTo>
                      <a:pt x="385043" y="65841"/>
                    </a:lnTo>
                    <a:lnTo>
                      <a:pt x="351662" y="38392"/>
                    </a:lnTo>
                    <a:lnTo>
                      <a:pt x="313349" y="17665"/>
                    </a:lnTo>
                    <a:lnTo>
                      <a:pt x="271010" y="4567"/>
                    </a:lnTo>
                    <a:lnTo>
                      <a:pt x="225552" y="0"/>
                    </a:lnTo>
                    <a:close/>
                  </a:path>
                </a:pathLst>
              </a:custGeom>
              <a:grpFill/>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24" name="object 20">
                <a:extLst>
                  <a:ext uri="{FF2B5EF4-FFF2-40B4-BE49-F238E27FC236}">
                    <a16:creationId xmlns:a16="http://schemas.microsoft.com/office/drawing/2014/main" id="{F15302A7-597D-4D3F-A8A6-A051F67B0767}"/>
                  </a:ext>
                </a:extLst>
              </p:cNvPr>
              <p:cNvSpPr/>
              <p:nvPr/>
            </p:nvSpPr>
            <p:spPr>
              <a:xfrm>
                <a:off x="2563367" y="1581911"/>
                <a:ext cx="451484" cy="449580"/>
              </a:xfrm>
              <a:custGeom>
                <a:avLst/>
                <a:gdLst/>
                <a:ahLst/>
                <a:cxnLst/>
                <a:rect l="l" t="t" r="r" b="b"/>
                <a:pathLst>
                  <a:path w="451485" h="449580">
                    <a:moveTo>
                      <a:pt x="0" y="224789"/>
                    </a:moveTo>
                    <a:lnTo>
                      <a:pt x="4582" y="179488"/>
                    </a:lnTo>
                    <a:lnTo>
                      <a:pt x="17724" y="137293"/>
                    </a:lnTo>
                    <a:lnTo>
                      <a:pt x="38519" y="99110"/>
                    </a:lnTo>
                    <a:lnTo>
                      <a:pt x="66060" y="65841"/>
                    </a:lnTo>
                    <a:lnTo>
                      <a:pt x="99441" y="38392"/>
                    </a:lnTo>
                    <a:lnTo>
                      <a:pt x="137754" y="17665"/>
                    </a:lnTo>
                    <a:lnTo>
                      <a:pt x="180093" y="4567"/>
                    </a:lnTo>
                    <a:lnTo>
                      <a:pt x="225552" y="0"/>
                    </a:lnTo>
                    <a:lnTo>
                      <a:pt x="271010" y="4567"/>
                    </a:lnTo>
                    <a:lnTo>
                      <a:pt x="313349" y="17665"/>
                    </a:lnTo>
                    <a:lnTo>
                      <a:pt x="351662" y="38392"/>
                    </a:lnTo>
                    <a:lnTo>
                      <a:pt x="385043" y="65841"/>
                    </a:lnTo>
                    <a:lnTo>
                      <a:pt x="412584" y="99110"/>
                    </a:lnTo>
                    <a:lnTo>
                      <a:pt x="433379" y="137293"/>
                    </a:lnTo>
                    <a:lnTo>
                      <a:pt x="446521" y="179488"/>
                    </a:lnTo>
                    <a:lnTo>
                      <a:pt x="451104" y="224789"/>
                    </a:lnTo>
                    <a:lnTo>
                      <a:pt x="446521" y="270091"/>
                    </a:lnTo>
                    <a:lnTo>
                      <a:pt x="433379" y="312286"/>
                    </a:lnTo>
                    <a:lnTo>
                      <a:pt x="412584" y="350469"/>
                    </a:lnTo>
                    <a:lnTo>
                      <a:pt x="385043" y="383738"/>
                    </a:lnTo>
                    <a:lnTo>
                      <a:pt x="351662" y="411187"/>
                    </a:lnTo>
                    <a:lnTo>
                      <a:pt x="313349" y="431914"/>
                    </a:lnTo>
                    <a:lnTo>
                      <a:pt x="271010" y="445012"/>
                    </a:lnTo>
                    <a:lnTo>
                      <a:pt x="225552" y="449579"/>
                    </a:lnTo>
                    <a:lnTo>
                      <a:pt x="180093" y="445012"/>
                    </a:lnTo>
                    <a:lnTo>
                      <a:pt x="137754" y="431914"/>
                    </a:lnTo>
                    <a:lnTo>
                      <a:pt x="99441" y="411187"/>
                    </a:lnTo>
                    <a:lnTo>
                      <a:pt x="66060" y="383738"/>
                    </a:lnTo>
                    <a:lnTo>
                      <a:pt x="38519" y="350469"/>
                    </a:lnTo>
                    <a:lnTo>
                      <a:pt x="17724" y="312286"/>
                    </a:lnTo>
                    <a:lnTo>
                      <a:pt x="4582" y="270091"/>
                    </a:lnTo>
                    <a:lnTo>
                      <a:pt x="0" y="224789"/>
                    </a:lnTo>
                    <a:close/>
                  </a:path>
                </a:pathLst>
              </a:custGeom>
              <a:grpFill/>
              <a:ln w="12699">
                <a:solidFill>
                  <a:srgbClr val="363B4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54" name="object 22">
              <a:extLst>
                <a:ext uri="{FF2B5EF4-FFF2-40B4-BE49-F238E27FC236}">
                  <a16:creationId xmlns:a16="http://schemas.microsoft.com/office/drawing/2014/main" id="{42FF815F-0B01-5C82-1E3F-3CE3D4BAE67A}"/>
                </a:ext>
              </a:extLst>
            </p:cNvPr>
            <p:cNvSpPr txBox="1"/>
            <p:nvPr/>
          </p:nvSpPr>
          <p:spPr>
            <a:xfrm>
              <a:off x="2451620" y="2994848"/>
              <a:ext cx="567515" cy="522365"/>
            </a:xfrm>
            <a:prstGeom prst="rect">
              <a:avLst/>
            </a:prstGeom>
          </p:spPr>
          <p:txBody>
            <a:bodyPr vert="horz" wrap="square" lIns="0" tIns="16933" rIns="0" bIns="0" rtlCol="0">
              <a:spAutoFit/>
            </a:bodyPr>
            <a:lstStyle/>
            <a:p>
              <a:pPr marL="16933" marR="0" lvl="0" indent="0" algn="ctr" defTabSz="1219140" rtl="0" eaLnBrk="1" fontAlgn="auto" latinLnBrk="0" hangingPunct="1">
                <a:lnSpc>
                  <a:spcPct val="100000"/>
                </a:lnSpc>
                <a:spcBef>
                  <a:spcPts val="133"/>
                </a:spcBef>
                <a:spcAft>
                  <a:spcPts val="0"/>
                </a:spcAft>
                <a:buClrTx/>
                <a:buSzTx/>
                <a:buFontTx/>
                <a:buNone/>
                <a:tabLst/>
                <a:defRPr/>
              </a:pPr>
              <a:r>
                <a:rPr kumimoji="0" lang="en-US" sz="1600" b="0" i="0" u="none" strike="noStrike" kern="0" cap="none" spc="-13" normalizeH="0" baseline="0" noProof="0" dirty="0">
                  <a:ln>
                    <a:noFill/>
                  </a:ln>
                  <a:solidFill>
                    <a:sysClr val="windowText" lastClr="000000"/>
                  </a:solidFill>
                  <a:effectLst/>
                  <a:uLnTx/>
                  <a:uFillTx/>
                  <a:latin typeface="Arial Narrow"/>
                  <a:ea typeface="+mn-ea"/>
                  <a:cs typeface="Arial Narrow"/>
                </a:rPr>
                <a:t>R</a:t>
              </a:r>
            </a:p>
            <a:p>
              <a:pPr marL="16933" marR="0" lvl="0" indent="0" algn="ctr" defTabSz="1219140" rtl="0" eaLnBrk="1" fontAlgn="auto" latinLnBrk="0" hangingPunct="1">
                <a:lnSpc>
                  <a:spcPct val="100000"/>
                </a:lnSpc>
                <a:spcBef>
                  <a:spcPts val="133"/>
                </a:spcBef>
                <a:spcAft>
                  <a:spcPts val="0"/>
                </a:spcAft>
                <a:buClrTx/>
                <a:buSzTx/>
                <a:buFontTx/>
                <a:buNone/>
                <a:tabLst/>
                <a:defRPr/>
              </a:pPr>
              <a:r>
                <a:rPr kumimoji="0" lang="en-US" sz="1600" b="0" i="0" u="none" strike="noStrike" kern="0" cap="none" spc="-13" normalizeH="0" baseline="0" noProof="0" dirty="0">
                  <a:ln>
                    <a:noFill/>
                  </a:ln>
                  <a:solidFill>
                    <a:sysClr val="windowText" lastClr="000000"/>
                  </a:solidFill>
                  <a:effectLst/>
                  <a:uLnTx/>
                  <a:uFillTx/>
                  <a:latin typeface="Arial Narrow"/>
                  <a:ea typeface="+mn-ea"/>
                  <a:cs typeface="Arial Narrow"/>
                </a:rPr>
                <a:t>2:1</a:t>
              </a:r>
              <a:endParaRPr kumimoji="0" sz="1600" b="0" i="0" u="none" strike="noStrike" kern="0" cap="none" spc="0" normalizeH="0" baseline="0" noProof="0" dirty="0">
                <a:ln>
                  <a:noFill/>
                </a:ln>
                <a:solidFill>
                  <a:sysClr val="windowText" lastClr="000000"/>
                </a:solidFill>
                <a:effectLst/>
                <a:uLnTx/>
                <a:uFillTx/>
                <a:latin typeface="Arial Narrow"/>
                <a:ea typeface="+mn-ea"/>
                <a:cs typeface="Arial Narrow"/>
              </a:endParaRPr>
            </a:p>
          </p:txBody>
        </p:sp>
      </p:grpSp>
      <p:grpSp>
        <p:nvGrpSpPr>
          <p:cNvPr id="55" name="object 10">
            <a:extLst>
              <a:ext uri="{FF2B5EF4-FFF2-40B4-BE49-F238E27FC236}">
                <a16:creationId xmlns:a16="http://schemas.microsoft.com/office/drawing/2014/main" id="{88EDF13B-0ED0-C827-0E2D-B3AF974DD663}"/>
              </a:ext>
            </a:extLst>
          </p:cNvPr>
          <p:cNvGrpSpPr/>
          <p:nvPr/>
        </p:nvGrpSpPr>
        <p:grpSpPr>
          <a:xfrm>
            <a:off x="3247219" y="1191850"/>
            <a:ext cx="2840163" cy="849809"/>
            <a:chOff x="3078226" y="673350"/>
            <a:chExt cx="2137410" cy="820419"/>
          </a:xfrm>
          <a:solidFill>
            <a:schemeClr val="accent2"/>
          </a:solidFill>
        </p:grpSpPr>
        <p:sp>
          <p:nvSpPr>
            <p:cNvPr id="56" name="object 11">
              <a:extLst>
                <a:ext uri="{FF2B5EF4-FFF2-40B4-BE49-F238E27FC236}">
                  <a16:creationId xmlns:a16="http://schemas.microsoft.com/office/drawing/2014/main" id="{C2E7D238-2B07-6D29-1D4C-A295D5C9202B}"/>
                </a:ext>
              </a:extLst>
            </p:cNvPr>
            <p:cNvSpPr/>
            <p:nvPr/>
          </p:nvSpPr>
          <p:spPr>
            <a:xfrm>
              <a:off x="3084576" y="679700"/>
              <a:ext cx="2124710" cy="807720"/>
            </a:xfrm>
            <a:prstGeom prst="rect">
              <a:avLst/>
            </a:prstGeom>
            <a:grpFill/>
            <a:ln>
              <a:no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57" name="object 12">
              <a:extLst>
                <a:ext uri="{FF2B5EF4-FFF2-40B4-BE49-F238E27FC236}">
                  <a16:creationId xmlns:a16="http://schemas.microsoft.com/office/drawing/2014/main" id="{F6BC3286-5138-95E0-899D-AD7B5C222EF5}"/>
                </a:ext>
              </a:extLst>
            </p:cNvPr>
            <p:cNvSpPr/>
            <p:nvPr/>
          </p:nvSpPr>
          <p:spPr>
            <a:xfrm>
              <a:off x="3084576" y="679700"/>
              <a:ext cx="2124710" cy="807720"/>
            </a:xfrm>
            <a:prstGeom prst="rect">
              <a:avLst/>
            </a:prstGeom>
            <a:grpFill/>
            <a:ln w="12700">
              <a:no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58" name="object 13">
            <a:extLst>
              <a:ext uri="{FF2B5EF4-FFF2-40B4-BE49-F238E27FC236}">
                <a16:creationId xmlns:a16="http://schemas.microsoft.com/office/drawing/2014/main" id="{203DAA0B-E37B-2BA3-D693-AE5251D809C8}"/>
              </a:ext>
            </a:extLst>
          </p:cNvPr>
          <p:cNvSpPr txBox="1"/>
          <p:nvPr/>
        </p:nvSpPr>
        <p:spPr>
          <a:xfrm>
            <a:off x="3277045" y="1337718"/>
            <a:ext cx="2797387" cy="605422"/>
          </a:xfrm>
          <a:prstGeom prst="rect">
            <a:avLst/>
          </a:prstGeom>
        </p:spPr>
        <p:txBody>
          <a:bodyPr vert="horz" wrap="square" lIns="0" tIns="17780" rIns="0" bIns="0" rtlCol="0">
            <a:spAutoFit/>
          </a:bodyPr>
          <a:lstStyle/>
          <a:p>
            <a:pPr marL="0" marR="0" lvl="0" indent="0" algn="ctr" defTabSz="121914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Rucaparib 600 mg BID</a:t>
            </a:r>
          </a:p>
          <a:p>
            <a:pPr marL="0" marR="0" lvl="0" indent="0" algn="ctr" defTabSz="1219140" rtl="0" eaLnBrk="1" fontAlgn="auto" latinLnBrk="0" hangingPunct="1">
              <a:lnSpc>
                <a:spcPct val="100000"/>
              </a:lnSpc>
              <a:spcBef>
                <a:spcPts val="14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a:ea typeface="+mn-ea"/>
                <a:cs typeface="Arial Narrow"/>
              </a:rPr>
              <a:t>n</a:t>
            </a:r>
            <a:r>
              <a:rPr kumimoji="0" lang="en-US" sz="900" b="1" i="0" u="none" strike="noStrike" kern="0" cap="none" spc="0" normalizeH="0" baseline="0" noProof="0" dirty="0">
                <a:ln>
                  <a:noFill/>
                </a:ln>
                <a:solidFill>
                  <a:srgbClr val="FFFFFF"/>
                </a:solidFill>
                <a:effectLst/>
                <a:uLnTx/>
                <a:uFillTx/>
                <a:latin typeface="Arial"/>
                <a:ea typeface="+mn-ea"/>
                <a:cs typeface="Arial Narrow"/>
              </a:rPr>
              <a:t> </a:t>
            </a:r>
            <a:r>
              <a:rPr kumimoji="0" lang="en-US" sz="1867" b="1" i="0" u="none" strike="noStrike" kern="0" cap="none" spc="0" normalizeH="0" baseline="0" noProof="0" dirty="0">
                <a:ln>
                  <a:noFill/>
                </a:ln>
                <a:solidFill>
                  <a:srgbClr val="FFFFFF"/>
                </a:solidFill>
                <a:effectLst/>
                <a:uLnTx/>
                <a:uFillTx/>
                <a:latin typeface="Arial"/>
                <a:ea typeface="+mn-ea"/>
                <a:cs typeface="Arial Narrow"/>
              </a:rPr>
              <a:t>=</a:t>
            </a:r>
            <a:r>
              <a:rPr kumimoji="0" lang="en-US" sz="900" b="1" i="0" u="none" strike="noStrike" kern="0" cap="none" spc="0" normalizeH="0" baseline="0" noProof="0" dirty="0">
                <a:ln>
                  <a:noFill/>
                </a:ln>
                <a:solidFill>
                  <a:srgbClr val="FFFFFF"/>
                </a:solidFill>
                <a:effectLst/>
                <a:uLnTx/>
                <a:uFillTx/>
                <a:latin typeface="Arial"/>
                <a:ea typeface="+mn-ea"/>
                <a:cs typeface="Arial Narrow"/>
              </a:rPr>
              <a:t> </a:t>
            </a:r>
            <a:r>
              <a:rPr kumimoji="0" lang="en-US" sz="1867" b="1" i="0" u="none" strike="noStrike" kern="0" cap="none" spc="0" normalizeH="0" baseline="0" noProof="0" dirty="0">
                <a:ln>
                  <a:noFill/>
                </a:ln>
                <a:solidFill>
                  <a:srgbClr val="FFFFFF"/>
                </a:solidFill>
                <a:effectLst/>
                <a:uLnTx/>
                <a:uFillTx/>
                <a:latin typeface="Arial"/>
                <a:ea typeface="+mn-ea"/>
                <a:cs typeface="Arial Narrow"/>
              </a:rPr>
              <a:t>270</a:t>
            </a:r>
            <a:endParaRPr kumimoji="0" sz="1400" b="0" i="0" u="none" strike="noStrike" kern="0" cap="none" spc="0" normalizeH="0" baseline="0" noProof="0" dirty="0">
              <a:ln>
                <a:noFill/>
              </a:ln>
              <a:solidFill>
                <a:sysClr val="windowText" lastClr="000000"/>
              </a:solidFill>
              <a:effectLst/>
              <a:uLnTx/>
              <a:uFillTx/>
              <a:latin typeface="Arial"/>
              <a:ea typeface="+mn-ea"/>
              <a:cs typeface="Arial Narrow"/>
            </a:endParaRPr>
          </a:p>
        </p:txBody>
      </p:sp>
      <p:grpSp>
        <p:nvGrpSpPr>
          <p:cNvPr id="59" name="object 14">
            <a:extLst>
              <a:ext uri="{FF2B5EF4-FFF2-40B4-BE49-F238E27FC236}">
                <a16:creationId xmlns:a16="http://schemas.microsoft.com/office/drawing/2014/main" id="{A0D3CB2F-0787-1B2B-9D39-40AC010A4CB6}"/>
              </a:ext>
            </a:extLst>
          </p:cNvPr>
          <p:cNvGrpSpPr/>
          <p:nvPr/>
        </p:nvGrpSpPr>
        <p:grpSpPr>
          <a:xfrm>
            <a:off x="3271626" y="2282648"/>
            <a:ext cx="2815757" cy="901289"/>
            <a:chOff x="3072129" y="2115060"/>
            <a:chExt cx="2149475" cy="828040"/>
          </a:xfrm>
          <a:solidFill>
            <a:schemeClr val="accent1"/>
          </a:solidFill>
        </p:grpSpPr>
        <p:sp>
          <p:nvSpPr>
            <p:cNvPr id="60" name="object 15">
              <a:extLst>
                <a:ext uri="{FF2B5EF4-FFF2-40B4-BE49-F238E27FC236}">
                  <a16:creationId xmlns:a16="http://schemas.microsoft.com/office/drawing/2014/main" id="{D2D59CDD-4A8E-6EBE-EF95-3B399E053DD3}"/>
                </a:ext>
              </a:extLst>
            </p:cNvPr>
            <p:cNvSpPr/>
            <p:nvPr/>
          </p:nvSpPr>
          <p:spPr>
            <a:xfrm>
              <a:off x="3078479" y="2121410"/>
              <a:ext cx="2136775" cy="815340"/>
            </a:xfrm>
            <a:prstGeom prst="rect">
              <a:avLst/>
            </a:prstGeom>
            <a:grpFill/>
            <a:ln>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61" name="object 16">
              <a:extLst>
                <a:ext uri="{FF2B5EF4-FFF2-40B4-BE49-F238E27FC236}">
                  <a16:creationId xmlns:a16="http://schemas.microsoft.com/office/drawing/2014/main" id="{4E733E82-8672-CE9E-C6D9-FC0C18B9F38B}"/>
                </a:ext>
              </a:extLst>
            </p:cNvPr>
            <p:cNvSpPr/>
            <p:nvPr/>
          </p:nvSpPr>
          <p:spPr>
            <a:xfrm>
              <a:off x="3078479" y="2121410"/>
              <a:ext cx="2136775" cy="815340"/>
            </a:xfrm>
            <a:prstGeom prst="rect">
              <a:avLst/>
            </a:prstGeom>
            <a:grpFill/>
            <a:ln w="12700">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62" name="object 17">
            <a:extLst>
              <a:ext uri="{FF2B5EF4-FFF2-40B4-BE49-F238E27FC236}">
                <a16:creationId xmlns:a16="http://schemas.microsoft.com/office/drawing/2014/main" id="{6A11025C-F6A5-E507-EB24-924A0F17E412}"/>
              </a:ext>
            </a:extLst>
          </p:cNvPr>
          <p:cNvSpPr txBox="1"/>
          <p:nvPr/>
        </p:nvSpPr>
        <p:spPr>
          <a:xfrm>
            <a:off x="3296506" y="2341487"/>
            <a:ext cx="2710141" cy="814753"/>
          </a:xfrm>
          <a:prstGeom prst="rect">
            <a:avLst/>
          </a:prstGeom>
        </p:spPr>
        <p:txBody>
          <a:bodyPr vert="horz" wrap="square" lIns="0" tIns="16933" rIns="0" bIns="0" rtlCol="0">
            <a:spAutoFit/>
          </a:bodyPr>
          <a:lstStyle/>
          <a:p>
            <a:pPr marL="0" marR="0" lvl="0" indent="0" algn="ctr" defTabSz="1219140" rtl="0" eaLnBrk="1" fontAlgn="auto" latinLnBrk="0" hangingPunct="1">
              <a:lnSpc>
                <a:spcPct val="100000"/>
              </a:lnSpc>
              <a:spcBef>
                <a:spcPts val="133"/>
              </a:spcBef>
              <a:spcAft>
                <a:spcPts val="0"/>
              </a:spcAft>
              <a:buClrTx/>
              <a:buSzTx/>
              <a:buFontTx/>
              <a:buNone/>
              <a:tabLst/>
              <a:defRPr/>
            </a:pPr>
            <a:r>
              <a:rPr kumimoji="0" lang="en-US" sz="1700" b="1" i="0" u="none" strike="noStrike" kern="0" cap="none" spc="-13" normalizeH="0" baseline="0" noProof="0" dirty="0">
                <a:ln>
                  <a:noFill/>
                </a:ln>
                <a:solidFill>
                  <a:srgbClr val="FFFFFF"/>
                </a:solidFill>
                <a:effectLst/>
                <a:uLnTx/>
                <a:uFillTx/>
                <a:latin typeface="Arial"/>
                <a:ea typeface="+mn-ea"/>
                <a:cs typeface="Arial Narrow"/>
              </a:rPr>
              <a:t>Docetaxel OR abiraterone OR enzalutamide</a:t>
            </a:r>
          </a:p>
          <a:p>
            <a:pPr marL="0" marR="0" lvl="0" indent="0" algn="ctr" defTabSz="1219140" rtl="0" eaLnBrk="1" fontAlgn="auto" latinLnBrk="0" hangingPunct="1">
              <a:lnSpc>
                <a:spcPct val="100000"/>
              </a:lnSpc>
              <a:spcBef>
                <a:spcPts val="133"/>
              </a:spcBef>
              <a:spcAft>
                <a:spcPts val="0"/>
              </a:spcAft>
              <a:buClrTx/>
              <a:buSzTx/>
              <a:buFontTx/>
              <a:buNone/>
              <a:tabLst/>
              <a:defRPr/>
            </a:pPr>
            <a:r>
              <a:rPr kumimoji="0" lang="en-US" sz="1700" b="1" i="0" u="none" strike="noStrike" kern="0" cap="none" spc="-13" normalizeH="0" baseline="0" noProof="0" dirty="0">
                <a:ln>
                  <a:noFill/>
                </a:ln>
                <a:solidFill>
                  <a:srgbClr val="FFFFFF"/>
                </a:solidFill>
                <a:effectLst/>
                <a:uLnTx/>
                <a:uFillTx/>
                <a:latin typeface="Arial"/>
                <a:ea typeface="+mn-ea"/>
                <a:cs typeface="Arial Narrow"/>
              </a:rPr>
              <a:t>n</a:t>
            </a:r>
            <a:r>
              <a:rPr kumimoji="0" lang="en-US" sz="900" b="1" i="0" u="none" strike="noStrike" kern="0" cap="none" spc="-13" normalizeH="0" baseline="0" noProof="0" dirty="0">
                <a:ln>
                  <a:noFill/>
                </a:ln>
                <a:solidFill>
                  <a:srgbClr val="FFFFFF"/>
                </a:solidFill>
                <a:effectLst/>
                <a:uLnTx/>
                <a:uFillTx/>
                <a:latin typeface="Arial"/>
                <a:ea typeface="+mn-ea"/>
                <a:cs typeface="Arial Narrow"/>
              </a:rPr>
              <a:t> </a:t>
            </a:r>
            <a:r>
              <a:rPr kumimoji="0" lang="en-US" sz="1700" b="1" i="0" u="none" strike="noStrike" kern="0" cap="none" spc="-13" normalizeH="0" baseline="0" noProof="0" dirty="0">
                <a:ln>
                  <a:noFill/>
                </a:ln>
                <a:solidFill>
                  <a:srgbClr val="FFFFFF"/>
                </a:solidFill>
                <a:effectLst/>
                <a:uLnTx/>
                <a:uFillTx/>
                <a:latin typeface="Arial"/>
                <a:ea typeface="+mn-ea"/>
                <a:cs typeface="Arial Narrow"/>
              </a:rPr>
              <a:t>=</a:t>
            </a:r>
            <a:r>
              <a:rPr kumimoji="0" lang="en-US" sz="900" b="1" i="0" u="none" strike="noStrike" kern="0" cap="none" spc="-13" normalizeH="0" baseline="0" noProof="0" dirty="0">
                <a:ln>
                  <a:noFill/>
                </a:ln>
                <a:solidFill>
                  <a:srgbClr val="FFFFFF"/>
                </a:solidFill>
                <a:effectLst/>
                <a:uLnTx/>
                <a:uFillTx/>
                <a:latin typeface="Arial"/>
                <a:ea typeface="+mn-ea"/>
                <a:cs typeface="Arial Narrow"/>
              </a:rPr>
              <a:t> </a:t>
            </a:r>
            <a:r>
              <a:rPr kumimoji="0" lang="en-US" sz="1700" b="1" i="0" u="none" strike="noStrike" kern="0" cap="none" spc="-13" normalizeH="0" baseline="0" noProof="0" dirty="0">
                <a:ln>
                  <a:noFill/>
                </a:ln>
                <a:solidFill>
                  <a:srgbClr val="FFFFFF"/>
                </a:solidFill>
                <a:effectLst/>
                <a:uLnTx/>
                <a:uFillTx/>
                <a:latin typeface="Arial"/>
                <a:ea typeface="+mn-ea"/>
                <a:cs typeface="Arial Narrow"/>
              </a:rPr>
              <a:t>135</a:t>
            </a:r>
            <a:endParaRPr kumimoji="0" sz="1700" b="0" i="0" u="none" strike="noStrike" kern="0" cap="none" spc="0" normalizeH="0" baseline="0" noProof="0" dirty="0">
              <a:ln>
                <a:noFill/>
              </a:ln>
              <a:solidFill>
                <a:sysClr val="windowText" lastClr="000000"/>
              </a:solidFill>
              <a:effectLst/>
              <a:uLnTx/>
              <a:uFillTx/>
              <a:latin typeface="Arial"/>
              <a:ea typeface="+mn-ea"/>
              <a:cs typeface="Arial Narrow"/>
            </a:endParaRPr>
          </a:p>
        </p:txBody>
      </p:sp>
      <p:cxnSp>
        <p:nvCxnSpPr>
          <p:cNvPr id="64" name="Straight Connector 63">
            <a:extLst>
              <a:ext uri="{FF2B5EF4-FFF2-40B4-BE49-F238E27FC236}">
                <a16:creationId xmlns:a16="http://schemas.microsoft.com/office/drawing/2014/main" id="{D6CD2A22-02F6-1BB2-F9BB-DE6F804E98FB}"/>
              </a:ext>
            </a:extLst>
          </p:cNvPr>
          <p:cNvCxnSpPr>
            <a:cxnSpLocks/>
          </p:cNvCxnSpPr>
          <p:nvPr/>
        </p:nvCxnSpPr>
        <p:spPr>
          <a:xfrm>
            <a:off x="6569581" y="2123136"/>
            <a:ext cx="259019"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6208C910-93E1-7B19-A9A9-D75F7C61D12A}"/>
              </a:ext>
            </a:extLst>
          </p:cNvPr>
          <p:cNvCxnSpPr>
            <a:cxnSpLocks/>
          </p:cNvCxnSpPr>
          <p:nvPr/>
        </p:nvCxnSpPr>
        <p:spPr>
          <a:xfrm>
            <a:off x="6569588" y="1685002"/>
            <a:ext cx="0" cy="985337"/>
          </a:xfrm>
          <a:prstGeom prst="line">
            <a:avLst/>
          </a:prstGeom>
          <a:ln>
            <a:solidFill>
              <a:srgbClr val="1A3348"/>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03A21423-96FB-0370-1273-4AC8A3A7DAD7}"/>
              </a:ext>
            </a:extLst>
          </p:cNvPr>
          <p:cNvCxnSpPr>
            <a:cxnSpLocks/>
          </p:cNvCxnSpPr>
          <p:nvPr/>
        </p:nvCxnSpPr>
        <p:spPr>
          <a:xfrm flipH="1">
            <a:off x="6087382" y="2670337"/>
            <a:ext cx="492244" cy="0"/>
          </a:xfrm>
          <a:prstGeom prst="line">
            <a:avLst/>
          </a:prstGeom>
          <a:ln>
            <a:solidFill>
              <a:srgbClr val="193348"/>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3DD4BBFA-586E-A470-F220-D6C0095E9006}"/>
              </a:ext>
            </a:extLst>
          </p:cNvPr>
          <p:cNvCxnSpPr>
            <a:cxnSpLocks/>
          </p:cNvCxnSpPr>
          <p:nvPr/>
        </p:nvCxnSpPr>
        <p:spPr>
          <a:xfrm flipH="1">
            <a:off x="6087382" y="1685000"/>
            <a:ext cx="492244" cy="0"/>
          </a:xfrm>
          <a:prstGeom prst="line">
            <a:avLst/>
          </a:prstGeom>
          <a:ln>
            <a:solidFill>
              <a:srgbClr val="193348"/>
            </a:solidFill>
          </a:ln>
        </p:spPr>
        <p:style>
          <a:lnRef idx="2">
            <a:schemeClr val="accent1"/>
          </a:lnRef>
          <a:fillRef idx="0">
            <a:schemeClr val="accent1"/>
          </a:fillRef>
          <a:effectRef idx="1">
            <a:schemeClr val="accent1"/>
          </a:effectRef>
          <a:fontRef idx="minor">
            <a:schemeClr val="tx1"/>
          </a:fontRef>
        </p:style>
      </p:cxnSp>
      <p:grpSp>
        <p:nvGrpSpPr>
          <p:cNvPr id="82" name="object 14">
            <a:extLst>
              <a:ext uri="{FF2B5EF4-FFF2-40B4-BE49-F238E27FC236}">
                <a16:creationId xmlns:a16="http://schemas.microsoft.com/office/drawing/2014/main" id="{9F94F63A-2C80-83BE-46C9-883233D18BDA}"/>
              </a:ext>
            </a:extLst>
          </p:cNvPr>
          <p:cNvGrpSpPr/>
          <p:nvPr/>
        </p:nvGrpSpPr>
        <p:grpSpPr>
          <a:xfrm>
            <a:off x="6858280" y="1658450"/>
            <a:ext cx="1876629" cy="985337"/>
            <a:chOff x="3072129" y="2115060"/>
            <a:chExt cx="2149475" cy="828040"/>
          </a:xfrm>
          <a:solidFill>
            <a:schemeClr val="accent1"/>
          </a:solidFill>
        </p:grpSpPr>
        <p:sp>
          <p:nvSpPr>
            <p:cNvPr id="83" name="object 15">
              <a:extLst>
                <a:ext uri="{FF2B5EF4-FFF2-40B4-BE49-F238E27FC236}">
                  <a16:creationId xmlns:a16="http://schemas.microsoft.com/office/drawing/2014/main" id="{66BE3555-EC23-C046-B6E3-5F7781358710}"/>
                </a:ext>
              </a:extLst>
            </p:cNvPr>
            <p:cNvSpPr/>
            <p:nvPr/>
          </p:nvSpPr>
          <p:spPr>
            <a:xfrm>
              <a:off x="3078479" y="2121410"/>
              <a:ext cx="2136775" cy="815340"/>
            </a:xfrm>
            <a:prstGeom prst="rect">
              <a:avLst/>
            </a:prstGeom>
            <a:grpFill/>
            <a:ln>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84" name="object 16">
              <a:extLst>
                <a:ext uri="{FF2B5EF4-FFF2-40B4-BE49-F238E27FC236}">
                  <a16:creationId xmlns:a16="http://schemas.microsoft.com/office/drawing/2014/main" id="{5470B450-4890-FF43-0039-0ADE78324371}"/>
                </a:ext>
              </a:extLst>
            </p:cNvPr>
            <p:cNvSpPr/>
            <p:nvPr/>
          </p:nvSpPr>
          <p:spPr>
            <a:xfrm>
              <a:off x="3078479" y="2121410"/>
              <a:ext cx="2136775" cy="815340"/>
            </a:xfrm>
            <a:prstGeom prst="rect">
              <a:avLst/>
            </a:prstGeom>
            <a:grpFill/>
            <a:ln w="12700">
              <a:solidFill>
                <a:schemeClr val="accent1"/>
              </a:solidFill>
            </a:ln>
          </p:spPr>
          <p:txBody>
            <a:bodyPr wrap="square" lIns="0" tIns="0" rIns="0" bIns="0" rtlCol="0"/>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Arial"/>
                <a:ea typeface="+mn-ea"/>
                <a:cs typeface="+mn-cs"/>
              </a:endParaRPr>
            </a:p>
          </p:txBody>
        </p:sp>
      </p:grpSp>
      <p:sp>
        <p:nvSpPr>
          <p:cNvPr id="85" name="object 17">
            <a:extLst>
              <a:ext uri="{FF2B5EF4-FFF2-40B4-BE49-F238E27FC236}">
                <a16:creationId xmlns:a16="http://schemas.microsoft.com/office/drawing/2014/main" id="{FE23174B-FC81-D2E1-9DC9-7752D9868CDD}"/>
              </a:ext>
            </a:extLst>
          </p:cNvPr>
          <p:cNvSpPr txBox="1"/>
          <p:nvPr/>
        </p:nvSpPr>
        <p:spPr>
          <a:xfrm>
            <a:off x="6884781" y="1762328"/>
            <a:ext cx="1813939" cy="709596"/>
          </a:xfrm>
          <a:prstGeom prst="rect">
            <a:avLst/>
          </a:prstGeom>
        </p:spPr>
        <p:txBody>
          <a:bodyPr vert="horz" wrap="square" lIns="0" tIns="16933" rIns="0" bIns="0" rtlCol="0">
            <a:spAutoFit/>
          </a:bodyPr>
          <a:lstStyle/>
          <a:p>
            <a:pPr marL="0" marR="0" lvl="0" indent="0" algn="ctr" defTabSz="1219140" rtl="0" eaLnBrk="1" fontAlgn="auto" latinLnBrk="0" hangingPunct="1">
              <a:lnSpc>
                <a:spcPct val="100000"/>
              </a:lnSpc>
              <a:spcBef>
                <a:spcPts val="133"/>
              </a:spcBef>
              <a:spcAft>
                <a:spcPts val="0"/>
              </a:spcAft>
              <a:buClrTx/>
              <a:buSzTx/>
              <a:buFontTx/>
              <a:buNone/>
              <a:tabLst/>
              <a:defRPr/>
            </a:pPr>
            <a:r>
              <a:rPr kumimoji="0" lang="en-US" sz="1500" b="1" i="0" u="none" strike="noStrike" kern="0" cap="none" spc="-13" normalizeH="0" baseline="0" noProof="0" dirty="0">
                <a:ln>
                  <a:noFill/>
                </a:ln>
                <a:solidFill>
                  <a:srgbClr val="FFFFFF"/>
                </a:solidFill>
                <a:effectLst/>
                <a:uLnTx/>
                <a:uFillTx/>
                <a:latin typeface="Arial"/>
                <a:ea typeface="+mn-ea"/>
                <a:cs typeface="Arial Narrow"/>
              </a:rPr>
              <a:t>Radiographic progression or Tx discontinuation</a:t>
            </a:r>
            <a:endParaRPr kumimoji="0" sz="1500" b="0" i="0" u="none" strike="noStrike" kern="0" cap="none" spc="0" normalizeH="0" baseline="0" noProof="0" dirty="0">
              <a:ln>
                <a:noFill/>
              </a:ln>
              <a:solidFill>
                <a:sysClr val="windowText" lastClr="000000"/>
              </a:solidFill>
              <a:effectLst/>
              <a:uLnTx/>
              <a:uFillTx/>
              <a:latin typeface="Arial"/>
              <a:ea typeface="+mn-ea"/>
              <a:cs typeface="Arial Narrow"/>
            </a:endParaRPr>
          </a:p>
        </p:txBody>
      </p:sp>
      <p:cxnSp>
        <p:nvCxnSpPr>
          <p:cNvPr id="89" name="Straight Connector 88">
            <a:extLst>
              <a:ext uri="{FF2B5EF4-FFF2-40B4-BE49-F238E27FC236}">
                <a16:creationId xmlns:a16="http://schemas.microsoft.com/office/drawing/2014/main" id="{8DB9A565-6ECD-43C8-0980-849005F62532}"/>
              </a:ext>
            </a:extLst>
          </p:cNvPr>
          <p:cNvCxnSpPr>
            <a:cxnSpLocks/>
          </p:cNvCxnSpPr>
          <p:nvPr/>
        </p:nvCxnSpPr>
        <p:spPr>
          <a:xfrm>
            <a:off x="2821172" y="1617494"/>
            <a:ext cx="0" cy="294516"/>
          </a:xfrm>
          <a:prstGeom prst="line">
            <a:avLst/>
          </a:prstGeom>
          <a:ln>
            <a:solidFill>
              <a:srgbClr val="1A3348"/>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56059A94-F3ED-DC80-1862-1FCAD1D5E093}"/>
              </a:ext>
            </a:extLst>
          </p:cNvPr>
          <p:cNvCxnSpPr>
            <a:cxnSpLocks/>
          </p:cNvCxnSpPr>
          <p:nvPr/>
        </p:nvCxnSpPr>
        <p:spPr>
          <a:xfrm>
            <a:off x="2806551" y="2523081"/>
            <a:ext cx="0" cy="294516"/>
          </a:xfrm>
          <a:prstGeom prst="line">
            <a:avLst/>
          </a:prstGeom>
          <a:ln>
            <a:solidFill>
              <a:srgbClr val="1A3348"/>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A283E5F7-4B5A-8880-C6D3-92FB0065DA2F}"/>
              </a:ext>
            </a:extLst>
          </p:cNvPr>
          <p:cNvPicPr>
            <a:picLocks noChangeAspect="1"/>
          </p:cNvPicPr>
          <p:nvPr/>
        </p:nvPicPr>
        <p:blipFill>
          <a:blip r:embed="rId4"/>
          <a:stretch>
            <a:fillRect/>
          </a:stretch>
        </p:blipFill>
        <p:spPr>
          <a:xfrm>
            <a:off x="83820" y="3531844"/>
            <a:ext cx="4044067" cy="2931688"/>
          </a:xfrm>
          <a:prstGeom prst="rect">
            <a:avLst/>
          </a:prstGeom>
        </p:spPr>
      </p:pic>
      <p:pic>
        <p:nvPicPr>
          <p:cNvPr id="6" name="Picture 2">
            <a:extLst>
              <a:ext uri="{FF2B5EF4-FFF2-40B4-BE49-F238E27FC236}">
                <a16:creationId xmlns:a16="http://schemas.microsoft.com/office/drawing/2014/main" id="{7B2A8EF1-14C2-F8B0-8B23-07FAB4CB58C4}"/>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a:stretch/>
        </p:blipFill>
        <p:spPr bwMode="auto">
          <a:xfrm>
            <a:off x="8068394" y="3813755"/>
            <a:ext cx="4123607" cy="2104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4A5D74B5-AA2B-28F9-2C3B-78D25323EFF0}"/>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a:stretch/>
        </p:blipFill>
        <p:spPr bwMode="auto">
          <a:xfrm>
            <a:off x="4239480" y="3827964"/>
            <a:ext cx="3828915" cy="2089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3E4B92E-FE80-97B4-D8BE-63666CF35071}"/>
              </a:ext>
            </a:extLst>
          </p:cNvPr>
          <p:cNvSpPr txBox="1"/>
          <p:nvPr/>
        </p:nvSpPr>
        <p:spPr>
          <a:xfrm>
            <a:off x="4500082" y="6059953"/>
            <a:ext cx="5082160" cy="3002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Rucaparib with regular FDA approval for BRCA+ </a:t>
            </a:r>
            <a:r>
              <a:rPr kumimoji="0" lang="en-US" sz="1351" b="0" i="0" u="none" strike="noStrike" kern="1200" cap="none" spc="0" normalizeH="0" baseline="0" noProof="0" dirty="0" err="1">
                <a:ln>
                  <a:noFill/>
                </a:ln>
                <a:solidFill>
                  <a:prstClr val="black"/>
                </a:solidFill>
                <a:effectLst/>
                <a:uLnTx/>
                <a:uFillTx/>
                <a:latin typeface="Calibri" panose="020F0502020204030204"/>
                <a:ea typeface="+mn-ea"/>
                <a:cs typeface="+mn-cs"/>
              </a:rPr>
              <a:t>mAPMR</a:t>
            </a:r>
            <a:r>
              <a:rPr kumimoji="0" lang="en-US" sz="1351" b="0" i="0" u="none" strike="noStrike" kern="1200" cap="none" spc="0" normalizeH="0" baseline="0" noProof="0" dirty="0">
                <a:ln>
                  <a:noFill/>
                </a:ln>
                <a:solidFill>
                  <a:prstClr val="black"/>
                </a:solidFill>
                <a:effectLst/>
                <a:uLnTx/>
                <a:uFillTx/>
                <a:latin typeface="Calibri" panose="020F0502020204030204"/>
                <a:ea typeface="+mn-ea"/>
                <a:cs typeface="+mn-cs"/>
              </a:rPr>
              <a:t> PC after ARPI</a:t>
            </a:r>
          </a:p>
        </p:txBody>
      </p:sp>
    </p:spTree>
    <p:extLst>
      <p:ext uri="{BB962C8B-B14F-4D97-AF65-F5344CB8AC3E}">
        <p14:creationId xmlns:p14="http://schemas.microsoft.com/office/powerpoint/2010/main" val="3877785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B8BE4C8-AB53-A55B-B310-D05C4108CE6E}"/>
              </a:ext>
            </a:extLst>
          </p:cNvPr>
          <p:cNvSpPr>
            <a:spLocks noGrp="1"/>
          </p:cNvSpPr>
          <p:nvPr>
            <p:ph type="title"/>
          </p:nvPr>
        </p:nvSpPr>
        <p:spPr>
          <a:xfrm>
            <a:off x="302362" y="112564"/>
            <a:ext cx="11723828" cy="1143000"/>
          </a:xfrm>
        </p:spPr>
        <p:txBody>
          <a:bodyPr>
            <a:noAutofit/>
          </a:bodyPr>
          <a:lstStyle/>
          <a:p>
            <a:r>
              <a:rPr lang="en-US" dirty="0">
                <a:latin typeface="Arial" panose="020B0604020202020204" pitchFamily="34" charset="0"/>
                <a:cs typeface="Arial" panose="020B0604020202020204" pitchFamily="34" charset="0"/>
              </a:rPr>
              <a:t>Phase 3 TRITON3 Trial in patients with </a:t>
            </a:r>
            <a:r>
              <a:rPr lang="en-US" dirty="0" err="1">
                <a:latin typeface="Arial" panose="020B0604020202020204" pitchFamily="34" charset="0"/>
                <a:cs typeface="Arial" panose="020B0604020202020204" pitchFamily="34" charset="0"/>
              </a:rPr>
              <a:t>mAPMR</a:t>
            </a:r>
            <a:r>
              <a:rPr lang="en-US" dirty="0">
                <a:latin typeface="Arial" panose="020B0604020202020204" pitchFamily="34" charset="0"/>
                <a:cs typeface="Arial" panose="020B0604020202020204" pitchFamily="34" charset="0"/>
              </a:rPr>
              <a:t> PC and BRCA/ATM</a:t>
            </a:r>
            <a:br>
              <a:rPr lang="en-US"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Rucaparib vs Physician’s Choice: Docetaxel subset</a:t>
            </a:r>
            <a:endParaRPr lang="en-US" i="1" dirty="0">
              <a:latin typeface="Arial" panose="020B0604020202020204" pitchFamily="34" charset="0"/>
              <a:cs typeface="Arial" panose="020B0604020202020204" pitchFamily="34" charset="0"/>
            </a:endParaRPr>
          </a:p>
        </p:txBody>
      </p:sp>
      <p:pic>
        <p:nvPicPr>
          <p:cNvPr id="5" name="Picture 2">
            <a:extLst>
              <a:ext uri="{FF2B5EF4-FFF2-40B4-BE49-F238E27FC236}">
                <a16:creationId xmlns:a16="http://schemas.microsoft.com/office/drawing/2014/main" id="{6E8B8CE3-98BC-D7EE-CF90-0AF7E0D0A41C}"/>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1166425" y="1482308"/>
            <a:ext cx="9859153" cy="4851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127E0673-B088-5524-FDF4-3A057A2CAFBA}"/>
              </a:ext>
            </a:extLst>
          </p:cNvPr>
          <p:cNvSpPr txBox="1"/>
          <p:nvPr/>
        </p:nvSpPr>
        <p:spPr>
          <a:xfrm>
            <a:off x="0" y="6560384"/>
            <a:ext cx="6096000" cy="215444"/>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srgbClr val="44546A">
                    <a:lumMod val="50000"/>
                    <a:lumOff val="50000"/>
                  </a:srgbClr>
                </a:solidFill>
                <a:effectLst/>
                <a:uLnTx/>
                <a:uFillTx/>
                <a:latin typeface="Calibri" panose="020F0502020204030204"/>
                <a:ea typeface="+mn-ea"/>
                <a:cs typeface="+mn-cs"/>
              </a:rPr>
              <a:t>Fizazi</a:t>
            </a:r>
            <a:r>
              <a:rPr kumimoji="0" lang="en-US" sz="800" b="0" i="0"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 K.</a:t>
            </a:r>
            <a:r>
              <a:rPr kumimoji="0" lang="en-US" sz="800" b="0" i="1"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 N Engl J Med</a:t>
            </a:r>
            <a:r>
              <a:rPr kumimoji="0" lang="en-US" sz="800" b="0" i="0"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 2023; 388(8):719-732</a:t>
            </a: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3484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209EC-3737-4B87-BBD3-2ADF29A6AA53}"/>
              </a:ext>
            </a:extLst>
          </p:cNvPr>
          <p:cNvSpPr>
            <a:spLocks noGrp="1"/>
          </p:cNvSpPr>
          <p:nvPr>
            <p:ph idx="1"/>
          </p:nvPr>
        </p:nvSpPr>
        <p:spPr>
          <a:xfrm>
            <a:off x="8311371" y="2429736"/>
            <a:ext cx="3324728" cy="3696245"/>
          </a:xfrm>
          <a:ln w="28575">
            <a:solidFill>
              <a:srgbClr val="A9233D"/>
            </a:solidFill>
          </a:ln>
        </p:spPr>
        <p:txBody>
          <a:bodyPr>
            <a:normAutofit/>
          </a:bodyPr>
          <a:lstStyle/>
          <a:p>
            <a:pPr marL="243834" indent="-243834">
              <a:lnSpc>
                <a:spcPct val="100000"/>
              </a:lnSpc>
              <a:spcBef>
                <a:spcPts val="1200"/>
              </a:spcBef>
              <a:spcAft>
                <a:spcPts val="0"/>
              </a:spcAft>
              <a:buFont typeface="Wingdings" panose="05000000000000000000" pitchFamily="2" charset="2"/>
              <a:buChar char="§"/>
            </a:pPr>
            <a:endParaRPr lang="en-US" sz="1867" dirty="0">
              <a:latin typeface="Arial" panose="020B0604020202020204" pitchFamily="34" charset="0"/>
              <a:cs typeface="Arial" panose="020B0604020202020204" pitchFamily="34" charset="0"/>
            </a:endParaRPr>
          </a:p>
          <a:p>
            <a:pPr marL="243834" indent="-243834">
              <a:lnSpc>
                <a:spcPct val="100000"/>
              </a:lnSpc>
              <a:spcBef>
                <a:spcPts val="1800"/>
              </a:spcBef>
              <a:spcAft>
                <a:spcPts val="0"/>
              </a:spcAft>
              <a:buClr>
                <a:schemeClr val="accent4"/>
              </a:buClr>
              <a:buFont typeface="Wingdings" panose="05000000000000000000" pitchFamily="2" charset="2"/>
              <a:buChar char="§"/>
            </a:pPr>
            <a:r>
              <a:rPr lang="en-US" sz="1867" b="1" dirty="0">
                <a:latin typeface="Arial" panose="020B0604020202020204" pitchFamily="34" charset="0"/>
                <a:cs typeface="Arial" panose="020B0604020202020204" pitchFamily="34" charset="0"/>
              </a:rPr>
              <a:t>First-line therapy </a:t>
            </a:r>
            <a:r>
              <a:rPr lang="en-US" sz="1867" dirty="0">
                <a:latin typeface="Arial" panose="020B0604020202020204" pitchFamily="34" charset="0"/>
                <a:cs typeface="Arial" panose="020B0604020202020204" pitchFamily="34" charset="0"/>
              </a:rPr>
              <a:t>for </a:t>
            </a:r>
            <a:r>
              <a:rPr lang="en-US" sz="1867" dirty="0">
                <a:solidFill>
                  <a:srgbClr val="000000">
                    <a:lumMod val="75000"/>
                    <a:lumOff val="25000"/>
                  </a:srgbClr>
                </a:solidFill>
                <a:latin typeface="Arial" panose="020B0604020202020204" pitchFamily="34" charset="0"/>
                <a:cs typeface="Arial" panose="020B0604020202020204" pitchFamily="34" charset="0"/>
              </a:rPr>
              <a:t>patients with ARPI-naïve </a:t>
            </a:r>
            <a:r>
              <a:rPr lang="en-US" sz="1867" dirty="0" err="1">
                <a:solidFill>
                  <a:srgbClr val="000000">
                    <a:lumMod val="75000"/>
                    <a:lumOff val="25000"/>
                  </a:srgbClr>
                </a:solidFill>
                <a:latin typeface="Arial" panose="020B0604020202020204" pitchFamily="34" charset="0"/>
                <a:cs typeface="Arial" panose="020B0604020202020204" pitchFamily="34" charset="0"/>
              </a:rPr>
              <a:t>mAPMR</a:t>
            </a:r>
            <a:r>
              <a:rPr lang="en-US" sz="1867" dirty="0">
                <a:solidFill>
                  <a:srgbClr val="000000">
                    <a:lumMod val="75000"/>
                    <a:lumOff val="25000"/>
                  </a:srgbClr>
                </a:solidFill>
                <a:latin typeface="Arial" panose="020B0604020202020204" pitchFamily="34" charset="0"/>
                <a:cs typeface="Arial" panose="020B0604020202020204" pitchFamily="34" charset="0"/>
              </a:rPr>
              <a:t> PC and </a:t>
            </a:r>
            <a:r>
              <a:rPr lang="en-US" sz="1867" b="1" dirty="0">
                <a:solidFill>
                  <a:srgbClr val="346691"/>
                </a:solidFill>
                <a:latin typeface="Arial" panose="020B0604020202020204" pitchFamily="34" charset="0"/>
                <a:cs typeface="Arial" panose="020B0604020202020204" pitchFamily="34" charset="0"/>
              </a:rPr>
              <a:t>HRR alterations</a:t>
            </a:r>
            <a:endParaRPr lang="en-US" sz="1867" b="1" baseline="30000" dirty="0">
              <a:solidFill>
                <a:srgbClr val="346691"/>
              </a:solidFill>
              <a:latin typeface="Arial" panose="020B0604020202020204" pitchFamily="34" charset="0"/>
              <a:cs typeface="Arial" panose="020B0604020202020204" pitchFamily="34" charset="0"/>
            </a:endParaRPr>
          </a:p>
        </p:txBody>
      </p:sp>
      <p:sp>
        <p:nvSpPr>
          <p:cNvPr id="6" name="Rectangle 4">
            <a:extLst>
              <a:ext uri="{FF2B5EF4-FFF2-40B4-BE49-F238E27FC236}">
                <a16:creationId xmlns:a16="http://schemas.microsoft.com/office/drawing/2014/main" id="{2E749D2D-036A-46A0-9129-250814C79BA7}"/>
              </a:ext>
            </a:extLst>
          </p:cNvPr>
          <p:cNvSpPr>
            <a:spLocks noChangeArrowheads="1"/>
          </p:cNvSpPr>
          <p:nvPr/>
        </p:nvSpPr>
        <p:spPr bwMode="auto">
          <a:xfrm>
            <a:off x="34850" y="6288170"/>
            <a:ext cx="11461751"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Font typeface="Arial" panose="020B0604020202020204" pitchFamily="34" charset="0"/>
              <a:buChar char="•"/>
              <a:defRPr sz="3200">
                <a:solidFill>
                  <a:schemeClr val="tx2"/>
                </a:solidFill>
                <a:latin typeface="Arial" panose="020B0604020202020204" pitchFamily="34" charset="0"/>
                <a:cs typeface="Arial" panose="020B0604020202020204" pitchFamily="34" charset="0"/>
              </a:defRPr>
            </a:lvl1pPr>
            <a:lvl2pPr marL="742950" indent="-285750">
              <a:spcBef>
                <a:spcPct val="20000"/>
              </a:spcBef>
              <a:buClr>
                <a:schemeClr val="accent1"/>
              </a:buClr>
              <a:buFont typeface="Arial" panose="020B0604020202020204" pitchFamily="34" charset="0"/>
              <a:buChar char="-"/>
              <a:defRPr sz="2800">
                <a:solidFill>
                  <a:schemeClr val="tx2"/>
                </a:solidFill>
                <a:latin typeface="Arial" panose="020B0604020202020204" pitchFamily="34" charset="0"/>
                <a:cs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Ø"/>
              <a:defRPr sz="2000">
                <a:solidFill>
                  <a:schemeClr val="tx2"/>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Courier New" panose="02070309020205020404" pitchFamily="49" charset="0"/>
              <a:buChar char="o"/>
              <a:defRPr sz="2000">
                <a:solidFill>
                  <a:schemeClr val="tx2"/>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lr>
                <a:schemeClr val="accent1"/>
              </a:buClr>
              <a:buFont typeface="Courier New" panose="02070309020205020404" pitchFamily="49" charset="0"/>
              <a:buChar char="o"/>
              <a:defRPr sz="2000">
                <a:solidFill>
                  <a:schemeClr val="tx2"/>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lr>
                <a:schemeClr val="accent1"/>
              </a:buClr>
              <a:buFont typeface="Courier New" panose="02070309020205020404" pitchFamily="49" charset="0"/>
              <a:buChar char="o"/>
              <a:defRPr sz="2000">
                <a:solidFill>
                  <a:schemeClr val="tx2"/>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lr>
                <a:schemeClr val="accent1"/>
              </a:buClr>
              <a:buFont typeface="Courier New" panose="02070309020205020404" pitchFamily="49" charset="0"/>
              <a:buChar char="o"/>
              <a:defRPr sz="2000">
                <a:solidFill>
                  <a:schemeClr val="tx2"/>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lr>
                <a:schemeClr val="accent1"/>
              </a:buClr>
              <a:buFont typeface="Courier New" panose="02070309020205020404" pitchFamily="49" charset="0"/>
              <a:buChar char="o"/>
              <a:defRPr sz="2000">
                <a:solidFill>
                  <a:schemeClr val="tx2"/>
                </a:solidFill>
                <a:latin typeface="Arial" panose="020B0604020202020204" pitchFamily="34" charset="0"/>
                <a:cs typeface="Arial" panose="020B0604020202020204" pitchFamily="34" charset="0"/>
              </a:defRPr>
            </a:lvl9pPr>
          </a:lstStyle>
          <a:p>
            <a:pPr marL="0" marR="0" lvl="0" indent="0" algn="l" defTabSz="914354"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44546A">
                    <a:lumMod val="50000"/>
                    <a:lumOff val="50000"/>
                  </a:srgbClr>
                </a:solidFill>
                <a:effectLst/>
                <a:uLnTx/>
                <a:uFillTx/>
                <a:latin typeface="Arial"/>
                <a:ea typeface="Aptos" panose="020B0004020202020204" pitchFamily="34" charset="0"/>
                <a:cs typeface="Arial" panose="020B0604020202020204" pitchFamily="34" charset="0"/>
              </a:rPr>
              <a:t>1. US FDA. https://www.fda.gov/drugs/drug-approvals-and-databases/fda-approves-olaparib-abiraterone-and-prednisone-or-prednisolone-brca-mutated-metastatic-castration. </a:t>
            </a:r>
            <a:r>
              <a:rPr kumimoji="0" lang="en-US" altLang="en-US" sz="800" b="0" i="0" u="none" strike="noStrike" kern="0" cap="none" spc="0" normalizeH="0" baseline="0" noProof="0" dirty="0">
                <a:ln>
                  <a:noFill/>
                </a:ln>
                <a:solidFill>
                  <a:srgbClr val="44546A">
                    <a:lumMod val="50000"/>
                    <a:lumOff val="50000"/>
                  </a:srgbClr>
                </a:solidFill>
                <a:effectLst/>
                <a:uLnTx/>
                <a:uFillTx/>
                <a:latin typeface="Arial"/>
                <a:ea typeface="+mn-ea"/>
                <a:cs typeface="Arial" panose="020B0604020202020204" pitchFamily="34" charset="0"/>
              </a:rPr>
              <a:t>2. </a:t>
            </a:r>
            <a:r>
              <a:rPr kumimoji="0" lang="en-US" sz="800" b="0" i="0" u="none" strike="noStrike" kern="1200" cap="none" spc="0" normalizeH="0" baseline="0" noProof="0" dirty="0">
                <a:ln>
                  <a:noFill/>
                </a:ln>
                <a:solidFill>
                  <a:srgbClr val="44546A">
                    <a:lumMod val="50000"/>
                    <a:lumOff val="50000"/>
                  </a:srgbClr>
                </a:solidFill>
                <a:effectLst/>
                <a:uLnTx/>
                <a:uFillTx/>
                <a:latin typeface="Arial"/>
                <a:ea typeface="Aptos" panose="020B0004020202020204" pitchFamily="34" charset="0"/>
                <a:cs typeface="Arial" panose="020B0604020202020204" pitchFamily="34" charset="0"/>
              </a:rPr>
              <a:t>US FDA. https://www.fda.gov/drugs/resources-information-approved-drugs/fda-approves-niraparib-and-abiraterone-acetate-plus-prednisone-brca-mutated-metastatic-castration. </a:t>
            </a:r>
            <a:r>
              <a:rPr kumimoji="0" lang="en-US" altLang="en-US" sz="800" b="0" i="0" u="none" strike="noStrike" kern="0" cap="none" spc="0" normalizeH="0" baseline="0" noProof="0" dirty="0">
                <a:ln>
                  <a:noFill/>
                </a:ln>
                <a:solidFill>
                  <a:srgbClr val="44546A">
                    <a:lumMod val="50000"/>
                    <a:lumOff val="50000"/>
                  </a:srgbClr>
                </a:solidFill>
                <a:effectLst/>
                <a:uLnTx/>
                <a:uFillTx/>
                <a:latin typeface="Arial"/>
                <a:ea typeface="+mn-ea"/>
                <a:cs typeface="Arial" panose="020B0604020202020204" pitchFamily="34" charset="0"/>
              </a:rPr>
              <a:t>3. </a:t>
            </a:r>
            <a:r>
              <a:rPr kumimoji="0" lang="en-US" sz="800" b="0" i="0" u="none" strike="noStrike" kern="1200" cap="none" spc="0" normalizeH="0" baseline="0" noProof="0" dirty="0">
                <a:ln>
                  <a:noFill/>
                </a:ln>
                <a:solidFill>
                  <a:srgbClr val="44546A">
                    <a:lumMod val="50000"/>
                    <a:lumOff val="50000"/>
                  </a:srgbClr>
                </a:solidFill>
                <a:effectLst/>
                <a:uLnTx/>
                <a:uFillTx/>
                <a:latin typeface="Arial"/>
                <a:ea typeface="Aptos" panose="020B0004020202020204" pitchFamily="34" charset="0"/>
                <a:cs typeface="Arial" panose="020B0604020202020204" pitchFamily="34" charset="0"/>
              </a:rPr>
              <a:t>US FDA. https://www.fda.gov/drugs/drug-approvals-and-databases/fda-approves-talazoparib-enzalutamide-hrr-gene-mutated-metastatic-castration-resistant-prostate. </a:t>
            </a:r>
          </a:p>
          <a:p>
            <a:pPr marL="0" marR="0" lvl="0" indent="0" algn="l" defTabSz="914354"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000" b="0" i="0" u="none" strike="noStrike" kern="0" cap="none" spc="0" normalizeH="0" baseline="0" noProof="0" dirty="0">
              <a:ln>
                <a:noFill/>
              </a:ln>
              <a:solidFill>
                <a:srgbClr val="44546A">
                  <a:lumMod val="50000"/>
                  <a:lumOff val="50000"/>
                </a:srgbClr>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36D1635E-58F1-EC89-4E4A-05267B95476D}"/>
              </a:ext>
            </a:extLst>
          </p:cNvPr>
          <p:cNvSpPr txBox="1">
            <a:spLocks/>
          </p:cNvSpPr>
          <p:nvPr/>
        </p:nvSpPr>
        <p:spPr>
          <a:xfrm>
            <a:off x="4375306" y="2388314"/>
            <a:ext cx="3458213" cy="3737668"/>
          </a:xfrm>
          <a:prstGeom prst="rect">
            <a:avLst/>
          </a:prstGeom>
          <a:noFill/>
          <a:ln w="28575">
            <a:solidFill>
              <a:srgbClr val="008000"/>
            </a:solidFill>
          </a:ln>
        </p:spPr>
        <p:txBody>
          <a:bodyPr vert="horz" lIns="91440" tIns="45720" rIns="91440" bIns="45720" rtlCol="0">
            <a:normAutofit/>
          </a:bodyPr>
          <a:lstStyle>
            <a:lvl1pPr marL="457189" indent="-457189" algn="l" defTabSz="609585" rtl="0" eaLnBrk="1" latinLnBrk="0" hangingPunct="1">
              <a:spcBef>
                <a:spcPts val="1600"/>
              </a:spcBef>
              <a:spcAft>
                <a:spcPts val="800"/>
              </a:spcAft>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43834" marR="0" lvl="0" indent="-243834" algn="l" defTabSz="609570" rtl="0" eaLnBrk="1" fontAlgn="auto" latinLnBrk="0" hangingPunct="1">
              <a:lnSpc>
                <a:spcPct val="100000"/>
              </a:lnSpc>
              <a:spcBef>
                <a:spcPts val="1200"/>
              </a:spcBef>
              <a:spcAft>
                <a:spcPts val="0"/>
              </a:spcAft>
              <a:buClr>
                <a:srgbClr val="346691"/>
              </a:buClr>
              <a:buSzTx/>
              <a:buFont typeface="Wingdings" panose="05000000000000000000" pitchFamily="2" charset="2"/>
              <a:buChar char="§"/>
              <a:tabLst/>
              <a:defRPr/>
            </a:pPr>
            <a:endPar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endParaRPr>
          </a:p>
          <a:p>
            <a:pPr marL="243834" marR="0" lvl="0" indent="-243834" algn="l" defTabSz="609585" rtl="0" eaLnBrk="1" fontAlgn="auto" latinLnBrk="0" hangingPunct="1">
              <a:lnSpc>
                <a:spcPct val="100000"/>
              </a:lnSpc>
              <a:spcBef>
                <a:spcPts val="1800"/>
              </a:spcBef>
              <a:spcAft>
                <a:spcPts val="0"/>
              </a:spcAft>
              <a:buClr>
                <a:srgbClr val="008000"/>
              </a:buClr>
              <a:buSzTx/>
              <a:buFont typeface="Wingdings" panose="05000000000000000000" pitchFamily="2" charset="2"/>
              <a:buChar char="§"/>
              <a:tabLst/>
              <a:defRPr/>
            </a:pPr>
            <a:r>
              <a:rPr kumimoji="0" lang="en-US" sz="1867" b="1" i="0" u="none" strike="noStrike" kern="1200" cap="none" spc="0" normalizeH="0" baseline="0" noProof="0" dirty="0">
                <a:ln>
                  <a:noFill/>
                </a:ln>
                <a:solidFill>
                  <a:srgbClr val="000000">
                    <a:lumMod val="75000"/>
                    <a:lumOff val="25000"/>
                  </a:srgbClr>
                </a:solidFill>
                <a:effectLst/>
                <a:uLnTx/>
                <a:uFillTx/>
                <a:latin typeface="Arial"/>
                <a:ea typeface="+mn-ea"/>
                <a:cs typeface="Arial"/>
              </a:rPr>
              <a:t>First-line therapy for </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patients with </a:t>
            </a:r>
            <a:r>
              <a:rPr kumimoji="0" lang="en-US" sz="1867" b="0" i="0" u="none" strike="noStrike" kern="1200" cap="none" spc="0" normalizeH="0" baseline="0" noProof="0" dirty="0" err="1">
                <a:ln>
                  <a:noFill/>
                </a:ln>
                <a:solidFill>
                  <a:srgbClr val="000000">
                    <a:lumMod val="75000"/>
                    <a:lumOff val="25000"/>
                  </a:srgbClr>
                </a:solidFill>
                <a:effectLst/>
                <a:uLnTx/>
                <a:uFillTx/>
                <a:latin typeface="Arial"/>
                <a:ea typeface="+mn-ea"/>
                <a:cs typeface="Arial"/>
              </a:rPr>
              <a:t>mAPMR</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PC and </a:t>
            </a:r>
            <a:r>
              <a:rPr kumimoji="0" lang="en-US" sz="1867" b="1" i="1" u="none" strike="noStrike" kern="1200" cap="none" spc="0" normalizeH="0" baseline="0" noProof="0" dirty="0">
                <a:ln>
                  <a:noFill/>
                </a:ln>
                <a:solidFill>
                  <a:srgbClr val="346691"/>
                </a:solidFill>
                <a:effectLst/>
                <a:uLnTx/>
                <a:uFillTx/>
                <a:latin typeface="Arial"/>
                <a:ea typeface="+mn-ea"/>
                <a:cs typeface="Arial"/>
              </a:rPr>
              <a:t>BRCA</a:t>
            </a:r>
            <a:r>
              <a:rPr kumimoji="0" lang="en-US" sz="1867" b="1" i="0" u="none" strike="noStrike" kern="1200" cap="none" spc="0" normalizeH="0" baseline="0" noProof="0" dirty="0">
                <a:ln>
                  <a:noFill/>
                </a:ln>
                <a:solidFill>
                  <a:srgbClr val="346691"/>
                </a:solidFill>
                <a:effectLst/>
                <a:uLnTx/>
                <a:uFillTx/>
                <a:latin typeface="Arial"/>
                <a:ea typeface="+mn-ea"/>
                <a:cs typeface="Arial"/>
              </a:rPr>
              <a:t> alterations</a:t>
            </a:r>
          </a:p>
          <a:p>
            <a:pPr marL="243834" marR="0" lvl="0" indent="-243834" algn="l" defTabSz="609570" rtl="0" eaLnBrk="1" fontAlgn="auto" latinLnBrk="0" hangingPunct="1">
              <a:lnSpc>
                <a:spcPct val="100000"/>
              </a:lnSpc>
              <a:spcBef>
                <a:spcPts val="1200"/>
              </a:spcBef>
              <a:spcAft>
                <a:spcPts val="0"/>
              </a:spcAft>
              <a:buClr>
                <a:srgbClr val="008000"/>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No prior systemic therapy for </a:t>
            </a:r>
            <a:r>
              <a:rPr kumimoji="0" lang="en-US" sz="1867" b="0" i="0" u="none" strike="noStrike" kern="1200" cap="none" spc="0" normalizeH="0" baseline="0" noProof="0" dirty="0" err="1">
                <a:ln>
                  <a:noFill/>
                </a:ln>
                <a:solidFill>
                  <a:srgbClr val="000000">
                    <a:lumMod val="75000"/>
                    <a:lumOff val="25000"/>
                  </a:srgbClr>
                </a:solidFill>
                <a:effectLst/>
                <a:uLnTx/>
                <a:uFillTx/>
                <a:latin typeface="Arial"/>
                <a:ea typeface="+mn-ea"/>
                <a:cs typeface="Arial"/>
              </a:rPr>
              <a:t>mAPMR</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PC, except up to 4 months of AAP and ongoing ADT; Prior </a:t>
            </a:r>
            <a:r>
              <a:rPr kumimoji="0" lang="en-US" sz="1867" b="1" i="0" u="none" strike="noStrike" kern="1200" cap="none" spc="0" normalizeH="0" baseline="0" noProof="0" dirty="0">
                <a:ln>
                  <a:noFill/>
                </a:ln>
                <a:solidFill>
                  <a:srgbClr val="000000">
                    <a:lumMod val="75000"/>
                    <a:lumOff val="25000"/>
                  </a:srgbClr>
                </a:solidFill>
                <a:effectLst/>
                <a:uLnTx/>
                <a:uFillTx/>
                <a:latin typeface="Arial"/>
                <a:ea typeface="+mn-ea"/>
                <a:cs typeface="Arial"/>
              </a:rPr>
              <a:t>docetaxel</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and </a:t>
            </a:r>
            <a:r>
              <a:rPr kumimoji="0" lang="en-US" sz="1867" b="1" i="0" u="none" strike="noStrike" kern="1200" cap="none" spc="0" normalizeH="0" baseline="0" noProof="0" dirty="0">
                <a:ln>
                  <a:noFill/>
                </a:ln>
                <a:solidFill>
                  <a:srgbClr val="000000">
                    <a:lumMod val="75000"/>
                    <a:lumOff val="25000"/>
                  </a:srgbClr>
                </a:solidFill>
                <a:effectLst/>
                <a:uLnTx/>
                <a:uFillTx/>
                <a:latin typeface="Arial"/>
                <a:ea typeface="+mn-ea"/>
                <a:cs typeface="Arial"/>
              </a:rPr>
              <a:t>ARPIs</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received in </a:t>
            </a:r>
            <a:r>
              <a:rPr kumimoji="0" lang="en-US" sz="1867" b="0" i="0" u="none" strike="noStrike" kern="1200" cap="none" spc="0" normalizeH="0" baseline="0" noProof="0" dirty="0" err="1">
                <a:ln>
                  <a:noFill/>
                </a:ln>
                <a:solidFill>
                  <a:srgbClr val="000000">
                    <a:lumMod val="75000"/>
                    <a:lumOff val="25000"/>
                  </a:srgbClr>
                </a:solidFill>
                <a:effectLst/>
                <a:uLnTx/>
                <a:uFillTx/>
                <a:latin typeface="Arial"/>
                <a:ea typeface="+mn-ea"/>
                <a:cs typeface="Arial"/>
              </a:rPr>
              <a:t>mAPMN</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/S PC permitted</a:t>
            </a:r>
          </a:p>
        </p:txBody>
      </p:sp>
      <p:sp>
        <p:nvSpPr>
          <p:cNvPr id="7" name="Content Placeholder 2">
            <a:extLst>
              <a:ext uri="{FF2B5EF4-FFF2-40B4-BE49-F238E27FC236}">
                <a16:creationId xmlns:a16="http://schemas.microsoft.com/office/drawing/2014/main" id="{C650150C-06C1-B622-9C80-BBA19E31030C}"/>
              </a:ext>
            </a:extLst>
          </p:cNvPr>
          <p:cNvSpPr txBox="1">
            <a:spLocks/>
          </p:cNvSpPr>
          <p:nvPr/>
        </p:nvSpPr>
        <p:spPr>
          <a:xfrm>
            <a:off x="734480" y="2388314"/>
            <a:ext cx="3344779" cy="3737669"/>
          </a:xfrm>
          <a:prstGeom prst="rect">
            <a:avLst/>
          </a:prstGeom>
          <a:noFill/>
          <a:ln w="28575">
            <a:solidFill>
              <a:srgbClr val="6B1F7D"/>
            </a:solidFill>
          </a:ln>
        </p:spPr>
        <p:txBody>
          <a:bodyPr vert="horz" lIns="91440" tIns="45720" rIns="91440" bIns="45720" rtlCol="0">
            <a:normAutofit/>
          </a:bodyPr>
          <a:lstStyle>
            <a:lvl1pPr marL="457189" indent="-457189" algn="l" defTabSz="609585" rtl="0" eaLnBrk="1" latinLnBrk="0" hangingPunct="1">
              <a:spcBef>
                <a:spcPts val="1600"/>
              </a:spcBef>
              <a:spcAft>
                <a:spcPts val="800"/>
              </a:spcAft>
              <a:buClr>
                <a:srgbClr val="346691"/>
              </a:buClr>
              <a:buFont typeface="Arial"/>
              <a:buChar char="•"/>
              <a:defRPr sz="2800" kern="1200">
                <a:solidFill>
                  <a:schemeClr val="tx2">
                    <a:lumMod val="75000"/>
                    <a:lumOff val="25000"/>
                  </a:schemeClr>
                </a:solidFill>
                <a:latin typeface="Arial"/>
                <a:ea typeface="+mn-ea"/>
                <a:cs typeface="Arial"/>
              </a:defRPr>
            </a:lvl1pPr>
            <a:lvl2pPr marL="990575" indent="-380990"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ts val="0"/>
              </a:spcBef>
              <a:spcAft>
                <a:spcPts val="800"/>
              </a:spcAft>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ts val="0"/>
              </a:spcBef>
              <a:spcAft>
                <a:spcPts val="800"/>
              </a:spcAft>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43834" marR="0" lvl="0" indent="-243834" algn="l" defTabSz="609570" rtl="0" eaLnBrk="1" fontAlgn="auto" latinLnBrk="0" hangingPunct="1">
              <a:lnSpc>
                <a:spcPct val="100000"/>
              </a:lnSpc>
              <a:spcBef>
                <a:spcPts val="1200"/>
              </a:spcBef>
              <a:spcAft>
                <a:spcPts val="0"/>
              </a:spcAft>
              <a:buClr>
                <a:srgbClr val="346691"/>
              </a:buClr>
              <a:buSzTx/>
              <a:buFont typeface="Arial"/>
              <a:buNone/>
              <a:tabLst/>
              <a:defRPr/>
            </a:pPr>
            <a:endParaRPr kumimoji="0" lang="en-US" sz="1867" b="0" i="0" u="none" strike="noStrike" kern="1200" cap="none" spc="0" normalizeH="0" baseline="30000" noProof="0" dirty="0">
              <a:ln>
                <a:noFill/>
              </a:ln>
              <a:solidFill>
                <a:srgbClr val="000000">
                  <a:lumMod val="75000"/>
                  <a:lumOff val="25000"/>
                </a:srgbClr>
              </a:solidFill>
              <a:effectLst/>
              <a:uLnTx/>
              <a:uFillTx/>
              <a:latin typeface="Arial"/>
              <a:ea typeface="+mn-ea"/>
              <a:cs typeface="Arial"/>
            </a:endParaRPr>
          </a:p>
          <a:p>
            <a:pPr marL="243834" marR="0" lvl="0" indent="-243834" algn="l" defTabSz="609570" rtl="0" eaLnBrk="1" fontAlgn="auto" latinLnBrk="0" hangingPunct="1">
              <a:lnSpc>
                <a:spcPct val="100000"/>
              </a:lnSpc>
              <a:spcBef>
                <a:spcPts val="1800"/>
              </a:spcBef>
              <a:spcAft>
                <a:spcPts val="0"/>
              </a:spcAft>
              <a:buClr>
                <a:srgbClr val="6B1F7D"/>
              </a:buClr>
              <a:buSzTx/>
              <a:buFont typeface="Wingdings" panose="05000000000000000000" pitchFamily="2" charset="2"/>
              <a:buChar char="§"/>
              <a:tabLst/>
              <a:defRPr/>
            </a:pPr>
            <a:r>
              <a:rPr kumimoji="0" lang="en-US" sz="1867" b="1" i="0" u="none" strike="noStrike" kern="1200" cap="none" spc="0" normalizeH="0" baseline="0" noProof="0" dirty="0">
                <a:ln>
                  <a:noFill/>
                </a:ln>
                <a:solidFill>
                  <a:srgbClr val="000000">
                    <a:lumMod val="75000"/>
                    <a:lumOff val="25000"/>
                  </a:srgbClr>
                </a:solidFill>
                <a:effectLst/>
                <a:uLnTx/>
                <a:uFillTx/>
                <a:latin typeface="Arial"/>
                <a:ea typeface="+mn-ea"/>
                <a:cs typeface="Arial"/>
              </a:rPr>
              <a:t>First-line therapy </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for patients with ARPI-naïve </a:t>
            </a:r>
            <a:r>
              <a:rPr kumimoji="0" lang="en-US" sz="1867" b="0" i="0" u="none" strike="noStrike" kern="1200" cap="none" spc="0" normalizeH="0" baseline="0" noProof="0" dirty="0" err="1">
                <a:ln>
                  <a:noFill/>
                </a:ln>
                <a:solidFill>
                  <a:srgbClr val="000000">
                    <a:lumMod val="75000"/>
                    <a:lumOff val="25000"/>
                  </a:srgbClr>
                </a:solidFill>
                <a:effectLst/>
                <a:uLnTx/>
                <a:uFillTx/>
                <a:latin typeface="Arial"/>
                <a:ea typeface="+mn-ea"/>
                <a:cs typeface="Arial"/>
              </a:rPr>
              <a:t>mAPMR</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PC and known or suspected </a:t>
            </a:r>
            <a:r>
              <a:rPr kumimoji="0" lang="en-US" sz="1867" b="1" i="1" u="none" strike="noStrike" kern="1200" cap="none" spc="0" normalizeH="0" baseline="0" noProof="0" dirty="0">
                <a:ln>
                  <a:noFill/>
                </a:ln>
                <a:solidFill>
                  <a:srgbClr val="346691"/>
                </a:solidFill>
                <a:effectLst/>
                <a:uLnTx/>
                <a:uFillTx/>
                <a:latin typeface="Arial"/>
                <a:ea typeface="+mn-ea"/>
                <a:cs typeface="Arial"/>
              </a:rPr>
              <a:t>BRCA</a:t>
            </a:r>
            <a:r>
              <a:rPr kumimoji="0" lang="en-US" sz="1867" b="1" i="0" u="none" strike="noStrike" kern="1200" cap="none" spc="0" normalizeH="0" baseline="0" noProof="0" dirty="0">
                <a:ln>
                  <a:noFill/>
                </a:ln>
                <a:solidFill>
                  <a:srgbClr val="346691"/>
                </a:solidFill>
                <a:effectLst/>
                <a:uLnTx/>
                <a:uFillTx/>
                <a:latin typeface="Arial"/>
                <a:ea typeface="+mn-ea"/>
                <a:cs typeface="Arial"/>
              </a:rPr>
              <a:t> alterations</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a:t>
            </a:r>
          </a:p>
          <a:p>
            <a:pPr marL="243834" marR="0" lvl="0" indent="-243834" algn="l" defTabSz="609570" rtl="0" eaLnBrk="1" fontAlgn="auto" latinLnBrk="0" hangingPunct="1">
              <a:lnSpc>
                <a:spcPct val="100000"/>
              </a:lnSpc>
              <a:spcBef>
                <a:spcPts val="1800"/>
              </a:spcBef>
              <a:spcAft>
                <a:spcPts val="0"/>
              </a:spcAft>
              <a:buClr>
                <a:srgbClr val="6B1F7D"/>
              </a:buClr>
              <a:buSzTx/>
              <a:buFont typeface="Wingdings" panose="05000000000000000000" pitchFamily="2" charset="2"/>
              <a:buChar char="§"/>
              <a:tabLst/>
              <a:defRPr/>
            </a:pP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Prior </a:t>
            </a:r>
            <a:r>
              <a:rPr kumimoji="0" lang="en-US" sz="1867" b="1" i="0" u="none" strike="noStrike" kern="1200" cap="none" spc="0" normalizeH="0" baseline="0" noProof="0" dirty="0">
                <a:ln>
                  <a:noFill/>
                </a:ln>
                <a:solidFill>
                  <a:srgbClr val="000000">
                    <a:lumMod val="75000"/>
                    <a:lumOff val="25000"/>
                  </a:srgbClr>
                </a:solidFill>
                <a:effectLst/>
                <a:uLnTx/>
                <a:uFillTx/>
                <a:latin typeface="Arial"/>
                <a:ea typeface="+mn-ea"/>
                <a:cs typeface="Arial"/>
              </a:rPr>
              <a:t>docetaxel</a:t>
            </a:r>
            <a:r>
              <a:rPr kumimoji="0" lang="en-US" sz="1867" b="0" i="0" u="none" strike="noStrike" kern="1200" cap="none" spc="0" normalizeH="0" baseline="0" noProof="0" dirty="0">
                <a:ln>
                  <a:noFill/>
                </a:ln>
                <a:solidFill>
                  <a:srgbClr val="000000">
                    <a:lumMod val="75000"/>
                    <a:lumOff val="25000"/>
                  </a:srgbClr>
                </a:solidFill>
                <a:effectLst/>
                <a:uLnTx/>
                <a:uFillTx/>
                <a:latin typeface="Arial"/>
                <a:ea typeface="+mn-ea"/>
                <a:cs typeface="Arial"/>
              </a:rPr>
              <a:t> for mCSPC permitted</a:t>
            </a:r>
          </a:p>
        </p:txBody>
      </p:sp>
      <p:sp>
        <p:nvSpPr>
          <p:cNvPr id="8" name="TextBox 7">
            <a:extLst>
              <a:ext uri="{FF2B5EF4-FFF2-40B4-BE49-F238E27FC236}">
                <a16:creationId xmlns:a16="http://schemas.microsoft.com/office/drawing/2014/main" id="{089A1B8D-95FF-4527-D8EF-54284E6384BD}"/>
              </a:ext>
            </a:extLst>
          </p:cNvPr>
          <p:cNvSpPr txBox="1"/>
          <p:nvPr/>
        </p:nvSpPr>
        <p:spPr>
          <a:xfrm>
            <a:off x="8753457" y="2022865"/>
            <a:ext cx="2485684" cy="83099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9233D"/>
                </a:solidFill>
                <a:effectLst/>
                <a:uLnTx/>
                <a:uFillTx/>
                <a:latin typeface="Arial" panose="020B0604020202020204" pitchFamily="34" charset="0"/>
                <a:ea typeface="+mn-ea"/>
                <a:cs typeface="Arial" panose="020B0604020202020204" pitchFamily="34" charset="0"/>
              </a:rPr>
              <a:t>Talazoparib + enzalutamide</a:t>
            </a:r>
            <a:r>
              <a:rPr kumimoji="0" lang="en-US" sz="2400" b="0" i="0" u="none" strike="noStrike" kern="1200" cap="none" spc="0" normalizeH="0" baseline="30000" noProof="0" dirty="0">
                <a:ln>
                  <a:noFill/>
                </a:ln>
                <a:solidFill>
                  <a:srgbClr val="A9233D"/>
                </a:solidFill>
                <a:effectLst/>
                <a:uLnTx/>
                <a:uFillTx/>
                <a:latin typeface="Arial" panose="020B0604020202020204" pitchFamily="34" charset="0"/>
                <a:ea typeface="+mn-ea"/>
                <a:cs typeface="Arial" panose="020B0604020202020204" pitchFamily="34" charset="0"/>
              </a:rPr>
              <a:t>3</a:t>
            </a:r>
          </a:p>
        </p:txBody>
      </p:sp>
      <p:sp>
        <p:nvSpPr>
          <p:cNvPr id="9" name="TextBox 8">
            <a:extLst>
              <a:ext uri="{FF2B5EF4-FFF2-40B4-BE49-F238E27FC236}">
                <a16:creationId xmlns:a16="http://schemas.microsoft.com/office/drawing/2014/main" id="{0C68ACE0-F904-B4F4-6D61-2A51AC536B92}"/>
              </a:ext>
            </a:extLst>
          </p:cNvPr>
          <p:cNvSpPr txBox="1"/>
          <p:nvPr/>
        </p:nvSpPr>
        <p:spPr>
          <a:xfrm>
            <a:off x="4853158" y="2044811"/>
            <a:ext cx="2485684" cy="83099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Niraparib + AAP</a:t>
            </a:r>
            <a:r>
              <a:rPr kumimoji="0" lang="en-US" sz="2400" b="0" i="0" u="none" strike="noStrike" kern="1200" cap="none" spc="0" normalizeH="0" baseline="30000" noProof="0" dirty="0">
                <a:ln>
                  <a:noFill/>
                </a:ln>
                <a:solidFill>
                  <a:srgbClr val="008000"/>
                </a:solidFill>
                <a:effectLst/>
                <a:uLnTx/>
                <a:uFillTx/>
                <a:latin typeface="Arial" panose="020B0604020202020204" pitchFamily="34" charset="0"/>
                <a:ea typeface="+mn-ea"/>
                <a:cs typeface="Arial" panose="020B0604020202020204" pitchFamily="34" charset="0"/>
              </a:rPr>
              <a:t>2</a:t>
            </a:r>
          </a:p>
        </p:txBody>
      </p:sp>
      <p:sp>
        <p:nvSpPr>
          <p:cNvPr id="10" name="TextBox 9">
            <a:extLst>
              <a:ext uri="{FF2B5EF4-FFF2-40B4-BE49-F238E27FC236}">
                <a16:creationId xmlns:a16="http://schemas.microsoft.com/office/drawing/2014/main" id="{A077A74F-68F4-5FB2-E3DC-E8CA5322AE1F}"/>
              </a:ext>
            </a:extLst>
          </p:cNvPr>
          <p:cNvSpPr txBox="1"/>
          <p:nvPr/>
        </p:nvSpPr>
        <p:spPr>
          <a:xfrm>
            <a:off x="1164027" y="2030223"/>
            <a:ext cx="2485684" cy="830997"/>
          </a:xfrm>
          <a:prstGeom prst="rect">
            <a:avLst/>
          </a:prstGeom>
          <a:solidFill>
            <a:schemeClr val="bg1"/>
          </a:solid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B1F7D"/>
                </a:solidFill>
                <a:effectLst/>
                <a:uLnTx/>
                <a:uFillTx/>
                <a:latin typeface="Arial" panose="020B0604020202020204" pitchFamily="34" charset="0"/>
                <a:ea typeface="+mn-ea"/>
                <a:cs typeface="Arial" panose="020B0604020202020204" pitchFamily="34" charset="0"/>
              </a:rPr>
              <a:t>Olaparib + AAP</a:t>
            </a:r>
            <a:r>
              <a:rPr kumimoji="0" lang="en-US" sz="2400" b="0" i="0" u="none" strike="noStrike" kern="1200" cap="none" spc="0" normalizeH="0" baseline="30000" noProof="0" dirty="0">
                <a:ln>
                  <a:noFill/>
                </a:ln>
                <a:solidFill>
                  <a:srgbClr val="6B1F7D"/>
                </a:solidFill>
                <a:effectLst/>
                <a:uLnTx/>
                <a:uFillTx/>
                <a:latin typeface="Arial" panose="020B0604020202020204" pitchFamily="34" charset="0"/>
                <a:ea typeface="+mn-ea"/>
                <a:cs typeface="Arial" panose="020B0604020202020204" pitchFamily="34" charset="0"/>
              </a:rPr>
              <a:t>1</a:t>
            </a:r>
          </a:p>
        </p:txBody>
      </p:sp>
      <p:sp>
        <p:nvSpPr>
          <p:cNvPr id="12" name="Rectangle 11">
            <a:extLst>
              <a:ext uri="{FF2B5EF4-FFF2-40B4-BE49-F238E27FC236}">
                <a16:creationId xmlns:a16="http://schemas.microsoft.com/office/drawing/2014/main" id="{435AC647-CFA6-B1FB-D34B-A71E94B0D867}"/>
              </a:ext>
            </a:extLst>
          </p:cNvPr>
          <p:cNvSpPr/>
          <p:nvPr/>
        </p:nvSpPr>
        <p:spPr>
          <a:xfrm>
            <a:off x="561051" y="395043"/>
            <a:ext cx="11141347" cy="1487580"/>
          </a:xfrm>
          <a:prstGeom prst="rect">
            <a:avLst/>
          </a:prstGeom>
          <a:no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Text Placeholder 7">
            <a:extLst>
              <a:ext uri="{FF2B5EF4-FFF2-40B4-BE49-F238E27FC236}">
                <a16:creationId xmlns:a16="http://schemas.microsoft.com/office/drawing/2014/main" id="{E40C1726-4DDC-B485-96F1-6E15E78522B9}"/>
              </a:ext>
            </a:extLst>
          </p:cNvPr>
          <p:cNvSpPr txBox="1">
            <a:spLocks/>
          </p:cNvSpPr>
          <p:nvPr/>
        </p:nvSpPr>
        <p:spPr>
          <a:xfrm>
            <a:off x="2665510" y="151131"/>
            <a:ext cx="6932429" cy="431991"/>
          </a:xfrm>
          <a:prstGeom prst="rect">
            <a:avLst/>
          </a:prstGeom>
          <a:solidFill>
            <a:schemeClr val="bg1"/>
          </a:solidFill>
        </p:spPr>
        <p:txBody>
          <a:bodyPr>
            <a:noAutofit/>
          </a:bodyPr>
          <a:lstStyle>
            <a:lvl1pPr marL="0" indent="0" algn="ctr" defTabSz="609585" rtl="0" eaLnBrk="1" latinLnBrk="0" hangingPunct="1">
              <a:spcBef>
                <a:spcPts val="200"/>
              </a:spcBef>
              <a:spcAft>
                <a:spcPts val="800"/>
              </a:spcAft>
              <a:buClr>
                <a:srgbClr val="346691"/>
              </a:buClr>
              <a:buFont typeface="Arial"/>
              <a:buNone/>
              <a:defRPr sz="1800" b="1" kern="1200">
                <a:solidFill>
                  <a:schemeClr val="tx1">
                    <a:lumMod val="75000"/>
                    <a:lumOff val="25000"/>
                  </a:schemeClr>
                </a:solidFill>
                <a:latin typeface="Arial"/>
                <a:ea typeface="+mn-ea"/>
                <a:cs typeface="Arial"/>
              </a:defRPr>
            </a:lvl1pPr>
            <a:lvl2pPr marL="990575" indent="-380990" algn="l" defTabSz="609585" rtl="0" eaLnBrk="1" latinLnBrk="0" hangingPunct="1">
              <a:spcBef>
                <a:spcPts val="200"/>
              </a:spcBef>
              <a:spcAft>
                <a:spcPts val="800"/>
              </a:spcAft>
              <a:buClr>
                <a:srgbClr val="346691"/>
              </a:buClr>
              <a:buFont typeface="Arial"/>
              <a:buChar char="–"/>
              <a:defRPr sz="2000" kern="1200">
                <a:solidFill>
                  <a:schemeClr val="tx1">
                    <a:lumMod val="75000"/>
                    <a:lumOff val="25000"/>
                  </a:schemeClr>
                </a:solidFill>
                <a:latin typeface="Arial"/>
                <a:ea typeface="+mn-ea"/>
                <a:cs typeface="Arial"/>
              </a:defRPr>
            </a:lvl2pPr>
            <a:lvl3pPr marL="1523962" indent="-304792" algn="l" defTabSz="609585" rtl="0" eaLnBrk="1" latinLnBrk="0" hangingPunct="1">
              <a:spcBef>
                <a:spcPts val="200"/>
              </a:spcBef>
              <a:spcAft>
                <a:spcPts val="800"/>
              </a:spcAft>
              <a:buClr>
                <a:srgbClr val="346691"/>
              </a:buClr>
              <a:buFont typeface="Wingdings" panose="05000000000000000000" pitchFamily="2" charset="2"/>
              <a:buChar char="§"/>
              <a:defRPr sz="2000" kern="1200">
                <a:solidFill>
                  <a:schemeClr val="tx1">
                    <a:lumMod val="75000"/>
                    <a:lumOff val="25000"/>
                  </a:schemeClr>
                </a:solidFill>
                <a:latin typeface="Arial"/>
                <a:ea typeface="+mn-ea"/>
                <a:cs typeface="Arial"/>
              </a:defRPr>
            </a:lvl3pPr>
            <a:lvl4pPr marL="2133547" indent="-304792" algn="l" defTabSz="609585" rtl="0" eaLnBrk="1" latinLnBrk="0" hangingPunct="1">
              <a:spcBef>
                <a:spcPts val="200"/>
              </a:spcBef>
              <a:spcAft>
                <a:spcPts val="800"/>
              </a:spcAft>
              <a:buClr>
                <a:srgbClr val="346691"/>
              </a:buClr>
              <a:buFont typeface="Courier New" panose="02070309020205020404" pitchFamily="49" charset="0"/>
              <a:buChar char="o"/>
              <a:defRPr sz="2000" kern="1200">
                <a:solidFill>
                  <a:schemeClr val="tx1">
                    <a:lumMod val="75000"/>
                    <a:lumOff val="25000"/>
                  </a:schemeClr>
                </a:solidFill>
                <a:latin typeface="Arial"/>
                <a:ea typeface="+mn-ea"/>
                <a:cs typeface="Arial"/>
              </a:defRPr>
            </a:lvl4pPr>
            <a:lvl5pPr marL="2743131" indent="-304792" algn="l" defTabSz="609585" rtl="0" eaLnBrk="1" latinLnBrk="0" hangingPunct="1">
              <a:spcBef>
                <a:spcPts val="200"/>
              </a:spcBef>
              <a:spcAft>
                <a:spcPts val="800"/>
              </a:spcAft>
              <a:buClr>
                <a:srgbClr val="346691"/>
              </a:buClr>
              <a:buFont typeface="Arial"/>
              <a:buChar char="»"/>
              <a:defRPr sz="1800" kern="1200">
                <a:solidFill>
                  <a:schemeClr val="tx1">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200"/>
              </a:spcBef>
              <a:spcAft>
                <a:spcPts val="800"/>
              </a:spcAft>
              <a:buClr>
                <a:srgbClr val="346691"/>
              </a:buClr>
              <a:buSzTx/>
              <a:buFont typeface="Arial"/>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Arial"/>
                <a:ea typeface="+mn-ea"/>
                <a:cs typeface="Arial"/>
              </a:rPr>
              <a:t>PARP Inhibitor + AR Pathway Inhibitor</a:t>
            </a:r>
            <a:endParaRPr kumimoji="0" lang="en-US" sz="2800" b="1" i="0" u="none" strike="noStrike" kern="1200" cap="none" spc="0" normalizeH="0" baseline="0" noProof="0" dirty="0">
              <a:ln>
                <a:noFill/>
              </a:ln>
              <a:solidFill>
                <a:srgbClr val="346691"/>
              </a:solidFill>
              <a:effectLst/>
              <a:uLnTx/>
              <a:uFillTx/>
              <a:latin typeface="Arial"/>
              <a:ea typeface="+mn-ea"/>
              <a:cs typeface="Arial"/>
            </a:endParaRPr>
          </a:p>
        </p:txBody>
      </p:sp>
      <p:sp>
        <p:nvSpPr>
          <p:cNvPr id="14" name="TextBox 13">
            <a:extLst>
              <a:ext uri="{FF2B5EF4-FFF2-40B4-BE49-F238E27FC236}">
                <a16:creationId xmlns:a16="http://schemas.microsoft.com/office/drawing/2014/main" id="{40D81E39-FC64-01EE-83B6-2036D4143E59}"/>
              </a:ext>
            </a:extLst>
          </p:cNvPr>
          <p:cNvSpPr txBox="1"/>
          <p:nvPr/>
        </p:nvSpPr>
        <p:spPr>
          <a:xfrm>
            <a:off x="803040" y="583122"/>
            <a:ext cx="10657368" cy="1277273"/>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300"/>
              </a:spcAft>
              <a:buClrTx/>
              <a:buSzTx/>
              <a:buFontTx/>
              <a:buNone/>
              <a:tabLst/>
              <a:defRPr/>
            </a:pPr>
            <a:r>
              <a:rPr kumimoji="0" lang="en-US" sz="2400" b="0" i="0" u="none" strike="noStrike" kern="1200" cap="none" spc="0" normalizeH="0" baseline="0" noProof="0" dirty="0">
                <a:ln>
                  <a:noFill/>
                </a:ln>
                <a:solidFill>
                  <a:srgbClr val="44546A">
                    <a:lumMod val="75000"/>
                    <a:lumOff val="25000"/>
                  </a:srgbClr>
                </a:solidFill>
                <a:effectLst/>
                <a:uLnTx/>
                <a:uFillTx/>
                <a:latin typeface="Calibri" panose="020F0502020204030204"/>
                <a:ea typeface="+mn-ea"/>
                <a:cs typeface="+mn-cs"/>
              </a:rPr>
              <a:t>Rationale: Pre-clinical synergy</a:t>
            </a:r>
          </a:p>
          <a:p>
            <a:pPr marL="800080" marR="0" lvl="1" indent="-342891" algn="l" defTabSz="914377" rtl="0" eaLnBrk="1" fontAlgn="auto" latinLnBrk="0" hangingPunct="1">
              <a:lnSpc>
                <a:spcPct val="100000"/>
              </a:lnSpc>
              <a:spcBef>
                <a:spcPts val="0"/>
              </a:spcBef>
              <a:spcAft>
                <a:spcPts val="300"/>
              </a:spcAft>
              <a:buClr>
                <a:prstClr val="black">
                  <a:lumMod val="90000"/>
                  <a:lumOff val="10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lumMod val="75000"/>
                    <a:lumOff val="25000"/>
                  </a:srgbClr>
                </a:solidFill>
                <a:effectLst/>
                <a:uLnTx/>
                <a:uFillTx/>
                <a:latin typeface="Calibri" panose="020F0502020204030204"/>
                <a:ea typeface="+mn-ea"/>
                <a:cs typeface="+mn-cs"/>
              </a:rPr>
              <a:t>PARP is a transcriptional co-activator of AR</a:t>
            </a:r>
          </a:p>
          <a:p>
            <a:pPr marL="800080" marR="0" lvl="1" indent="-342891" algn="l" defTabSz="914377" rtl="0" eaLnBrk="1" fontAlgn="auto" latinLnBrk="0" hangingPunct="1">
              <a:lnSpc>
                <a:spcPct val="100000"/>
              </a:lnSpc>
              <a:spcBef>
                <a:spcPts val="0"/>
              </a:spcBef>
              <a:spcAft>
                <a:spcPts val="600"/>
              </a:spcAft>
              <a:buClr>
                <a:prstClr val="black">
                  <a:lumMod val="90000"/>
                  <a:lumOff val="10000"/>
                </a:prstClr>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44546A">
                    <a:lumMod val="75000"/>
                    <a:lumOff val="25000"/>
                  </a:srgbClr>
                </a:solidFill>
                <a:effectLst/>
                <a:uLnTx/>
                <a:uFillTx/>
                <a:latin typeface="Calibri" panose="020F0502020204030204"/>
                <a:ea typeface="+mn-ea"/>
                <a:cs typeface="+mn-cs"/>
              </a:rPr>
              <a:t>AR induces expression of PARP</a:t>
            </a:r>
          </a:p>
        </p:txBody>
      </p:sp>
    </p:spTree>
    <p:extLst>
      <p:ext uri="{BB962C8B-B14F-4D97-AF65-F5344CB8AC3E}">
        <p14:creationId xmlns:p14="http://schemas.microsoft.com/office/powerpoint/2010/main" val="17727077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6CE40-A33F-F3E4-AB6F-BBD6E06978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1DC3C18-EEF8-9DA9-8DF0-0BD6C5484FF5}"/>
              </a:ext>
            </a:extLst>
          </p:cNvPr>
          <p:cNvSpPr>
            <a:spLocks noGrp="1"/>
          </p:cNvSpPr>
          <p:nvPr>
            <p:ph type="title"/>
          </p:nvPr>
        </p:nvSpPr>
        <p:spPr/>
        <p:txBody>
          <a:bodyPr>
            <a:normAutofit/>
          </a:bodyPr>
          <a:lstStyle/>
          <a:p>
            <a:r>
              <a:rPr lang="en-US" dirty="0"/>
              <a:t>Summary of Combination PARPi Regimens</a:t>
            </a:r>
          </a:p>
        </p:txBody>
      </p:sp>
      <p:graphicFrame>
        <p:nvGraphicFramePr>
          <p:cNvPr id="6" name="Table 6">
            <a:extLst>
              <a:ext uri="{FF2B5EF4-FFF2-40B4-BE49-F238E27FC236}">
                <a16:creationId xmlns:a16="http://schemas.microsoft.com/office/drawing/2014/main" id="{229A3053-2668-D269-5EAB-FB915851D273}"/>
              </a:ext>
            </a:extLst>
          </p:cNvPr>
          <p:cNvGraphicFramePr>
            <a:graphicFrameLocks noGrp="1"/>
          </p:cNvGraphicFramePr>
          <p:nvPr>
            <p:ph idx="4294967295"/>
          </p:nvPr>
        </p:nvGraphicFramePr>
        <p:xfrm>
          <a:off x="0" y="774700"/>
          <a:ext cx="11654466" cy="5441443"/>
        </p:xfrm>
        <a:graphic>
          <a:graphicData uri="http://schemas.openxmlformats.org/drawingml/2006/table">
            <a:tbl>
              <a:tblPr firstRow="1" bandRow="1">
                <a:tableStyleId>{6E25E649-3F16-4E02-A733-19D2CDBF48F0}</a:tableStyleId>
              </a:tblPr>
              <a:tblGrid>
                <a:gridCol w="1055065">
                  <a:extLst>
                    <a:ext uri="{9D8B030D-6E8A-4147-A177-3AD203B41FA5}">
                      <a16:colId xmlns:a16="http://schemas.microsoft.com/office/drawing/2014/main" val="1089277413"/>
                    </a:ext>
                  </a:extLst>
                </a:gridCol>
                <a:gridCol w="3330055">
                  <a:extLst>
                    <a:ext uri="{9D8B030D-6E8A-4147-A177-3AD203B41FA5}">
                      <a16:colId xmlns:a16="http://schemas.microsoft.com/office/drawing/2014/main" val="1844210125"/>
                    </a:ext>
                  </a:extLst>
                </a:gridCol>
                <a:gridCol w="3541595">
                  <a:extLst>
                    <a:ext uri="{9D8B030D-6E8A-4147-A177-3AD203B41FA5}">
                      <a16:colId xmlns:a16="http://schemas.microsoft.com/office/drawing/2014/main" val="1831135038"/>
                    </a:ext>
                  </a:extLst>
                </a:gridCol>
                <a:gridCol w="3727751">
                  <a:extLst>
                    <a:ext uri="{9D8B030D-6E8A-4147-A177-3AD203B41FA5}">
                      <a16:colId xmlns:a16="http://schemas.microsoft.com/office/drawing/2014/main" val="3591615259"/>
                    </a:ext>
                  </a:extLst>
                </a:gridCol>
              </a:tblGrid>
              <a:tr h="277723">
                <a:tc>
                  <a:txBody>
                    <a:bodyPr/>
                    <a:lstStyle/>
                    <a:p>
                      <a:endParaRPr lang="en-US" sz="1200" b="1" dirty="0"/>
                    </a:p>
                  </a:txBody>
                  <a:tcPr>
                    <a:solidFill>
                      <a:schemeClr val="accent1">
                        <a:lumMod val="50000"/>
                      </a:schemeClr>
                    </a:solidFill>
                  </a:tcPr>
                </a:tc>
                <a:tc>
                  <a:txBody>
                    <a:bodyPr/>
                    <a:lstStyle/>
                    <a:p>
                      <a:pPr algn="ctr"/>
                      <a:r>
                        <a:rPr lang="en-US" sz="1200" b="1" dirty="0"/>
                        <a:t>Olaparib + AAP</a:t>
                      </a:r>
                      <a:r>
                        <a:rPr lang="en-US" sz="1200" b="1" baseline="30000" dirty="0"/>
                        <a:t>1,2</a:t>
                      </a:r>
                      <a:endParaRPr lang="en-US" sz="1200" b="1" dirty="0"/>
                    </a:p>
                  </a:txBody>
                  <a:tcPr anchor="ctr">
                    <a:solidFill>
                      <a:schemeClr val="accent1">
                        <a:lumMod val="50000"/>
                      </a:schemeClr>
                    </a:solidFill>
                  </a:tcPr>
                </a:tc>
                <a:tc>
                  <a:txBody>
                    <a:bodyPr/>
                    <a:lstStyle/>
                    <a:p>
                      <a:pPr algn="ctr"/>
                      <a:r>
                        <a:rPr lang="en-US" sz="1200" b="1" dirty="0"/>
                        <a:t>Niraparib + AAP</a:t>
                      </a:r>
                      <a:r>
                        <a:rPr lang="en-US" sz="1200" b="1" baseline="30000" dirty="0"/>
                        <a:t>3,4</a:t>
                      </a:r>
                      <a:endParaRPr lang="en-US" sz="1200" b="1" dirty="0"/>
                    </a:p>
                  </a:txBody>
                  <a:tcPr anchor="ctr">
                    <a:solidFill>
                      <a:schemeClr val="accent1">
                        <a:lumMod val="50000"/>
                      </a:schemeClr>
                    </a:solidFill>
                  </a:tcPr>
                </a:tc>
                <a:tc>
                  <a:txBody>
                    <a:bodyPr/>
                    <a:lstStyle/>
                    <a:p>
                      <a:pPr algn="ctr"/>
                      <a:r>
                        <a:rPr lang="en-US" sz="1200" b="1" dirty="0"/>
                        <a:t>Talazoparib + Enzalutamide</a:t>
                      </a:r>
                      <a:r>
                        <a:rPr lang="en-US" sz="1200" b="1" baseline="30000" dirty="0"/>
                        <a:t>5-7</a:t>
                      </a:r>
                      <a:endParaRPr lang="en-US" sz="1200" b="1" dirty="0"/>
                    </a:p>
                  </a:txBody>
                  <a:tcPr anchor="ctr">
                    <a:solidFill>
                      <a:schemeClr val="accent1">
                        <a:lumMod val="50000"/>
                      </a:schemeClr>
                    </a:solidFill>
                  </a:tcPr>
                </a:tc>
                <a:extLst>
                  <a:ext uri="{0D108BD9-81ED-4DB2-BD59-A6C34878D82A}">
                    <a16:rowId xmlns:a16="http://schemas.microsoft.com/office/drawing/2014/main" val="866966467"/>
                  </a:ext>
                </a:extLst>
              </a:tr>
              <a:tr h="427879">
                <a:tc>
                  <a:txBody>
                    <a:bodyPr/>
                    <a:lstStyle/>
                    <a:p>
                      <a:r>
                        <a:rPr lang="en-US" sz="1200" b="1" dirty="0">
                          <a:solidFill>
                            <a:schemeClr val="tx2"/>
                          </a:solidFill>
                          <a:latin typeface="+mn-lt"/>
                        </a:rPr>
                        <a:t>PC Approvals</a:t>
                      </a:r>
                    </a:p>
                  </a:txBody>
                  <a:tcPr anchor="ctr"/>
                </a:tc>
                <a:tc>
                  <a:txBody>
                    <a:bodyPr/>
                    <a:lstStyle/>
                    <a:p>
                      <a:pPr algn="ctr"/>
                      <a:r>
                        <a:rPr lang="en-US" sz="1200" b="1" i="1" dirty="0">
                          <a:solidFill>
                            <a:schemeClr val="tx2"/>
                          </a:solidFill>
                          <a:latin typeface="+mn-lt"/>
                        </a:rPr>
                        <a:t>BRCA</a:t>
                      </a:r>
                      <a:r>
                        <a:rPr lang="en-US" sz="1200" b="1" i="0" dirty="0">
                          <a:solidFill>
                            <a:schemeClr val="tx2"/>
                          </a:solidFill>
                          <a:latin typeface="+mn-lt"/>
                        </a:rPr>
                        <a:t>-mutated </a:t>
                      </a:r>
                      <a:r>
                        <a:rPr lang="en-US" sz="1200" b="1" i="0" dirty="0" err="1">
                          <a:solidFill>
                            <a:schemeClr val="tx2"/>
                          </a:solidFill>
                          <a:latin typeface="+mn-lt"/>
                        </a:rPr>
                        <a:t>mAPMR</a:t>
                      </a:r>
                      <a:r>
                        <a:rPr lang="en-US" sz="1200" b="1" i="0" dirty="0">
                          <a:solidFill>
                            <a:schemeClr val="tx2"/>
                          </a:solidFill>
                          <a:latin typeface="+mn-lt"/>
                        </a:rPr>
                        <a:t> PC</a:t>
                      </a:r>
                    </a:p>
                  </a:txBody>
                  <a:tcPr anchor="ctr"/>
                </a:tc>
                <a:tc>
                  <a:txBody>
                    <a:bodyPr/>
                    <a:lstStyle/>
                    <a:p>
                      <a:pPr algn="ctr"/>
                      <a:r>
                        <a:rPr lang="en-US" sz="1200" b="1" i="1" dirty="0">
                          <a:solidFill>
                            <a:schemeClr val="tx2"/>
                          </a:solidFill>
                          <a:latin typeface="+mn-lt"/>
                        </a:rPr>
                        <a:t>BRCA</a:t>
                      </a:r>
                      <a:r>
                        <a:rPr lang="en-US" sz="1200" b="1" i="0" dirty="0">
                          <a:solidFill>
                            <a:schemeClr val="tx2"/>
                          </a:solidFill>
                          <a:latin typeface="+mn-lt"/>
                        </a:rPr>
                        <a:t>-mutated </a:t>
                      </a:r>
                      <a:r>
                        <a:rPr lang="en-US" sz="1200" b="1" i="0" dirty="0" err="1">
                          <a:solidFill>
                            <a:schemeClr val="tx2"/>
                          </a:solidFill>
                          <a:latin typeface="+mn-lt"/>
                        </a:rPr>
                        <a:t>mAPMR</a:t>
                      </a:r>
                      <a:r>
                        <a:rPr lang="en-US" sz="1200" b="1" i="0" dirty="0">
                          <a:solidFill>
                            <a:schemeClr val="tx2"/>
                          </a:solidFill>
                          <a:latin typeface="+mn-lt"/>
                        </a:rPr>
                        <a:t> PC</a:t>
                      </a:r>
                    </a:p>
                  </a:txBody>
                  <a:tcPr anchor="ctr"/>
                </a:tc>
                <a:tc>
                  <a:txBody>
                    <a:bodyPr/>
                    <a:lstStyle/>
                    <a:p>
                      <a:pPr algn="ctr"/>
                      <a:r>
                        <a:rPr lang="en-US" sz="1200" b="1" i="0" dirty="0">
                          <a:solidFill>
                            <a:schemeClr val="tx2"/>
                          </a:solidFill>
                          <a:latin typeface="+mn-lt"/>
                        </a:rPr>
                        <a:t>HRR-gene mutated </a:t>
                      </a:r>
                      <a:r>
                        <a:rPr lang="en-US" sz="1200" b="1" i="0" dirty="0" err="1">
                          <a:solidFill>
                            <a:schemeClr val="tx2"/>
                          </a:solidFill>
                          <a:latin typeface="+mn-lt"/>
                        </a:rPr>
                        <a:t>mAPMR</a:t>
                      </a:r>
                      <a:r>
                        <a:rPr lang="en-US" sz="1200" b="1" i="0" dirty="0">
                          <a:solidFill>
                            <a:schemeClr val="tx2"/>
                          </a:solidFill>
                          <a:latin typeface="+mn-lt"/>
                        </a:rPr>
                        <a:t> PC</a:t>
                      </a:r>
                    </a:p>
                  </a:txBody>
                  <a:tcPr anchor="ctr"/>
                </a:tc>
                <a:extLst>
                  <a:ext uri="{0D108BD9-81ED-4DB2-BD59-A6C34878D82A}">
                    <a16:rowId xmlns:a16="http://schemas.microsoft.com/office/drawing/2014/main" val="1793305553"/>
                  </a:ext>
                </a:extLst>
              </a:tr>
              <a:tr h="833169">
                <a:tc>
                  <a:txBody>
                    <a:bodyPr/>
                    <a:lstStyle/>
                    <a:p>
                      <a:r>
                        <a:rPr lang="en-US" sz="1200" dirty="0">
                          <a:solidFill>
                            <a:schemeClr val="tx2"/>
                          </a:solidFill>
                          <a:latin typeface="+mn-lt"/>
                        </a:rPr>
                        <a:t>Dose</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300 mg olaparib BID plus</a:t>
                      </a:r>
                    </a:p>
                    <a:p>
                      <a:pPr algn="ctr"/>
                      <a:r>
                        <a:rPr lang="en-US" sz="1200" dirty="0">
                          <a:solidFill>
                            <a:schemeClr val="tx2"/>
                          </a:solidFill>
                          <a:latin typeface="+mn-lt"/>
                        </a:rPr>
                        <a:t>1,000 mg abiraterone acetate qday with 5mg prednisone BID</a:t>
                      </a:r>
                    </a:p>
                  </a:txBody>
                  <a:tcPr anchor="ctr"/>
                </a:tc>
                <a:tc>
                  <a:txBody>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200 mg niraparib qday combined with</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1,000 mg abiraterone acetate qday with 10 mg of prednisone daily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 Talazoparib  0.5 mg qday plus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latin typeface="+mn-lt"/>
                        </a:rPr>
                        <a:t>Enzalutamide 160 mg </a:t>
                      </a:r>
                      <a:r>
                        <a:rPr lang="en-US" sz="1200" dirty="0" err="1">
                          <a:solidFill>
                            <a:schemeClr val="tx2"/>
                          </a:solidFill>
                          <a:latin typeface="+mn-lt"/>
                        </a:rPr>
                        <a:t>qday</a:t>
                      </a:r>
                      <a:endParaRPr lang="en-US" sz="1200" dirty="0">
                        <a:solidFill>
                          <a:schemeClr val="tx2"/>
                        </a:solidFill>
                        <a:latin typeface="+mn-lt"/>
                      </a:endParaRPr>
                    </a:p>
                  </a:txBody>
                  <a:tcPr anchor="ctr"/>
                </a:tc>
                <a:extLst>
                  <a:ext uri="{0D108BD9-81ED-4DB2-BD59-A6C34878D82A}">
                    <a16:rowId xmlns:a16="http://schemas.microsoft.com/office/drawing/2014/main" val="814738969"/>
                  </a:ext>
                </a:extLst>
              </a:tr>
              <a:tr h="1758912">
                <a:tc>
                  <a:txBody>
                    <a:bodyPr/>
                    <a:lstStyle/>
                    <a:p>
                      <a:r>
                        <a:rPr lang="en-US" sz="1200" dirty="0">
                          <a:solidFill>
                            <a:schemeClr val="tx2"/>
                          </a:solidFill>
                          <a:latin typeface="+mn-lt"/>
                        </a:rPr>
                        <a:t>Most frequent AEs (≥</a:t>
                      </a:r>
                      <a:r>
                        <a:rPr lang="en-US" sz="700" dirty="0">
                          <a:solidFill>
                            <a:schemeClr val="tx2"/>
                          </a:solidFill>
                          <a:latin typeface="+mn-lt"/>
                        </a:rPr>
                        <a:t> </a:t>
                      </a:r>
                      <a:r>
                        <a:rPr lang="en-US" sz="1200" dirty="0">
                          <a:solidFill>
                            <a:schemeClr val="tx2"/>
                          </a:solidFill>
                          <a:latin typeface="+mn-lt"/>
                        </a:rPr>
                        <a:t>20%), </a:t>
                      </a:r>
                    </a:p>
                    <a:p>
                      <a:r>
                        <a:rPr lang="en-US" sz="1200" dirty="0">
                          <a:solidFill>
                            <a:schemeClr val="tx2"/>
                          </a:solidFill>
                          <a:latin typeface="+mn-lt"/>
                        </a:rPr>
                        <a:t>All Grades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2"/>
                          </a:solidFill>
                          <a:effectLst/>
                          <a:latin typeface="+mn-lt"/>
                          <a:ea typeface="+mn-ea"/>
                          <a:cs typeface="+mn-cs"/>
                        </a:rPr>
                        <a:t>Anemia (50%)</a:t>
                      </a:r>
                      <a:r>
                        <a:rPr lang="en-US" sz="1200" b="0" i="0" kern="1200" dirty="0">
                          <a:solidFill>
                            <a:schemeClr val="tx2"/>
                          </a:solidFill>
                          <a:effectLst/>
                          <a:latin typeface="+mn-lt"/>
                          <a:ea typeface="+mn-ea"/>
                          <a:cs typeface="+mn-cs"/>
                        </a:rPr>
                        <a:t>, fatigue (39%), nausea (31%), Back pain (22%), diarrhea (21%)</a:t>
                      </a:r>
                      <a:endParaRPr lang="en-US" sz="1200" dirty="0">
                        <a:solidFill>
                          <a:schemeClr val="tx2"/>
                        </a:solidFill>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mn-lt"/>
                        </a:rPr>
                        <a:t>Decreased hemoglobin (67%)</a:t>
                      </a:r>
                      <a:r>
                        <a:rPr lang="en-US" sz="1200" dirty="0">
                          <a:solidFill>
                            <a:schemeClr val="tx2"/>
                          </a:solidFill>
                          <a:latin typeface="+mn-lt"/>
                        </a:rPr>
                        <a:t>, decreased lymphocytes (55%), decreased white blood cells (48%), musculoskeletal pain (44%), fatigue (43%), decreased platelets (37%), increased alkaline phosphatase (34%), constipation (34%), hypertension (33%), nausea (33%), decreased neutrophils (32%), increased creatinine (30%), increased potassium (25%), decreased potassium (20%) and increased AST (20%)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2"/>
                          </a:solidFill>
                          <a:effectLst/>
                          <a:latin typeface="+mn-lt"/>
                          <a:ea typeface="+mn-ea"/>
                          <a:cs typeface="+mn-cs"/>
                        </a:rPr>
                        <a:t>Anemia (66%), </a:t>
                      </a:r>
                      <a:r>
                        <a:rPr lang="en-US" sz="1200" b="0" i="0" kern="1200" dirty="0">
                          <a:solidFill>
                            <a:schemeClr val="tx2"/>
                          </a:solidFill>
                          <a:effectLst/>
                          <a:latin typeface="+mn-lt"/>
                          <a:ea typeface="+mn-ea"/>
                          <a:cs typeface="+mn-cs"/>
                        </a:rPr>
                        <a:t>neutropenia (36%), fatigue (34%), thrombocytopenia (25%), back pain (22%), leukopenia (22%), decreased appetite (22%), nausea (21%)</a:t>
                      </a:r>
                    </a:p>
                  </a:txBody>
                  <a:tcPr anchor="ctr"/>
                </a:tc>
                <a:extLst>
                  <a:ext uri="{0D108BD9-81ED-4DB2-BD59-A6C34878D82A}">
                    <a16:rowId xmlns:a16="http://schemas.microsoft.com/office/drawing/2014/main" val="1096888489"/>
                  </a:ext>
                </a:extLst>
              </a:tr>
              <a:tr h="2143760">
                <a:tc>
                  <a:txBody>
                    <a:bodyPr/>
                    <a:lstStyle/>
                    <a:p>
                      <a:r>
                        <a:rPr lang="en-US" sz="1200" dirty="0">
                          <a:solidFill>
                            <a:schemeClr val="tx2"/>
                          </a:solidFill>
                          <a:latin typeface="+mn-lt"/>
                        </a:rPr>
                        <a:t>Clinical Benefit</a:t>
                      </a:r>
                    </a:p>
                  </a:txBody>
                  <a:tcPr/>
                </a:tc>
                <a:tc>
                  <a:txBody>
                    <a:bodyPr/>
                    <a:lstStyle/>
                    <a:p>
                      <a:pPr marL="285750" indent="-285750">
                        <a:buFont typeface="Arial" panose="020B0604020202020204" pitchFamily="34" charset="0"/>
                        <a:buChar char="•"/>
                      </a:pPr>
                      <a:r>
                        <a:rPr lang="en-US" sz="1200" dirty="0">
                          <a:solidFill>
                            <a:schemeClr val="tx2"/>
                          </a:solidFill>
                          <a:latin typeface="+mn-lt"/>
                        </a:rPr>
                        <a:t>34% reduced risk for radiographic progression</a:t>
                      </a:r>
                      <a:r>
                        <a:rPr lang="en-US" sz="1200" baseline="0" dirty="0">
                          <a:solidFill>
                            <a:schemeClr val="tx2"/>
                          </a:solidFill>
                          <a:latin typeface="+mn-lt"/>
                        </a:rPr>
                        <a:t> (</a:t>
                      </a:r>
                      <a:r>
                        <a:rPr lang="en-US" sz="1200" dirty="0">
                          <a:solidFill>
                            <a:schemeClr val="tx2"/>
                          </a:solidFill>
                          <a:latin typeface="+mn-lt"/>
                        </a:rPr>
                        <a:t>overall)</a:t>
                      </a:r>
                    </a:p>
                    <a:p>
                      <a:pPr marL="285750" indent="-285750">
                        <a:buFont typeface="Arial" panose="020B0604020202020204" pitchFamily="34" charset="0"/>
                        <a:buChar char="•"/>
                      </a:pPr>
                      <a:endParaRPr lang="en-US" sz="1200" dirty="0">
                        <a:solidFill>
                          <a:schemeClr val="tx2"/>
                        </a:solidFill>
                        <a:latin typeface="+mn-lt"/>
                      </a:endParaRPr>
                    </a:p>
                    <a:p>
                      <a:pPr marL="285750" indent="-285750">
                        <a:buFont typeface="Arial" panose="020B0604020202020204" pitchFamily="34" charset="0"/>
                        <a:buChar char="•"/>
                      </a:pPr>
                      <a:r>
                        <a:rPr lang="en-US" sz="1200" b="0" i="0" kern="1200" dirty="0">
                          <a:solidFill>
                            <a:schemeClr val="tx2"/>
                          </a:solidFill>
                          <a:effectLst/>
                          <a:latin typeface="+mn-lt"/>
                          <a:ea typeface="+mn-ea"/>
                          <a:cs typeface="+mn-cs"/>
                        </a:rPr>
                        <a:t>In exploratory</a:t>
                      </a:r>
                      <a:r>
                        <a:rPr lang="en-US" sz="1200" b="0" i="1" kern="1200" dirty="0">
                          <a:solidFill>
                            <a:schemeClr val="tx2"/>
                          </a:solidFill>
                          <a:effectLst/>
                          <a:latin typeface="+mn-lt"/>
                          <a:ea typeface="+mn-ea"/>
                          <a:cs typeface="+mn-cs"/>
                        </a:rPr>
                        <a:t> </a:t>
                      </a:r>
                      <a:r>
                        <a:rPr lang="en-US" sz="1200" b="1" i="1" kern="1200" dirty="0">
                          <a:solidFill>
                            <a:schemeClr val="tx2"/>
                          </a:solidFill>
                          <a:effectLst/>
                          <a:latin typeface="+mn-lt"/>
                          <a:ea typeface="+mn-ea"/>
                          <a:cs typeface="+mn-cs"/>
                        </a:rPr>
                        <a:t>BRCA</a:t>
                      </a:r>
                      <a:r>
                        <a:rPr lang="en-US" sz="1200" b="1" i="0" kern="1200" dirty="0">
                          <a:solidFill>
                            <a:schemeClr val="tx2"/>
                          </a:solidFill>
                          <a:effectLst/>
                          <a:latin typeface="+mn-lt"/>
                          <a:ea typeface="+mn-ea"/>
                          <a:cs typeface="+mn-cs"/>
                        </a:rPr>
                        <a:t>m mCRPC subgroup</a:t>
                      </a:r>
                      <a:r>
                        <a:rPr lang="en-US" sz="1200" b="0" i="0" kern="1200" dirty="0">
                          <a:solidFill>
                            <a:schemeClr val="tx2"/>
                          </a:solidFill>
                          <a:effectLst/>
                          <a:latin typeface="+mn-lt"/>
                          <a:ea typeface="+mn-ea"/>
                          <a:cs typeface="+mn-cs"/>
                        </a:rPr>
                        <a:t>:</a:t>
                      </a:r>
                    </a:p>
                    <a:p>
                      <a:pPr marL="895335" lvl="1" indent="-285750">
                        <a:spcBef>
                          <a:spcPts val="300"/>
                        </a:spcBef>
                        <a:spcAft>
                          <a:spcPts val="300"/>
                        </a:spcAft>
                        <a:buFont typeface="Arial" panose="020B0604020202020204" pitchFamily="34" charset="0"/>
                        <a:buChar char="•"/>
                      </a:pPr>
                      <a:r>
                        <a:rPr lang="en-US" sz="1200" b="1" i="0" kern="1200" dirty="0">
                          <a:solidFill>
                            <a:schemeClr val="tx2"/>
                          </a:solidFill>
                          <a:effectLst/>
                          <a:latin typeface="+mn-lt"/>
                          <a:ea typeface="+mn-ea"/>
                          <a:cs typeface="+mn-cs"/>
                        </a:rPr>
                        <a:t>HR for rPFS: 0.24                                 </a:t>
                      </a:r>
                      <a:r>
                        <a:rPr lang="en-US" sz="1200" b="0" i="0" kern="1200" dirty="0">
                          <a:solidFill>
                            <a:schemeClr val="tx2"/>
                          </a:solidFill>
                          <a:effectLst/>
                          <a:latin typeface="+mn-lt"/>
                          <a:ea typeface="+mn-ea"/>
                          <a:cs typeface="+mn-cs"/>
                        </a:rPr>
                        <a:t>(95% CI, 0.12</a:t>
                      </a:r>
                      <a:r>
                        <a:rPr kumimoji="0" lang="en-US" sz="1200" b="0" i="0" u="none" strike="noStrike" kern="0" cap="none" spc="0" normalizeH="0" baseline="0" noProof="0" dirty="0">
                          <a:ln>
                            <a:noFill/>
                          </a:ln>
                          <a:solidFill>
                            <a:schemeClr val="tx2"/>
                          </a:solidFill>
                          <a:effectLst/>
                          <a:uLnTx/>
                          <a:uFillTx/>
                          <a:latin typeface="+mn-lt"/>
                          <a:ea typeface="+mn-ea"/>
                          <a:cs typeface="Arial"/>
                        </a:rPr>
                        <a:t>–</a:t>
                      </a:r>
                      <a:r>
                        <a:rPr lang="en-US" sz="1200" b="0" i="0" kern="1200" dirty="0">
                          <a:solidFill>
                            <a:schemeClr val="tx2"/>
                          </a:solidFill>
                          <a:effectLst/>
                          <a:latin typeface="+mn-lt"/>
                          <a:ea typeface="+mn-ea"/>
                          <a:cs typeface="+mn-cs"/>
                        </a:rPr>
                        <a:t>0.45)</a:t>
                      </a:r>
                    </a:p>
                    <a:p>
                      <a:pPr marL="895335" lvl="1" indent="-285750">
                        <a:spcBef>
                          <a:spcPts val="300"/>
                        </a:spcBef>
                        <a:buFont typeface="Arial" panose="020B0604020202020204" pitchFamily="34" charset="0"/>
                        <a:buChar char="•"/>
                      </a:pPr>
                      <a:r>
                        <a:rPr lang="en-US" sz="1200" b="1" i="0" kern="1200" dirty="0">
                          <a:solidFill>
                            <a:schemeClr val="tx2"/>
                          </a:solidFill>
                          <a:effectLst/>
                          <a:latin typeface="+mn-lt"/>
                          <a:ea typeface="+mn-ea"/>
                          <a:cs typeface="+mn-cs"/>
                        </a:rPr>
                        <a:t>HR for OS: 0.29                                      </a:t>
                      </a:r>
                      <a:r>
                        <a:rPr lang="en-US" sz="1200" b="0" i="0" kern="1200" dirty="0">
                          <a:solidFill>
                            <a:schemeClr val="tx2"/>
                          </a:solidFill>
                          <a:effectLst/>
                          <a:latin typeface="+mn-lt"/>
                          <a:ea typeface="+mn-ea"/>
                          <a:cs typeface="+mn-cs"/>
                        </a:rPr>
                        <a:t>(95% CI, 0.14</a:t>
                      </a:r>
                      <a:r>
                        <a:rPr kumimoji="0" lang="en-US" sz="1200" b="0" i="0" u="none" strike="noStrike" kern="0" cap="none" spc="0" normalizeH="0" baseline="0" noProof="0" dirty="0">
                          <a:ln>
                            <a:noFill/>
                          </a:ln>
                          <a:solidFill>
                            <a:schemeClr val="tx2"/>
                          </a:solidFill>
                          <a:effectLst/>
                          <a:uLnTx/>
                          <a:uFillTx/>
                          <a:latin typeface="+mn-lt"/>
                          <a:ea typeface="+mn-ea"/>
                          <a:cs typeface="Arial"/>
                        </a:rPr>
                        <a:t>–</a:t>
                      </a:r>
                      <a:r>
                        <a:rPr lang="en-US" sz="1200" b="0" i="0" kern="1200" dirty="0">
                          <a:solidFill>
                            <a:schemeClr val="tx2"/>
                          </a:solidFill>
                          <a:effectLst/>
                          <a:latin typeface="+mn-lt"/>
                          <a:ea typeface="+mn-ea"/>
                          <a:cs typeface="+mn-cs"/>
                        </a:rPr>
                        <a:t>0.56)</a:t>
                      </a:r>
                    </a:p>
                    <a:p>
                      <a:pPr marL="285750" indent="-285750">
                        <a:buFont typeface="Arial" panose="020B0604020202020204" pitchFamily="34" charset="0"/>
                        <a:buChar char="•"/>
                      </a:pPr>
                      <a:endParaRPr lang="en-US" sz="1200" dirty="0">
                        <a:solidFill>
                          <a:schemeClr val="tx2"/>
                        </a:solidFill>
                        <a:highlight>
                          <a:srgbClr val="FFFF00"/>
                        </a:highlight>
                        <a:latin typeface="+mn-lt"/>
                      </a:endParaRPr>
                    </a:p>
                  </a:txBody>
                  <a:tcPr/>
                </a:tc>
                <a:tc>
                  <a:txBody>
                    <a:bodyPr/>
                    <a:lstStyle/>
                    <a:p>
                      <a:pPr marL="285750" indent="-285750">
                        <a:spcAft>
                          <a:spcPts val="300"/>
                        </a:spcAft>
                        <a:buFont typeface="Arial" panose="020B0604020202020204" pitchFamily="34" charset="0"/>
                        <a:buChar char="•"/>
                      </a:pPr>
                      <a:r>
                        <a:rPr lang="en-US" sz="1200" dirty="0">
                          <a:solidFill>
                            <a:schemeClr val="tx2"/>
                          </a:solidFill>
                          <a:latin typeface="+mn-lt"/>
                        </a:rPr>
                        <a:t>In the </a:t>
                      </a:r>
                      <a:r>
                        <a:rPr lang="en-US" sz="1200" b="1" i="1" dirty="0">
                          <a:solidFill>
                            <a:schemeClr val="tx2"/>
                          </a:solidFill>
                          <a:latin typeface="+mn-lt"/>
                        </a:rPr>
                        <a:t>BRCA</a:t>
                      </a:r>
                      <a:r>
                        <a:rPr lang="en-US" sz="1200" b="1" dirty="0">
                          <a:solidFill>
                            <a:schemeClr val="tx2"/>
                          </a:solidFill>
                          <a:latin typeface="+mn-lt"/>
                        </a:rPr>
                        <a:t>1/2 subgroup</a:t>
                      </a:r>
                      <a:r>
                        <a:rPr lang="en-US" sz="1200" dirty="0">
                          <a:solidFill>
                            <a:schemeClr val="tx2"/>
                          </a:solidFill>
                          <a:latin typeface="+mn-lt"/>
                        </a:rPr>
                        <a:t>:</a:t>
                      </a:r>
                    </a:p>
                    <a:p>
                      <a:pPr marL="895335" marR="0" lvl="1" indent="-285750" algn="l" defTabSz="609585"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chemeClr val="tx2"/>
                          </a:solidFill>
                          <a:effectLst/>
                          <a:uLnTx/>
                          <a:uFillTx/>
                          <a:latin typeface="+mn-lt"/>
                          <a:ea typeface="+mn-ea"/>
                          <a:cs typeface="Arial" panose="020B0604020202020204" pitchFamily="34" charset="0"/>
                        </a:rPr>
                        <a:t>HR for rPFS: </a:t>
                      </a:r>
                      <a:r>
                        <a:rPr kumimoji="0" lang="en-US" sz="1200" b="1" i="0" u="none" strike="noStrike" kern="0" cap="none" spc="0" normalizeH="0" baseline="0" noProof="0" dirty="0">
                          <a:ln>
                            <a:noFill/>
                          </a:ln>
                          <a:solidFill>
                            <a:schemeClr val="tx2"/>
                          </a:solidFill>
                          <a:effectLst/>
                          <a:uLnTx/>
                          <a:uFillTx/>
                          <a:latin typeface="+mn-lt"/>
                          <a:ea typeface="+mn-ea"/>
                          <a:cs typeface="Arial"/>
                        </a:rPr>
                        <a:t>0.55</a:t>
                      </a:r>
                      <a:br>
                        <a:rPr kumimoji="0" lang="en-US" sz="1200" b="1" i="0" u="none" strike="noStrike" kern="0" cap="none" spc="0" normalizeH="0" baseline="0" noProof="0" dirty="0">
                          <a:ln>
                            <a:noFill/>
                          </a:ln>
                          <a:solidFill>
                            <a:schemeClr val="tx2"/>
                          </a:solidFill>
                          <a:effectLst/>
                          <a:uLnTx/>
                          <a:uFillTx/>
                          <a:latin typeface="+mn-lt"/>
                          <a:ea typeface="+mn-ea"/>
                          <a:cs typeface="Arial"/>
                        </a:rPr>
                      </a:br>
                      <a:r>
                        <a:rPr kumimoji="0" lang="en-US" sz="1200" b="0" i="0" u="none" strike="noStrike" kern="0" cap="none" spc="0" normalizeH="0" baseline="0" noProof="0" dirty="0">
                          <a:ln>
                            <a:noFill/>
                          </a:ln>
                          <a:solidFill>
                            <a:schemeClr val="tx2"/>
                          </a:solidFill>
                          <a:effectLst/>
                          <a:uLnTx/>
                          <a:uFillTx/>
                          <a:latin typeface="+mn-lt"/>
                          <a:ea typeface="+mn-ea"/>
                          <a:cs typeface="Arial"/>
                        </a:rPr>
                        <a:t>(95% CI, 0.39–0.78); </a:t>
                      </a:r>
                      <a:r>
                        <a:rPr kumimoji="0" lang="en-US" sz="1200" b="0" i="1" u="none" strike="noStrike" kern="0" cap="none" spc="0" normalizeH="0" baseline="0" noProof="0" dirty="0">
                          <a:ln>
                            <a:noFill/>
                          </a:ln>
                          <a:solidFill>
                            <a:schemeClr val="tx2"/>
                          </a:solidFill>
                          <a:effectLst/>
                          <a:uLnTx/>
                          <a:uFillTx/>
                          <a:latin typeface="+mn-lt"/>
                          <a:ea typeface="+mn-ea"/>
                          <a:cs typeface="Arial" panose="020B0604020202020204" pitchFamily="34" charset="0"/>
                        </a:rPr>
                        <a:t>P</a:t>
                      </a:r>
                      <a:r>
                        <a:rPr kumimoji="0" lang="en-US" sz="1200" b="0" i="0" u="none" strike="noStrike" kern="0" cap="none" spc="0" normalizeH="0" baseline="0" noProof="0" dirty="0">
                          <a:ln>
                            <a:noFill/>
                          </a:ln>
                          <a:solidFill>
                            <a:schemeClr val="tx2"/>
                          </a:solidFill>
                          <a:effectLst/>
                          <a:uLnTx/>
                          <a:uFillTx/>
                          <a:latin typeface="+mn-lt"/>
                          <a:ea typeface="+mn-ea"/>
                          <a:cs typeface="Arial" panose="020B0604020202020204" pitchFamily="34" charset="0"/>
                        </a:rPr>
                        <a:t> = 0.0007</a:t>
                      </a:r>
                      <a:endParaRPr lang="en-US" sz="1200" b="0" dirty="0">
                        <a:solidFill>
                          <a:schemeClr val="tx2"/>
                        </a:solidFill>
                        <a:latin typeface="+mn-lt"/>
                      </a:endParaRPr>
                    </a:p>
                    <a:p>
                      <a:pPr marL="895335" marR="0" lvl="1" indent="-285750" algn="l" defTabSz="609585"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pt-BR" sz="1200" b="1" dirty="0">
                          <a:solidFill>
                            <a:schemeClr val="tx2"/>
                          </a:solidFill>
                          <a:latin typeface="+mn-lt"/>
                        </a:rPr>
                        <a:t>HR for OS: </a:t>
                      </a:r>
                      <a:r>
                        <a:rPr lang="it-IT" sz="1200" b="1" dirty="0">
                          <a:solidFill>
                            <a:schemeClr val="tx2"/>
                          </a:solidFill>
                          <a:latin typeface="+mn-lt"/>
                        </a:rPr>
                        <a:t>0.788</a:t>
                      </a:r>
                      <a:r>
                        <a:rPr lang="it-IT" sz="1200" b="0" dirty="0">
                          <a:solidFill>
                            <a:schemeClr val="tx2"/>
                          </a:solidFill>
                          <a:latin typeface="+mn-lt"/>
                        </a:rPr>
                        <a:t>                                 (95% CI 0.554-1.120); nominal </a:t>
                      </a:r>
                      <a:r>
                        <a:rPr lang="it-IT" sz="1200" b="0" i="1" dirty="0">
                          <a:solidFill>
                            <a:schemeClr val="tx2"/>
                          </a:solidFill>
                          <a:latin typeface="+mn-lt"/>
                        </a:rPr>
                        <a:t>p</a:t>
                      </a:r>
                      <a:r>
                        <a:rPr lang="it-IT" sz="1200" b="0" dirty="0">
                          <a:solidFill>
                            <a:schemeClr val="tx2"/>
                          </a:solidFill>
                          <a:latin typeface="+mn-lt"/>
                        </a:rPr>
                        <a:t> = 0.183</a:t>
                      </a:r>
                      <a:endParaRPr lang="en-US" sz="1200" dirty="0">
                        <a:solidFill>
                          <a:schemeClr val="tx2"/>
                        </a:solidFill>
                        <a:highlight>
                          <a:srgbClr val="FFFF00"/>
                        </a:highlight>
                        <a:latin typeface="+mn-lt"/>
                      </a:endParaRPr>
                    </a:p>
                    <a:p>
                      <a:pPr marL="285750" indent="-285750">
                        <a:buFont typeface="Arial" panose="020B0604020202020204" pitchFamily="34" charset="0"/>
                        <a:buChar char="•"/>
                      </a:pPr>
                      <a:endParaRPr lang="en-US" sz="1200" dirty="0">
                        <a:solidFill>
                          <a:schemeClr val="tx2"/>
                        </a:solidFill>
                        <a:highlight>
                          <a:srgbClr val="FFFF00"/>
                        </a:highlight>
                        <a:latin typeface="+mn-lt"/>
                      </a:endParaRPr>
                    </a:p>
                  </a:txBody>
                  <a:tcPr/>
                </a:tc>
                <a:tc>
                  <a:txBody>
                    <a:bodyPr/>
                    <a:lstStyle/>
                    <a:p>
                      <a:pPr marL="171450" indent="-171450">
                        <a:buFont typeface="Arial" panose="020B0604020202020204" pitchFamily="34" charset="0"/>
                        <a:buChar char="•"/>
                      </a:pPr>
                      <a:r>
                        <a:rPr lang="en-US" sz="1200" b="0" i="0" kern="1200" dirty="0">
                          <a:solidFill>
                            <a:schemeClr val="tx2"/>
                          </a:solidFill>
                          <a:effectLst/>
                          <a:latin typeface="+mn-lt"/>
                          <a:ea typeface="+mn-ea"/>
                          <a:cs typeface="+mn-cs"/>
                        </a:rPr>
                        <a:t>HR for rPFS: (HR 0.67; 95% CI 0.55–0.81; </a:t>
                      </a:r>
                      <a:r>
                        <a:rPr lang="en-US" sz="1200" b="0" i="1" kern="1200" dirty="0">
                          <a:solidFill>
                            <a:schemeClr val="tx2"/>
                          </a:solidFill>
                          <a:effectLst/>
                          <a:latin typeface="+mn-lt"/>
                          <a:ea typeface="+mn-ea"/>
                          <a:cs typeface="+mn-cs"/>
                        </a:rPr>
                        <a:t>P</a:t>
                      </a:r>
                      <a:r>
                        <a:rPr lang="en-US" sz="1200" b="0" i="0" kern="1200" dirty="0">
                          <a:solidFill>
                            <a:schemeClr val="tx2"/>
                          </a:solidFill>
                          <a:effectLst/>
                          <a:latin typeface="+mn-lt"/>
                          <a:ea typeface="+mn-ea"/>
                          <a:cs typeface="+mn-cs"/>
                        </a:rPr>
                        <a:t>&lt;.0001)</a:t>
                      </a:r>
                    </a:p>
                    <a:p>
                      <a:pPr marL="171450" indent="-171450">
                        <a:spcBef>
                          <a:spcPts val="600"/>
                        </a:spcBef>
                        <a:spcAft>
                          <a:spcPts val="300"/>
                        </a:spcAft>
                        <a:buFont typeface="Arial" panose="020B0604020202020204" pitchFamily="34" charset="0"/>
                        <a:buChar char="•"/>
                      </a:pPr>
                      <a:r>
                        <a:rPr lang="en-US" sz="1200" b="0" i="0" kern="1200" dirty="0">
                          <a:solidFill>
                            <a:schemeClr val="tx2"/>
                          </a:solidFill>
                          <a:effectLst/>
                          <a:latin typeface="+mn-lt"/>
                          <a:ea typeface="+mn-ea"/>
                          <a:cs typeface="+mn-cs"/>
                        </a:rPr>
                        <a:t>In the </a:t>
                      </a:r>
                      <a:r>
                        <a:rPr lang="en-US" sz="1200" b="1" i="0" kern="1200" dirty="0">
                          <a:solidFill>
                            <a:schemeClr val="tx2"/>
                          </a:solidFill>
                          <a:effectLst/>
                          <a:latin typeface="+mn-lt"/>
                          <a:ea typeface="+mn-ea"/>
                          <a:cs typeface="+mn-cs"/>
                        </a:rPr>
                        <a:t>HRR subgroup</a:t>
                      </a:r>
                      <a:r>
                        <a:rPr lang="en-US" sz="1200" b="0" i="0" kern="1200" dirty="0">
                          <a:solidFill>
                            <a:schemeClr val="tx2"/>
                          </a:solidFill>
                          <a:effectLst/>
                          <a:latin typeface="+mn-lt"/>
                          <a:ea typeface="+mn-ea"/>
                          <a:cs typeface="+mn-cs"/>
                        </a:rPr>
                        <a:t>:</a:t>
                      </a:r>
                    </a:p>
                    <a:p>
                      <a:pPr marL="781035" lvl="1" indent="-171450">
                        <a:spcAft>
                          <a:spcPts val="300"/>
                        </a:spcAft>
                        <a:buFont typeface="Arial" panose="020B0604020202020204" pitchFamily="34" charset="0"/>
                        <a:buChar char="•"/>
                      </a:pPr>
                      <a:r>
                        <a:rPr lang="en-US" sz="1200" b="1" i="0" kern="1200" dirty="0">
                          <a:solidFill>
                            <a:schemeClr val="tx2"/>
                          </a:solidFill>
                          <a:effectLst/>
                          <a:latin typeface="+mn-lt"/>
                          <a:ea typeface="+mn-ea"/>
                          <a:cs typeface="+mn-cs"/>
                        </a:rPr>
                        <a:t>HR for rPFS: 0.46 </a:t>
                      </a:r>
                      <a:br>
                        <a:rPr lang="en-US" sz="1200" b="1" i="0" kern="1200" dirty="0">
                          <a:solidFill>
                            <a:schemeClr val="tx2"/>
                          </a:solidFill>
                          <a:effectLst/>
                          <a:latin typeface="+mn-lt"/>
                          <a:ea typeface="+mn-ea"/>
                          <a:cs typeface="+mn-cs"/>
                        </a:rPr>
                      </a:br>
                      <a:r>
                        <a:rPr lang="en-US" sz="1200" b="0" i="0" kern="1200" dirty="0">
                          <a:solidFill>
                            <a:schemeClr val="tx2"/>
                          </a:solidFill>
                          <a:effectLst/>
                          <a:latin typeface="+mn-lt"/>
                          <a:ea typeface="+mn-ea"/>
                          <a:cs typeface="+mn-cs"/>
                        </a:rPr>
                        <a:t>(0.30–0.70; </a:t>
                      </a:r>
                      <a:r>
                        <a:rPr lang="en-US" sz="1200" b="0" i="1" kern="1200" dirty="0">
                          <a:solidFill>
                            <a:schemeClr val="tx2"/>
                          </a:solidFill>
                          <a:effectLst/>
                          <a:latin typeface="+mn-lt"/>
                          <a:ea typeface="+mn-ea"/>
                          <a:cs typeface="+mn-cs"/>
                        </a:rPr>
                        <a:t>P </a:t>
                      </a:r>
                      <a:r>
                        <a:rPr lang="en-US" sz="1200" b="0" i="0" kern="1200" dirty="0">
                          <a:solidFill>
                            <a:schemeClr val="tx2"/>
                          </a:solidFill>
                          <a:effectLst/>
                          <a:latin typeface="+mn-lt"/>
                          <a:ea typeface="+mn-ea"/>
                          <a:cs typeface="+mn-cs"/>
                        </a:rPr>
                        <a:t>= 0.0003)</a:t>
                      </a:r>
                    </a:p>
                    <a:p>
                      <a:pPr marL="781035" marR="0" lvl="1" indent="-171450" algn="l" defTabSz="609585"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1" i="0" kern="1200" dirty="0">
                          <a:solidFill>
                            <a:schemeClr val="tx2"/>
                          </a:solidFill>
                          <a:effectLst/>
                          <a:latin typeface="+mn-lt"/>
                          <a:ea typeface="+mn-ea"/>
                          <a:cs typeface="+mn-cs"/>
                        </a:rPr>
                        <a:t>HR for </a:t>
                      </a:r>
                      <a:r>
                        <a:rPr lang="en-US" sz="1200" b="1" i="0" kern="1200" dirty="0" err="1">
                          <a:solidFill>
                            <a:schemeClr val="tx2"/>
                          </a:solidFill>
                          <a:effectLst/>
                          <a:latin typeface="+mn-lt"/>
                          <a:ea typeface="+mn-ea"/>
                          <a:cs typeface="+mn-cs"/>
                        </a:rPr>
                        <a:t>mOS</a:t>
                      </a:r>
                      <a:r>
                        <a:rPr lang="en-US" sz="1200" b="1" i="0" kern="1200" dirty="0">
                          <a:solidFill>
                            <a:schemeClr val="tx2"/>
                          </a:solidFill>
                          <a:effectLst/>
                          <a:latin typeface="+mn-lt"/>
                          <a:ea typeface="+mn-ea"/>
                          <a:cs typeface="+mn-cs"/>
                        </a:rPr>
                        <a:t>: 0.55</a:t>
                      </a:r>
                      <a:br>
                        <a:rPr lang="en-US" sz="1200" b="1" i="0" kern="1200" dirty="0">
                          <a:solidFill>
                            <a:schemeClr val="tx2"/>
                          </a:solidFill>
                          <a:effectLst/>
                          <a:latin typeface="+mn-lt"/>
                          <a:ea typeface="+mn-ea"/>
                          <a:cs typeface="+mn-cs"/>
                        </a:rPr>
                      </a:br>
                      <a:r>
                        <a:rPr lang="en-US" sz="1200" b="1" i="0" kern="1200" dirty="0">
                          <a:solidFill>
                            <a:schemeClr val="tx2"/>
                          </a:solidFill>
                          <a:effectLst/>
                          <a:latin typeface="+mn-lt"/>
                          <a:ea typeface="+mn-ea"/>
                          <a:cs typeface="+mn-cs"/>
                        </a:rPr>
                        <a:t>(</a:t>
                      </a:r>
                      <a:r>
                        <a:rPr lang="en-US" sz="1200" b="0" dirty="0">
                          <a:solidFill>
                            <a:schemeClr val="tx2"/>
                          </a:solidFill>
                          <a:latin typeface="+mn-lt"/>
                        </a:rPr>
                        <a:t>0.36–0.83; </a:t>
                      </a:r>
                      <a:r>
                        <a:rPr lang="en-US" sz="1200" b="0" i="1" dirty="0">
                          <a:solidFill>
                            <a:schemeClr val="tx2"/>
                          </a:solidFill>
                          <a:latin typeface="+mn-lt"/>
                        </a:rPr>
                        <a:t>P </a:t>
                      </a:r>
                      <a:r>
                        <a:rPr lang="en-US" sz="1200" b="0" dirty="0">
                          <a:solidFill>
                            <a:schemeClr val="tx2"/>
                          </a:solidFill>
                          <a:latin typeface="+mn-lt"/>
                        </a:rPr>
                        <a:t>= 0.0035)</a:t>
                      </a:r>
                      <a:endParaRPr lang="en-US" sz="1200" b="0" i="0" kern="1200" dirty="0">
                        <a:solidFill>
                          <a:schemeClr val="tx2"/>
                        </a:solidFill>
                        <a:effectLst/>
                        <a:latin typeface="+mn-lt"/>
                        <a:ea typeface="+mn-ea"/>
                        <a:cs typeface="+mn-cs"/>
                      </a:endParaRPr>
                    </a:p>
                    <a:p>
                      <a:pPr marL="171450" lvl="0" indent="-171450">
                        <a:spcBef>
                          <a:spcPts val="600"/>
                        </a:spcBef>
                        <a:spcAft>
                          <a:spcPts val="300"/>
                        </a:spcAft>
                        <a:buFont typeface="Arial" panose="020B0604020202020204" pitchFamily="34" charset="0"/>
                        <a:buChar char="•"/>
                      </a:pPr>
                      <a:r>
                        <a:rPr lang="en-US" sz="1200" b="0" i="0" kern="1200" dirty="0">
                          <a:solidFill>
                            <a:schemeClr val="tx2"/>
                          </a:solidFill>
                          <a:effectLst/>
                          <a:latin typeface="+mn-lt"/>
                          <a:ea typeface="+mn-ea"/>
                          <a:cs typeface="+mn-cs"/>
                        </a:rPr>
                        <a:t>In the </a:t>
                      </a:r>
                      <a:r>
                        <a:rPr lang="en-US" sz="1200" b="1" i="1" kern="1200" dirty="0">
                          <a:solidFill>
                            <a:schemeClr val="tx2"/>
                          </a:solidFill>
                          <a:effectLst/>
                          <a:latin typeface="+mn-lt"/>
                          <a:ea typeface="+mn-ea"/>
                          <a:cs typeface="+mn-cs"/>
                        </a:rPr>
                        <a:t>BRCA</a:t>
                      </a:r>
                      <a:r>
                        <a:rPr lang="en-US" sz="1200" b="1" i="0" kern="1200" dirty="0">
                          <a:solidFill>
                            <a:schemeClr val="tx2"/>
                          </a:solidFill>
                          <a:effectLst/>
                          <a:latin typeface="+mn-lt"/>
                          <a:ea typeface="+mn-ea"/>
                          <a:cs typeface="+mn-cs"/>
                        </a:rPr>
                        <a:t>1/2</a:t>
                      </a:r>
                      <a:r>
                        <a:rPr lang="en-US" sz="1200" b="1" i="1" kern="1200" dirty="0">
                          <a:solidFill>
                            <a:schemeClr val="tx2"/>
                          </a:solidFill>
                          <a:effectLst/>
                          <a:latin typeface="+mn-lt"/>
                          <a:ea typeface="+mn-ea"/>
                          <a:cs typeface="+mn-cs"/>
                        </a:rPr>
                        <a:t> m </a:t>
                      </a:r>
                      <a:r>
                        <a:rPr lang="en-US" sz="1200" b="0" i="0" kern="1200" dirty="0">
                          <a:solidFill>
                            <a:schemeClr val="tx2"/>
                          </a:solidFill>
                          <a:effectLst/>
                          <a:latin typeface="+mn-lt"/>
                          <a:ea typeface="+mn-ea"/>
                          <a:cs typeface="+mn-cs"/>
                        </a:rPr>
                        <a:t>subgroup</a:t>
                      </a:r>
                    </a:p>
                    <a:p>
                      <a:pPr marL="781035" marR="0" lvl="1" indent="-171450" algn="l" defTabSz="609585"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sz="1200" b="1" i="0" kern="1200" dirty="0">
                          <a:solidFill>
                            <a:schemeClr val="tx2"/>
                          </a:solidFill>
                          <a:effectLst/>
                          <a:latin typeface="+mn-lt"/>
                          <a:ea typeface="+mn-ea"/>
                          <a:cs typeface="+mn-cs"/>
                        </a:rPr>
                        <a:t>HR for </a:t>
                      </a:r>
                      <a:r>
                        <a:rPr lang="en-US" sz="1200" b="1" i="0" kern="1200" dirty="0" err="1">
                          <a:solidFill>
                            <a:schemeClr val="tx2"/>
                          </a:solidFill>
                          <a:effectLst/>
                          <a:latin typeface="+mn-lt"/>
                          <a:ea typeface="+mn-ea"/>
                          <a:cs typeface="+mn-cs"/>
                        </a:rPr>
                        <a:t>mOS</a:t>
                      </a:r>
                      <a:r>
                        <a:rPr lang="en-US" sz="1200" b="1" i="0" kern="1200" dirty="0">
                          <a:solidFill>
                            <a:schemeClr val="tx2"/>
                          </a:solidFill>
                          <a:effectLst/>
                          <a:latin typeface="+mn-lt"/>
                          <a:ea typeface="+mn-ea"/>
                          <a:cs typeface="+mn-cs"/>
                        </a:rPr>
                        <a:t>: </a:t>
                      </a:r>
                      <a:r>
                        <a:rPr lang="en-US" sz="1200" b="1" dirty="0">
                          <a:solidFill>
                            <a:schemeClr val="tx2"/>
                          </a:solidFill>
                        </a:rPr>
                        <a:t>0.497</a:t>
                      </a:r>
                      <a:br>
                        <a:rPr lang="en-US" sz="1200" b="1" dirty="0">
                          <a:solidFill>
                            <a:schemeClr val="tx2"/>
                          </a:solidFill>
                        </a:rPr>
                      </a:br>
                      <a:r>
                        <a:rPr lang="en-US" sz="1200" b="1" i="0" kern="1200" dirty="0">
                          <a:solidFill>
                            <a:schemeClr val="tx2"/>
                          </a:solidFill>
                          <a:effectLst/>
                          <a:latin typeface="+mn-lt"/>
                          <a:ea typeface="+mn-ea"/>
                          <a:cs typeface="+mn-cs"/>
                        </a:rPr>
                        <a:t> </a:t>
                      </a:r>
                      <a:r>
                        <a:rPr lang="en-US" sz="1200" b="0" dirty="0">
                          <a:solidFill>
                            <a:schemeClr val="tx2"/>
                          </a:solidFill>
                          <a:latin typeface="+mn-lt"/>
                        </a:rPr>
                        <a:t>(</a:t>
                      </a:r>
                      <a:r>
                        <a:rPr lang="en-US" sz="1200" dirty="0">
                          <a:solidFill>
                            <a:schemeClr val="tx2"/>
                          </a:solidFill>
                        </a:rPr>
                        <a:t>0.318-0.776</a:t>
                      </a:r>
                      <a:r>
                        <a:rPr lang="en-US" sz="1200" b="0" dirty="0">
                          <a:solidFill>
                            <a:schemeClr val="tx2"/>
                          </a:solidFill>
                          <a:latin typeface="+mn-lt"/>
                        </a:rPr>
                        <a:t>); </a:t>
                      </a:r>
                      <a:r>
                        <a:rPr lang="en-US" sz="1200" i="1" dirty="0">
                          <a:solidFill>
                            <a:schemeClr val="tx2"/>
                          </a:solidFill>
                        </a:rPr>
                        <a:t>P</a:t>
                      </a:r>
                      <a:r>
                        <a:rPr lang="en-US" sz="1200" dirty="0">
                          <a:solidFill>
                            <a:schemeClr val="tx2"/>
                          </a:solidFill>
                        </a:rPr>
                        <a:t>=0.0017</a:t>
                      </a:r>
                      <a:endParaRPr lang="en-US" sz="1200" b="0" dirty="0">
                        <a:solidFill>
                          <a:schemeClr val="tx2"/>
                        </a:solidFill>
                        <a:latin typeface="+mn-lt"/>
                      </a:endParaRPr>
                    </a:p>
                  </a:txBody>
                  <a:tcPr/>
                </a:tc>
                <a:extLst>
                  <a:ext uri="{0D108BD9-81ED-4DB2-BD59-A6C34878D82A}">
                    <a16:rowId xmlns:a16="http://schemas.microsoft.com/office/drawing/2014/main" val="2633843120"/>
                  </a:ext>
                </a:extLst>
              </a:tr>
            </a:tbl>
          </a:graphicData>
        </a:graphic>
      </p:graphicFrame>
      <p:sp>
        <p:nvSpPr>
          <p:cNvPr id="13" name="Rectangle 12">
            <a:extLst>
              <a:ext uri="{FF2B5EF4-FFF2-40B4-BE49-F238E27FC236}">
                <a16:creationId xmlns:a16="http://schemas.microsoft.com/office/drawing/2014/main" id="{6E00A775-5016-D74A-C1CB-CAB376338421}"/>
              </a:ext>
            </a:extLst>
          </p:cNvPr>
          <p:cNvSpPr/>
          <p:nvPr/>
        </p:nvSpPr>
        <p:spPr>
          <a:xfrm>
            <a:off x="-6059" y="6389790"/>
            <a:ext cx="12061701" cy="338554"/>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1. </a:t>
            </a:r>
            <a:r>
              <a:rPr kumimoji="0" lang="en-US" sz="800" b="0" i="0" u="none" strike="noStrike" kern="100" cap="none" spc="0" normalizeH="0" baseline="0" noProof="0" dirty="0">
                <a:ln>
                  <a:noFill/>
                </a:ln>
                <a:solidFill>
                  <a:srgbClr val="7F7F7F"/>
                </a:solidFill>
                <a:effectLst/>
                <a:uLnTx/>
                <a:uFillTx/>
                <a:latin typeface="Calibri" panose="020F0502020204030204"/>
                <a:ea typeface="Aptos" panose="020B0004020202020204" pitchFamily="34" charset="0"/>
                <a:cs typeface="Times New Roman" panose="02020603050405020304" pitchFamily="18" charset="0"/>
              </a:rPr>
              <a:t>Clarke. </a:t>
            </a:r>
            <a:r>
              <a:rPr kumimoji="0" lang="en-US" sz="800" b="0" i="1" u="none" strike="noStrike" kern="100" cap="none" spc="0" normalizeH="0" baseline="0" noProof="0" dirty="0">
                <a:ln>
                  <a:noFill/>
                </a:ln>
                <a:solidFill>
                  <a:srgbClr val="7F7F7F"/>
                </a:solidFill>
                <a:effectLst/>
                <a:uLnTx/>
                <a:uFillTx/>
                <a:latin typeface="Calibri" panose="020F0502020204030204"/>
                <a:ea typeface="Aptos" panose="020B0004020202020204" pitchFamily="34" charset="0"/>
                <a:cs typeface="Times New Roman" panose="02020603050405020304" pitchFamily="18" charset="0"/>
              </a:rPr>
              <a:t>N Eng J Med Evid. </a:t>
            </a:r>
            <a:r>
              <a:rPr kumimoji="0" lang="en-US" sz="800" b="0" i="0" u="none" strike="noStrike" kern="100" cap="none" spc="0" normalizeH="0" baseline="0" noProof="0" dirty="0">
                <a:ln>
                  <a:noFill/>
                </a:ln>
                <a:solidFill>
                  <a:srgbClr val="7F7F7F"/>
                </a:solidFill>
                <a:effectLst/>
                <a:uLnTx/>
                <a:uFillTx/>
                <a:latin typeface="Calibri" panose="020F0502020204030204"/>
                <a:ea typeface="Aptos" panose="020B0004020202020204" pitchFamily="34" charset="0"/>
                <a:cs typeface="Times New Roman" panose="02020603050405020304" pitchFamily="18" charset="0"/>
              </a:rPr>
              <a:t>2022;1(9):EVIDoa2200043. 2. </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Saad. </a:t>
            </a:r>
            <a:r>
              <a:rPr kumimoji="0" lang="en-US" sz="800" b="0" i="1" u="none" strike="noStrike" kern="1200" cap="none" spc="0" normalizeH="0" baseline="0" noProof="0" dirty="0">
                <a:ln>
                  <a:noFill/>
                </a:ln>
                <a:solidFill>
                  <a:srgbClr val="7F7F7F"/>
                </a:solidFill>
                <a:effectLst/>
                <a:uLnTx/>
                <a:uFillTx/>
                <a:latin typeface="Calibri" panose="020F0502020204030204"/>
                <a:ea typeface="+mn-ea"/>
                <a:cs typeface="+mn-cs"/>
              </a:rPr>
              <a:t>Lancet Oncol</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 2023 Oct;24(10):1094-1108. 3. </a:t>
            </a:r>
            <a:r>
              <a:rPr kumimoji="0" lang="en-US" sz="800" b="0" i="0"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Chi. </a:t>
            </a:r>
            <a:r>
              <a:rPr kumimoji="0" lang="it-IT" sz="800" b="0" i="1"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Ann Oncol. </a:t>
            </a:r>
            <a:r>
              <a:rPr kumimoji="0" lang="it-IT" sz="800" b="0" i="0" u="none" strike="noStrike" kern="1200" cap="none" spc="0" normalizeH="0" baseline="0" noProof="0" dirty="0">
                <a:ln>
                  <a:noFill/>
                </a:ln>
                <a:solidFill>
                  <a:srgbClr val="44546A">
                    <a:lumMod val="50000"/>
                    <a:lumOff val="50000"/>
                  </a:srgbClr>
                </a:solidFill>
                <a:effectLst/>
                <a:uLnTx/>
                <a:uFillTx/>
                <a:latin typeface="Calibri" panose="020F0502020204030204"/>
                <a:ea typeface="+mn-ea"/>
                <a:cs typeface="+mn-cs"/>
              </a:rPr>
              <a:t>2023;34: 772-782</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 4. </a:t>
            </a:r>
            <a:r>
              <a:rPr kumimoji="0" lang="it-IT" sz="800" b="0" i="0" u="none" strike="noStrike" kern="1200" cap="none" spc="0" normalizeH="0" baseline="0" noProof="0" dirty="0">
                <a:ln>
                  <a:noFill/>
                </a:ln>
                <a:solidFill>
                  <a:srgbClr val="7F7F7F"/>
                </a:solidFill>
                <a:effectLst/>
                <a:uLnTx/>
                <a:uFillTx/>
                <a:latin typeface="Calibri" panose="020F0502020204030204"/>
                <a:ea typeface="+mn-ea"/>
                <a:cs typeface="+mn-cs"/>
              </a:rPr>
              <a:t>Chi. </a:t>
            </a:r>
            <a:r>
              <a:rPr kumimoji="0" lang="it-IT" sz="800" b="0" i="1" u="none" strike="noStrike" kern="1200" cap="none" spc="0" normalizeH="0" baseline="0" noProof="0" dirty="0">
                <a:ln>
                  <a:noFill/>
                </a:ln>
                <a:solidFill>
                  <a:srgbClr val="7F7F7F"/>
                </a:solidFill>
                <a:effectLst/>
                <a:uLnTx/>
                <a:uFillTx/>
                <a:latin typeface="Calibri" panose="020F0502020204030204"/>
                <a:ea typeface="+mn-ea"/>
                <a:cs typeface="+mn-cs"/>
              </a:rPr>
              <a:t>Eur Urol Oncol</a:t>
            </a:r>
            <a:r>
              <a:rPr kumimoji="0" lang="it-IT" sz="800" b="0" i="0" u="none" strike="noStrike" kern="1200" cap="none" spc="0" normalizeH="0" baseline="0" noProof="0" dirty="0">
                <a:ln>
                  <a:noFill/>
                </a:ln>
                <a:solidFill>
                  <a:srgbClr val="7F7F7F"/>
                </a:solidFill>
                <a:effectLst/>
                <a:uLnTx/>
                <a:uFillTx/>
                <a:latin typeface="Calibri" panose="020F0502020204030204"/>
                <a:ea typeface="+mn-ea"/>
                <a:cs typeface="+mn-cs"/>
              </a:rPr>
              <a:t>. 2025;</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 8(4):986-998. 5. Agarwal.</a:t>
            </a:r>
            <a:r>
              <a:rPr kumimoji="0" lang="en-US" sz="800" b="0" i="1" u="none" strike="noStrike" kern="1200" cap="none" spc="0" normalizeH="0" baseline="0" noProof="0" dirty="0">
                <a:ln>
                  <a:noFill/>
                </a:ln>
                <a:solidFill>
                  <a:srgbClr val="7F7F7F"/>
                </a:solidFill>
                <a:effectLst/>
                <a:uLnTx/>
                <a:uFillTx/>
                <a:latin typeface="Calibri" panose="020F0502020204030204"/>
                <a:ea typeface="+mn-ea"/>
                <a:cs typeface="+mn-cs"/>
              </a:rPr>
              <a:t> Lancet</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 2023;402(10398):291-303. 6. Agarwal.</a:t>
            </a:r>
            <a:r>
              <a:rPr kumimoji="0" lang="en-US" sz="800" b="0" i="1" u="none" strike="noStrike" kern="1200" cap="none" spc="0" normalizeH="0" baseline="0" noProof="0" dirty="0">
                <a:ln>
                  <a:noFill/>
                </a:ln>
                <a:solidFill>
                  <a:srgbClr val="7F7F7F"/>
                </a:solidFill>
                <a:effectLst/>
                <a:uLnTx/>
                <a:uFillTx/>
                <a:latin typeface="Calibri" panose="020F0502020204030204"/>
                <a:ea typeface="+mn-ea"/>
                <a:cs typeface="+mn-cs"/>
              </a:rPr>
              <a:t> Lancet</a:t>
            </a:r>
            <a:r>
              <a:rPr kumimoji="0" lang="en-US" sz="800" b="0" i="0" u="none" strike="noStrike" kern="1200" cap="none" spc="0" normalizeH="0" baseline="0" noProof="0" dirty="0">
                <a:ln>
                  <a:noFill/>
                </a:ln>
                <a:solidFill>
                  <a:srgbClr val="7F7F7F"/>
                </a:solidFill>
                <a:effectLst/>
                <a:uLnTx/>
                <a:uFillTx/>
                <a:latin typeface="Calibri" panose="020F0502020204030204"/>
                <a:ea typeface="+mn-ea"/>
                <a:cs typeface="+mn-cs"/>
              </a:rPr>
              <a:t>. 2025;406:447.460. 7. Agarwal. ASCO GU 2025, LBA18.  </a:t>
            </a:r>
          </a:p>
        </p:txBody>
      </p:sp>
      <p:sp>
        <p:nvSpPr>
          <p:cNvPr id="2" name="TextBox 1">
            <a:extLst>
              <a:ext uri="{FF2B5EF4-FFF2-40B4-BE49-F238E27FC236}">
                <a16:creationId xmlns:a16="http://schemas.microsoft.com/office/drawing/2014/main" id="{4A74DF1C-503C-DA49-ECF1-2587F8A71523}"/>
              </a:ext>
            </a:extLst>
          </p:cNvPr>
          <p:cNvSpPr txBox="1"/>
          <p:nvPr/>
        </p:nvSpPr>
        <p:spPr>
          <a:xfrm>
            <a:off x="241811" y="25894"/>
            <a:ext cx="11742125"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PARPi</a:t>
            </a:r>
            <a:r>
              <a:rPr kumimoji="0" lang="en-US"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 ARPI combinations for </a:t>
            </a:r>
            <a:r>
              <a:rPr kumimoji="0" lang="en-US" sz="3200" b="0" i="0" u="none" strike="noStrike" kern="1200" cap="none" spc="0" normalizeH="0" baseline="0" noProof="0" dirty="0" err="1">
                <a:ln>
                  <a:noFill/>
                </a:ln>
                <a:solidFill>
                  <a:srgbClr val="4472C4">
                    <a:lumMod val="50000"/>
                  </a:srgbClr>
                </a:solidFill>
                <a:effectLst/>
                <a:uLnTx/>
                <a:uFillTx/>
                <a:latin typeface="Arial" panose="020B0604020202020204" pitchFamily="34" charset="0"/>
                <a:ea typeface="+mn-ea"/>
                <a:cs typeface="Arial" panose="020B0604020202020204" pitchFamily="34" charset="0"/>
              </a:rPr>
              <a:t>mAPMR</a:t>
            </a:r>
            <a:r>
              <a:rPr kumimoji="0" lang="en-US" sz="32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Arial" panose="020B0604020202020204" pitchFamily="34" charset="0"/>
              </a:rPr>
              <a:t> PC: Data for reference</a:t>
            </a:r>
          </a:p>
        </p:txBody>
      </p:sp>
    </p:spTree>
    <p:extLst>
      <p:ext uri="{BB962C8B-B14F-4D97-AF65-F5344CB8AC3E}">
        <p14:creationId xmlns:p14="http://schemas.microsoft.com/office/powerpoint/2010/main" val="265243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A3727-403D-4717-0E3D-60821712BD85}"/>
            </a:ext>
          </a:extLst>
        </p:cNvPr>
        <p:cNvGrpSpPr/>
        <p:nvPr/>
      </p:nvGrpSpPr>
      <p:grpSpPr>
        <a:xfrm>
          <a:off x="0" y="0"/>
          <a:ext cx="0" cy="0"/>
          <a:chOff x="0" y="0"/>
          <a:chExt cx="0" cy="0"/>
        </a:xfrm>
      </p:grpSpPr>
      <p:sp>
        <p:nvSpPr>
          <p:cNvPr id="173" name="Rectangle 172">
            <a:extLst>
              <a:ext uri="{FF2B5EF4-FFF2-40B4-BE49-F238E27FC236}">
                <a16:creationId xmlns:a16="http://schemas.microsoft.com/office/drawing/2014/main" id="{620F5ABB-D21E-B548-E7EC-15DEBDE46F7B}"/>
              </a:ext>
            </a:extLst>
          </p:cNvPr>
          <p:cNvSpPr/>
          <p:nvPr/>
        </p:nvSpPr>
        <p:spPr>
          <a:xfrm>
            <a:off x="145693" y="1079759"/>
            <a:ext cx="7339240" cy="2801280"/>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Title 8">
            <a:extLst>
              <a:ext uri="{FF2B5EF4-FFF2-40B4-BE49-F238E27FC236}">
                <a16:creationId xmlns:a16="http://schemas.microsoft.com/office/drawing/2014/main" id="{43FB0B30-6FD5-6BB8-2413-8E6986284F1C}"/>
              </a:ext>
            </a:extLst>
          </p:cNvPr>
          <p:cNvSpPr>
            <a:spLocks noGrp="1"/>
          </p:cNvSpPr>
          <p:nvPr>
            <p:ph type="title"/>
          </p:nvPr>
        </p:nvSpPr>
        <p:spPr>
          <a:xfrm>
            <a:off x="476008" y="25315"/>
            <a:ext cx="11239981" cy="977239"/>
          </a:xfrm>
        </p:spPr>
        <p:txBody>
          <a:bodyPr>
            <a:normAutofit/>
          </a:bodyPr>
          <a:lstStyle/>
          <a:p>
            <a:r>
              <a:rPr lang="en-US" dirty="0">
                <a:latin typeface="Arial" panose="020B0604020202020204" pitchFamily="34" charset="0"/>
                <a:cs typeface="Arial" panose="020B0604020202020204" pitchFamily="34" charset="0"/>
              </a:rPr>
              <a:t>Phase 3 AMPLITUDE Trial in </a:t>
            </a:r>
            <a:r>
              <a:rPr lang="en-US" dirty="0" err="1">
                <a:latin typeface="Arial" panose="020B0604020202020204" pitchFamily="34" charset="0"/>
                <a:cs typeface="Arial" panose="020B0604020202020204" pitchFamily="34" charset="0"/>
              </a:rPr>
              <a:t>HRRm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mAPMN</a:t>
            </a:r>
            <a:r>
              <a:rPr lang="en-US" dirty="0">
                <a:latin typeface="Arial" panose="020B0604020202020204" pitchFamily="34" charset="0"/>
                <a:cs typeface="Arial" panose="020B0604020202020204" pitchFamily="34" charset="0"/>
              </a:rPr>
              <a:t>/S PC</a:t>
            </a:r>
            <a:br>
              <a:rPr lang="en-US" dirty="0">
                <a:latin typeface="Arial" panose="020B0604020202020204" pitchFamily="34" charset="0"/>
                <a:cs typeface="Arial" panose="020B0604020202020204" pitchFamily="34" charset="0"/>
              </a:rPr>
            </a:br>
            <a:r>
              <a:rPr lang="en-US" sz="2800" i="1" dirty="0">
                <a:latin typeface="Arial" panose="020B0604020202020204" pitchFamily="34" charset="0"/>
                <a:cs typeface="Arial" panose="020B0604020202020204" pitchFamily="34" charset="0"/>
              </a:rPr>
              <a:t>Niraparib + AAP +ADT vs placebo + AAP +ADT</a:t>
            </a:r>
            <a:endParaRPr lang="en-US" sz="2800" dirty="0">
              <a:latin typeface="Arial" panose="020B0604020202020204" pitchFamily="34" charset="0"/>
              <a:cs typeface="Arial" panose="020B0604020202020204" pitchFamily="34" charset="0"/>
            </a:endParaRPr>
          </a:p>
        </p:txBody>
      </p:sp>
      <p:sp>
        <p:nvSpPr>
          <p:cNvPr id="10" name="Text Placeholder 9">
            <a:extLst>
              <a:ext uri="{FF2B5EF4-FFF2-40B4-BE49-F238E27FC236}">
                <a16:creationId xmlns:a16="http://schemas.microsoft.com/office/drawing/2014/main" id="{CEB793F8-20B0-40CF-B82E-F90ED40FD21E}"/>
              </a:ext>
            </a:extLst>
          </p:cNvPr>
          <p:cNvSpPr>
            <a:spLocks noGrp="1"/>
          </p:cNvSpPr>
          <p:nvPr>
            <p:ph type="body" sz="quarter" idx="13"/>
          </p:nvPr>
        </p:nvSpPr>
        <p:spPr>
          <a:xfrm>
            <a:off x="1" y="6304616"/>
            <a:ext cx="12191999" cy="423523"/>
          </a:xfrm>
        </p:spPr>
        <p:txBody>
          <a:bodyPr/>
          <a:lstStyle/>
          <a:p>
            <a:pPr>
              <a:spcAft>
                <a:spcPts val="300"/>
              </a:spcAft>
            </a:pPr>
            <a:r>
              <a:rPr lang="en-US" dirty="0">
                <a:solidFill>
                  <a:schemeClr val="tx2">
                    <a:lumMod val="50000"/>
                    <a:lumOff val="50000"/>
                  </a:schemeClr>
                </a:solidFill>
              </a:rPr>
              <a:t>AAP, abiraterone acetate + prednisone; ADT, androgen deprivation therapy; BRCA2m, BRCA2-mutated; C, cycles; HRR, homologous recombination repair; mCSPC, metastatic castration-sensitive prostate cancer; NE, not evaluable; Nira, niraparib; rPFS, radiographic progression-free survival. 1. ClinicalTrials.gov. NCT04497844. 2. Food and Drug Administration. https://www.fda.gov/drugs/resources-information-approved-drugs/fda-approves-niraparib-and-abiraterone-acetate-plus-prednisone-brca2-mutated-metastatic-castration. Accessed Feb 19, 2026. 3. Attard. Nat Med. 2025;31(12):4109-4118.</a:t>
            </a:r>
          </a:p>
        </p:txBody>
      </p:sp>
      <p:sp>
        <p:nvSpPr>
          <p:cNvPr id="4" name="TextBox 3">
            <a:extLst>
              <a:ext uri="{FF2B5EF4-FFF2-40B4-BE49-F238E27FC236}">
                <a16:creationId xmlns:a16="http://schemas.microsoft.com/office/drawing/2014/main" id="{3EA8A634-10FB-1C49-32C0-5911846D2C93}"/>
              </a:ext>
            </a:extLst>
          </p:cNvPr>
          <p:cNvSpPr txBox="1"/>
          <p:nvPr/>
        </p:nvSpPr>
        <p:spPr>
          <a:xfrm>
            <a:off x="112180" y="1005452"/>
            <a:ext cx="433132"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93348"/>
                </a:solidFill>
                <a:effectLst/>
                <a:uLnTx/>
                <a:uFillTx/>
                <a:latin typeface="Arial"/>
                <a:ea typeface="+mn-ea"/>
                <a:cs typeface="+mn-cs"/>
              </a:rPr>
              <a:t>1,2</a:t>
            </a:r>
          </a:p>
        </p:txBody>
      </p:sp>
      <p:sp>
        <p:nvSpPr>
          <p:cNvPr id="18" name="TextBox 17">
            <a:extLst>
              <a:ext uri="{FF2B5EF4-FFF2-40B4-BE49-F238E27FC236}">
                <a16:creationId xmlns:a16="http://schemas.microsoft.com/office/drawing/2014/main" id="{1187B921-66E2-468E-6218-F2E3154B90AC}"/>
              </a:ext>
            </a:extLst>
          </p:cNvPr>
          <p:cNvSpPr txBox="1"/>
          <p:nvPr/>
        </p:nvSpPr>
        <p:spPr>
          <a:xfrm>
            <a:off x="7442465" y="898113"/>
            <a:ext cx="284052" cy="307777"/>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93348"/>
                </a:solidFill>
                <a:effectLst/>
                <a:uLnTx/>
                <a:uFillTx/>
                <a:latin typeface="Arial"/>
                <a:ea typeface="+mn-ea"/>
                <a:cs typeface="+mn-cs"/>
              </a:rPr>
              <a:t>3</a:t>
            </a:r>
          </a:p>
        </p:txBody>
      </p:sp>
      <p:cxnSp>
        <p:nvCxnSpPr>
          <p:cNvPr id="28" name="Straight Connector 27">
            <a:extLst>
              <a:ext uri="{FF2B5EF4-FFF2-40B4-BE49-F238E27FC236}">
                <a16:creationId xmlns:a16="http://schemas.microsoft.com/office/drawing/2014/main" id="{921B8463-0DC0-16BA-483B-3863FBF18467}"/>
              </a:ext>
            </a:extLst>
          </p:cNvPr>
          <p:cNvCxnSpPr>
            <a:stCxn id="18" idx="3"/>
          </p:cNvCxnSpPr>
          <p:nvPr/>
        </p:nvCxnSpPr>
        <p:spPr>
          <a:xfrm flipV="1">
            <a:off x="7726517" y="1052001"/>
            <a:ext cx="4040009" cy="1"/>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cxnSp>
        <p:nvCxnSpPr>
          <p:cNvPr id="42" name="Straight Connector 41">
            <a:extLst>
              <a:ext uri="{FF2B5EF4-FFF2-40B4-BE49-F238E27FC236}">
                <a16:creationId xmlns:a16="http://schemas.microsoft.com/office/drawing/2014/main" id="{C4025EA8-6C73-42C6-8D21-046F473DA236}"/>
              </a:ext>
            </a:extLst>
          </p:cNvPr>
          <p:cNvCxnSpPr>
            <a:cxnSpLocks/>
          </p:cNvCxnSpPr>
          <p:nvPr/>
        </p:nvCxnSpPr>
        <p:spPr>
          <a:xfrm>
            <a:off x="7492445" y="1205890"/>
            <a:ext cx="0" cy="2695295"/>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cxnSp>
        <p:nvCxnSpPr>
          <p:cNvPr id="44" name="Straight Connector 43">
            <a:extLst>
              <a:ext uri="{FF2B5EF4-FFF2-40B4-BE49-F238E27FC236}">
                <a16:creationId xmlns:a16="http://schemas.microsoft.com/office/drawing/2014/main" id="{08ADE336-AE97-7460-0D81-1B86283F0526}"/>
              </a:ext>
            </a:extLst>
          </p:cNvPr>
          <p:cNvCxnSpPr>
            <a:cxnSpLocks/>
          </p:cNvCxnSpPr>
          <p:nvPr/>
        </p:nvCxnSpPr>
        <p:spPr>
          <a:xfrm>
            <a:off x="245897" y="3901184"/>
            <a:ext cx="7156603" cy="6715"/>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cxnSp>
        <p:nvCxnSpPr>
          <p:cNvPr id="110" name="Straight Connector 109">
            <a:extLst>
              <a:ext uri="{FF2B5EF4-FFF2-40B4-BE49-F238E27FC236}">
                <a16:creationId xmlns:a16="http://schemas.microsoft.com/office/drawing/2014/main" id="{903830DE-AC44-CC96-4DFF-1DED2A6D7AD3}"/>
              </a:ext>
            </a:extLst>
          </p:cNvPr>
          <p:cNvCxnSpPr>
            <a:cxnSpLocks/>
          </p:cNvCxnSpPr>
          <p:nvPr/>
        </p:nvCxnSpPr>
        <p:spPr>
          <a:xfrm>
            <a:off x="126184" y="1067683"/>
            <a:ext cx="6099" cy="2840216"/>
          </a:xfrm>
          <a:prstGeom prst="line">
            <a:avLst/>
          </a:prstGeom>
          <a:ln w="19050">
            <a:solidFill>
              <a:schemeClr val="tx2"/>
            </a:solidFill>
          </a:ln>
        </p:spPr>
        <p:style>
          <a:lnRef idx="1">
            <a:schemeClr val="accent6"/>
          </a:lnRef>
          <a:fillRef idx="0">
            <a:schemeClr val="accent6"/>
          </a:fillRef>
          <a:effectRef idx="0">
            <a:schemeClr val="accent6"/>
          </a:effectRef>
          <a:fontRef idx="minor">
            <a:schemeClr val="tx1"/>
          </a:fontRef>
        </p:style>
      </p:cxnSp>
      <p:grpSp>
        <p:nvGrpSpPr>
          <p:cNvPr id="167" name="Group 166">
            <a:extLst>
              <a:ext uri="{FF2B5EF4-FFF2-40B4-BE49-F238E27FC236}">
                <a16:creationId xmlns:a16="http://schemas.microsoft.com/office/drawing/2014/main" id="{10628467-D68E-7B63-1428-C79D76084A31}"/>
              </a:ext>
            </a:extLst>
          </p:cNvPr>
          <p:cNvGrpSpPr/>
          <p:nvPr/>
        </p:nvGrpSpPr>
        <p:grpSpPr>
          <a:xfrm>
            <a:off x="429288" y="1137726"/>
            <a:ext cx="6757307" cy="2051759"/>
            <a:chOff x="433324" y="1429651"/>
            <a:chExt cx="6757307" cy="2051759"/>
          </a:xfrm>
        </p:grpSpPr>
        <p:grpSp>
          <p:nvGrpSpPr>
            <p:cNvPr id="166" name="Group 165">
              <a:extLst>
                <a:ext uri="{FF2B5EF4-FFF2-40B4-BE49-F238E27FC236}">
                  <a16:creationId xmlns:a16="http://schemas.microsoft.com/office/drawing/2014/main" id="{38EA3A29-67D2-0B39-DC8F-56FB8EC100E0}"/>
                </a:ext>
              </a:extLst>
            </p:cNvPr>
            <p:cNvGrpSpPr/>
            <p:nvPr/>
          </p:nvGrpSpPr>
          <p:grpSpPr>
            <a:xfrm>
              <a:off x="433324" y="1429651"/>
              <a:ext cx="5401522" cy="2051759"/>
              <a:chOff x="433324" y="1429651"/>
              <a:chExt cx="5401522" cy="2051759"/>
            </a:xfrm>
          </p:grpSpPr>
          <p:cxnSp>
            <p:nvCxnSpPr>
              <p:cNvPr id="70" name="Straight Arrow Connector 69">
                <a:extLst>
                  <a:ext uri="{FF2B5EF4-FFF2-40B4-BE49-F238E27FC236}">
                    <a16:creationId xmlns:a16="http://schemas.microsoft.com/office/drawing/2014/main" id="{A66EDA02-4771-DB42-FF25-89719867DCD1}"/>
                  </a:ext>
                </a:extLst>
              </p:cNvPr>
              <p:cNvCxnSpPr>
                <a:cxnSpLocks/>
              </p:cNvCxnSpPr>
              <p:nvPr/>
            </p:nvCxnSpPr>
            <p:spPr>
              <a:xfrm>
                <a:off x="2865659" y="2409503"/>
                <a:ext cx="325362" cy="0"/>
              </a:xfrm>
              <a:prstGeom prst="straightConnector1">
                <a:avLst/>
              </a:prstGeom>
              <a:noFill/>
              <a:ln w="38100" cap="flat" cmpd="sng" algn="ctr">
                <a:solidFill>
                  <a:schemeClr val="tx2"/>
                </a:solidFill>
                <a:prstDash val="solid"/>
                <a:headEnd type="none" w="med" len="med"/>
                <a:tailEnd type="none" w="med" len="med"/>
              </a:ln>
              <a:effectLst/>
            </p:spPr>
          </p:cxnSp>
          <p:sp>
            <p:nvSpPr>
              <p:cNvPr id="89" name="Left Bracket 88">
                <a:extLst>
                  <a:ext uri="{FF2B5EF4-FFF2-40B4-BE49-F238E27FC236}">
                    <a16:creationId xmlns:a16="http://schemas.microsoft.com/office/drawing/2014/main" id="{93CA95E8-C541-EE59-CCBF-7A315E59B1F6}"/>
                  </a:ext>
                </a:extLst>
              </p:cNvPr>
              <p:cNvSpPr/>
              <p:nvPr/>
            </p:nvSpPr>
            <p:spPr>
              <a:xfrm>
                <a:off x="3340799" y="1872679"/>
                <a:ext cx="405339" cy="1143000"/>
              </a:xfrm>
              <a:prstGeom prst="leftBracket">
                <a:avLst>
                  <a:gd name="adj" fmla="val 0"/>
                </a:avLst>
              </a:prstGeom>
              <a:noFill/>
              <a:ln w="38100" cap="flat" cmpd="sng" algn="ctr">
                <a:solidFill>
                  <a:schemeClr val="tx2"/>
                </a:solidFill>
                <a:prstDash val="solid"/>
                <a:headEnd type="triangle"/>
                <a:tailEnd type="triangle"/>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571486" rtl="0" eaLnBrk="1" fontAlgn="base" latinLnBrk="0" hangingPunct="1">
                  <a:lnSpc>
                    <a:spcPct val="100000"/>
                  </a:lnSpc>
                  <a:spcBef>
                    <a:spcPct val="0"/>
                  </a:spcBef>
                  <a:spcAft>
                    <a:spcPct val="0"/>
                  </a:spcAft>
                  <a:buClrTx/>
                  <a:buSzTx/>
                  <a:buFontTx/>
                  <a:buNone/>
                  <a:tabLst/>
                  <a:defRPr/>
                </a:pPr>
                <a:endParaRPr kumimoji="0" lang="en-US" sz="625" b="0" i="0" u="none" strike="noStrike" kern="1200" cap="none" spc="0" normalizeH="0" baseline="0" noProof="0" dirty="0">
                  <a:ln>
                    <a:noFill/>
                  </a:ln>
                  <a:solidFill>
                    <a:srgbClr val="000000"/>
                  </a:solidFill>
                  <a:effectLst/>
                  <a:uLnTx/>
                  <a:uFillTx/>
                  <a:latin typeface="Arial"/>
                  <a:ea typeface="+mn-ea"/>
                  <a:cs typeface="+mn-cs"/>
                </a:endParaRPr>
              </a:p>
            </p:txBody>
          </p:sp>
          <p:sp>
            <p:nvSpPr>
              <p:cNvPr id="121" name="Rounded Rectangle 20">
                <a:extLst>
                  <a:ext uri="{FF2B5EF4-FFF2-40B4-BE49-F238E27FC236}">
                    <a16:creationId xmlns:a16="http://schemas.microsoft.com/office/drawing/2014/main" id="{5DAF1321-E281-BC69-B2CF-3039CB7663A5}"/>
                  </a:ext>
                </a:extLst>
              </p:cNvPr>
              <p:cNvSpPr/>
              <p:nvPr/>
            </p:nvSpPr>
            <p:spPr>
              <a:xfrm>
                <a:off x="3786671" y="1429651"/>
                <a:ext cx="2048175" cy="996937"/>
              </a:xfrm>
              <a:prstGeom prst="roundRect">
                <a:avLst>
                  <a:gd name="adj" fmla="val 0"/>
                </a:avLst>
              </a:prstGeom>
              <a:solidFill>
                <a:schemeClr val="accent2"/>
              </a:solidFill>
              <a:ln w="19050" cap="flat" cmpd="sng" algn="ctr">
                <a:no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Niraparib + abiraterone acetate (1,000 mg) + prednisone (5 mg)</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Continuous administration, 28-day C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a:t>
                </a:r>
                <a:r>
                  <a:rPr kumimoji="0" lang="en-US" sz="7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r>
                  <a:rPr kumimoji="0" lang="en-US" sz="7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348)</a:t>
                </a:r>
              </a:p>
            </p:txBody>
          </p:sp>
          <p:sp>
            <p:nvSpPr>
              <p:cNvPr id="122" name="Rounded Rectangle 20">
                <a:extLst>
                  <a:ext uri="{FF2B5EF4-FFF2-40B4-BE49-F238E27FC236}">
                    <a16:creationId xmlns:a16="http://schemas.microsoft.com/office/drawing/2014/main" id="{CA90E9B7-FA1A-D37F-8FC9-9D015EEDFE3C}"/>
                  </a:ext>
                </a:extLst>
              </p:cNvPr>
              <p:cNvSpPr/>
              <p:nvPr/>
            </p:nvSpPr>
            <p:spPr>
              <a:xfrm>
                <a:off x="3786671" y="2484474"/>
                <a:ext cx="2048175" cy="996936"/>
              </a:xfrm>
              <a:prstGeom prst="roundRect">
                <a:avLst>
                  <a:gd name="adj" fmla="val 0"/>
                </a:avLst>
              </a:prstGeom>
              <a:solidFill>
                <a:schemeClr val="accent1"/>
              </a:solidFill>
              <a:ln w="19050" cap="flat" cmpd="sng" algn="ctr">
                <a:no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Placebo + abiraterone acetate (1,000 mg) + prednisone (5 mg)</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Continuous administration, 28-day C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(n</a:t>
                </a:r>
                <a:r>
                  <a:rPr kumimoji="0" lang="en-US" sz="7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r>
                  <a:rPr kumimoji="0" lang="en-US" sz="7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348)</a:t>
                </a:r>
              </a:p>
            </p:txBody>
          </p:sp>
          <p:sp>
            <p:nvSpPr>
              <p:cNvPr id="128" name="Rounded Rectangle 20">
                <a:extLst>
                  <a:ext uri="{FF2B5EF4-FFF2-40B4-BE49-F238E27FC236}">
                    <a16:creationId xmlns:a16="http://schemas.microsoft.com/office/drawing/2014/main" id="{BF41614B-2A8F-BA73-B5A7-31C84B7197F7}"/>
                  </a:ext>
                </a:extLst>
              </p:cNvPr>
              <p:cNvSpPr/>
              <p:nvPr/>
            </p:nvSpPr>
            <p:spPr>
              <a:xfrm>
                <a:off x="433324" y="1679462"/>
                <a:ext cx="2428311" cy="1523039"/>
              </a:xfrm>
              <a:prstGeom prst="roundRect">
                <a:avLst>
                  <a:gd name="adj" fmla="val 0"/>
                </a:avLst>
              </a:prstGeom>
              <a:solidFill>
                <a:srgbClr val="F2F2F2"/>
              </a:solidFill>
              <a:ln w="28575" cap="flat" cmpd="sng" algn="ctr">
                <a:solidFill>
                  <a:schemeClr val="tx2"/>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r>
                  <a:rPr kumimoji="0" lang="en-US" sz="1200" b="1" i="0" u="sng" strike="noStrike" kern="0" cap="none" spc="0" normalizeH="0" baseline="0" noProof="0" dirty="0">
                    <a:ln>
                      <a:noFill/>
                    </a:ln>
                    <a:solidFill>
                      <a:srgbClr val="4D4F53"/>
                    </a:solidFill>
                    <a:effectLst/>
                    <a:uLnTx/>
                    <a:uFillTx/>
                    <a:latin typeface="Arial"/>
                    <a:ea typeface="+mn-ea"/>
                    <a:cs typeface="Arial" panose="020B0604020202020204" pitchFamily="34" charset="0"/>
                  </a:rPr>
                  <a:t>Eligibility Criteria</a:t>
                </a:r>
                <a:r>
                  <a:rPr kumimoji="0" lang="en-US" sz="12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a:t>
                </a:r>
              </a:p>
              <a:p>
                <a:pPr marL="171446" marR="0" lvl="0" indent="-171446" algn="l" defTabSz="571486" rtl="0" eaLnBrk="1" fontAlgn="auto" latinLnBrk="0" hangingPunct="1">
                  <a:lnSpc>
                    <a:spcPct val="92000"/>
                  </a:lnSpc>
                  <a:spcBef>
                    <a:spcPts val="0"/>
                  </a:spcBef>
                  <a:spcAft>
                    <a:spcPts val="188"/>
                  </a:spcAft>
                  <a:buClr>
                    <a:srgbClr val="00B5EE"/>
                  </a:buClr>
                  <a:buSzTx/>
                  <a:buFont typeface="Arial" panose="020B0604020202020204" pitchFamily="34" charset="0"/>
                  <a:buChar char="•"/>
                  <a:tabLst/>
                  <a:defRPr/>
                </a:pP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Prostate adenocarcinoma</a:t>
                </a:r>
              </a:p>
              <a:p>
                <a:pPr marL="171446" marR="0" lvl="0" indent="-171446" algn="l" defTabSz="571486" rtl="0" eaLnBrk="1" fontAlgn="auto" latinLnBrk="0" hangingPunct="1">
                  <a:lnSpc>
                    <a:spcPct val="92000"/>
                  </a:lnSpc>
                  <a:spcBef>
                    <a:spcPts val="0"/>
                  </a:spcBef>
                  <a:spcAft>
                    <a:spcPts val="188"/>
                  </a:spcAft>
                  <a:buClr>
                    <a:srgbClr val="00B5EE"/>
                  </a:buClr>
                  <a:buSzTx/>
                  <a:buFont typeface="Arial" panose="020B0604020202020204" pitchFamily="34" charset="0"/>
                  <a:buChar char="•"/>
                  <a:tabLst/>
                  <a:defRPr/>
                </a:pPr>
                <a:r>
                  <a:rPr kumimoji="0" lang="en-US" sz="1100" b="0" i="1" u="none" strike="noStrike" kern="1200" cap="none" spc="0" normalizeH="0" baseline="0" noProof="0" dirty="0">
                    <a:ln>
                      <a:noFill/>
                    </a:ln>
                    <a:solidFill>
                      <a:srgbClr val="193348"/>
                    </a:solidFill>
                    <a:effectLst/>
                    <a:uLnTx/>
                    <a:uFillTx/>
                    <a:latin typeface="Arial"/>
                    <a:ea typeface="+mn-ea"/>
                    <a:cs typeface="+mn-cs"/>
                  </a:rPr>
                  <a:t>HRR gene alteration</a:t>
                </a:r>
                <a:endPar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a:p>
                <a:pPr marL="171446" marR="0" lvl="0" indent="-171446" algn="l" defTabSz="571486" rtl="0" eaLnBrk="1" fontAlgn="auto" latinLnBrk="0" hangingPunct="1">
                  <a:lnSpc>
                    <a:spcPct val="92000"/>
                  </a:lnSpc>
                  <a:spcBef>
                    <a:spcPts val="0"/>
                  </a:spcBef>
                  <a:spcAft>
                    <a:spcPts val="188"/>
                  </a:spcAft>
                  <a:buClr>
                    <a:srgbClr val="00B5EE"/>
                  </a:buClr>
                  <a:buSzTx/>
                  <a:buFont typeface="Arial" panose="020B0604020202020204" pitchFamily="34" charset="0"/>
                  <a:buChar char="•"/>
                  <a:tabLst/>
                  <a:defRPr/>
                </a:pP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ADT started </a:t>
                </a:r>
                <a:r>
                  <a:rPr kumimoji="0" lang="en-US" sz="1100" b="0" i="1" u="sng" strike="noStrike" kern="0" cap="none" spc="0" normalizeH="0" baseline="0" noProof="0" dirty="0">
                    <a:ln>
                      <a:noFill/>
                    </a:ln>
                    <a:solidFill>
                      <a:srgbClr val="4D4F53"/>
                    </a:solidFill>
                    <a:effectLst/>
                    <a:uLnTx/>
                    <a:uFillTx/>
                    <a:latin typeface="Arial"/>
                    <a:ea typeface="+mn-ea"/>
                    <a:cs typeface="Arial" panose="020B0604020202020204" pitchFamily="34" charset="0"/>
                  </a:rPr>
                  <a:t>&lt;</a:t>
                </a: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6 </a:t>
                </a:r>
                <a:r>
                  <a:rPr kumimoji="0" lang="en-US" sz="1100" b="0" i="1" u="none" strike="noStrike" kern="0" cap="none" spc="0" normalizeH="0" baseline="0" noProof="0" dirty="0" err="1">
                    <a:ln>
                      <a:noFill/>
                    </a:ln>
                    <a:solidFill>
                      <a:srgbClr val="4D4F53"/>
                    </a:solidFill>
                    <a:effectLst/>
                    <a:uLnTx/>
                    <a:uFillTx/>
                    <a:latin typeface="Arial"/>
                    <a:ea typeface="+mn-ea"/>
                    <a:cs typeface="Arial" panose="020B0604020202020204" pitchFamily="34" charset="0"/>
                  </a:rPr>
                  <a:t>mo</a:t>
                </a: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 prior to R and continued through study</a:t>
                </a:r>
              </a:p>
              <a:p>
                <a:pPr marL="171446" marR="0" lvl="0" indent="-171446" algn="l" defTabSz="571486" rtl="0" eaLnBrk="1" fontAlgn="auto" latinLnBrk="0" hangingPunct="1">
                  <a:lnSpc>
                    <a:spcPct val="92000"/>
                  </a:lnSpc>
                  <a:spcBef>
                    <a:spcPts val="0"/>
                  </a:spcBef>
                  <a:spcAft>
                    <a:spcPts val="188"/>
                  </a:spcAft>
                  <a:buClr>
                    <a:srgbClr val="00B5EE"/>
                  </a:buClr>
                  <a:buSzTx/>
                  <a:buFont typeface="Arial" panose="020B0604020202020204" pitchFamily="34" charset="0"/>
                  <a:buChar char="•"/>
                  <a:tabLst/>
                  <a:defRPr/>
                </a:pP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Prior </a:t>
                </a:r>
                <a:r>
                  <a:rPr kumimoji="0" lang="en-US" sz="1100" b="0" i="1" u="none" strike="noStrike" kern="0" cap="none" spc="0" normalizeH="0" baseline="0" noProof="0" dirty="0" err="1">
                    <a:ln>
                      <a:noFill/>
                    </a:ln>
                    <a:solidFill>
                      <a:srgbClr val="4D4F53"/>
                    </a:solidFill>
                    <a:effectLst/>
                    <a:uLnTx/>
                    <a:uFillTx/>
                    <a:latin typeface="Arial"/>
                    <a:ea typeface="+mn-ea"/>
                    <a:cs typeface="Arial" panose="020B0604020202020204" pitchFamily="34" charset="0"/>
                  </a:rPr>
                  <a:t>doce</a:t>
                </a: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 allowed; up to 45 days </a:t>
                </a:r>
                <a:r>
                  <a:rPr kumimoji="0" lang="en-US" sz="1100" b="0" i="1" u="none" strike="noStrike" kern="0" cap="none" spc="0" normalizeH="0" baseline="0" noProof="0" dirty="0" err="1">
                    <a:ln>
                      <a:noFill/>
                    </a:ln>
                    <a:solidFill>
                      <a:srgbClr val="4D4F53"/>
                    </a:solidFill>
                    <a:effectLst/>
                    <a:uLnTx/>
                    <a:uFillTx/>
                    <a:latin typeface="Arial"/>
                    <a:ea typeface="+mn-ea"/>
                    <a:cs typeface="Arial" panose="020B0604020202020204" pitchFamily="34" charset="0"/>
                  </a:rPr>
                  <a:t>abi</a:t>
                </a: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/pred allowed</a:t>
                </a:r>
              </a:p>
              <a:p>
                <a:pPr marL="171446" marR="0" lvl="0" indent="-171446" algn="l" defTabSz="571486" rtl="0" eaLnBrk="1" fontAlgn="auto" latinLnBrk="0" hangingPunct="1">
                  <a:lnSpc>
                    <a:spcPct val="92000"/>
                  </a:lnSpc>
                  <a:spcBef>
                    <a:spcPts val="0"/>
                  </a:spcBef>
                  <a:spcAft>
                    <a:spcPts val="188"/>
                  </a:spcAft>
                  <a:buClr>
                    <a:srgbClr val="00B5EE"/>
                  </a:buClr>
                  <a:buSzTx/>
                  <a:buFont typeface="Arial" panose="020B0604020202020204" pitchFamily="34" charset="0"/>
                  <a:buChar char="•"/>
                  <a:tabLst/>
                  <a:defRPr/>
                </a:pPr>
                <a:r>
                  <a:rPr kumimoji="0" lang="en-US" sz="1100" b="0" i="1" u="none" strike="noStrike" kern="0" cap="none" spc="0" normalizeH="0" baseline="0" noProof="0" dirty="0">
                    <a:ln>
                      <a:noFill/>
                    </a:ln>
                    <a:solidFill>
                      <a:srgbClr val="4D4F53"/>
                    </a:solidFill>
                    <a:effectLst/>
                    <a:uLnTx/>
                    <a:uFillTx/>
                    <a:latin typeface="Arial"/>
                    <a:ea typeface="+mn-ea"/>
                    <a:cs typeface="Arial" panose="020B0604020202020204" pitchFamily="34" charset="0"/>
                  </a:rPr>
                  <a:t>No prior PARPi treatment</a:t>
                </a:r>
              </a:p>
            </p:txBody>
          </p:sp>
          <p:grpSp>
            <p:nvGrpSpPr>
              <p:cNvPr id="164" name="Group 163">
                <a:extLst>
                  <a:ext uri="{FF2B5EF4-FFF2-40B4-BE49-F238E27FC236}">
                    <a16:creationId xmlns:a16="http://schemas.microsoft.com/office/drawing/2014/main" id="{712AED60-1D6C-58E0-E2D6-23E06939EDCA}"/>
                  </a:ext>
                </a:extLst>
              </p:cNvPr>
              <p:cNvGrpSpPr/>
              <p:nvPr/>
            </p:nvGrpSpPr>
            <p:grpSpPr>
              <a:xfrm>
                <a:off x="2949797" y="1956048"/>
                <a:ext cx="584385" cy="924187"/>
                <a:chOff x="3039947" y="4179903"/>
                <a:chExt cx="584385" cy="924187"/>
              </a:xfrm>
            </p:grpSpPr>
            <p:sp>
              <p:nvSpPr>
                <p:cNvPr id="133" name="Oval 132">
                  <a:extLst>
                    <a:ext uri="{FF2B5EF4-FFF2-40B4-BE49-F238E27FC236}">
                      <a16:creationId xmlns:a16="http://schemas.microsoft.com/office/drawing/2014/main" id="{01FA701E-8400-40AE-89BF-F6BCF0958581}"/>
                    </a:ext>
                  </a:extLst>
                </p:cNvPr>
                <p:cNvSpPr/>
                <p:nvPr/>
              </p:nvSpPr>
              <p:spPr>
                <a:xfrm>
                  <a:off x="3119368" y="4448675"/>
                  <a:ext cx="325362" cy="333110"/>
                </a:xfrm>
                <a:prstGeom prst="ellipse">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42" name="TextBox 141">
                  <a:extLst>
                    <a:ext uri="{FF2B5EF4-FFF2-40B4-BE49-F238E27FC236}">
                      <a16:creationId xmlns:a16="http://schemas.microsoft.com/office/drawing/2014/main" id="{541820C3-5854-B9A7-A6EC-B05D192132DF}"/>
                    </a:ext>
                  </a:extLst>
                </p:cNvPr>
                <p:cNvSpPr txBox="1"/>
                <p:nvPr/>
              </p:nvSpPr>
              <p:spPr>
                <a:xfrm>
                  <a:off x="3157472" y="4474191"/>
                  <a:ext cx="287258" cy="26161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mn-cs"/>
                    </a:rPr>
                    <a:t>R</a:t>
                  </a:r>
                </a:p>
              </p:txBody>
            </p:sp>
            <p:sp>
              <p:nvSpPr>
                <p:cNvPr id="144" name="TextBox 143">
                  <a:extLst>
                    <a:ext uri="{FF2B5EF4-FFF2-40B4-BE49-F238E27FC236}">
                      <a16:creationId xmlns:a16="http://schemas.microsoft.com/office/drawing/2014/main" id="{74FA7329-A777-41C6-DDCC-C1E1686345E7}"/>
                    </a:ext>
                  </a:extLst>
                </p:cNvPr>
                <p:cNvSpPr txBox="1"/>
                <p:nvPr/>
              </p:nvSpPr>
              <p:spPr>
                <a:xfrm>
                  <a:off x="3067856" y="4179903"/>
                  <a:ext cx="442361"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1:1</a:t>
                  </a:r>
                </a:p>
              </p:txBody>
            </p:sp>
            <p:sp>
              <p:nvSpPr>
                <p:cNvPr id="154" name="TextBox 153">
                  <a:extLst>
                    <a:ext uri="{FF2B5EF4-FFF2-40B4-BE49-F238E27FC236}">
                      <a16:creationId xmlns:a16="http://schemas.microsoft.com/office/drawing/2014/main" id="{53EEFB32-C92C-F567-D0D3-74136A7F75E5}"/>
                    </a:ext>
                  </a:extLst>
                </p:cNvPr>
                <p:cNvSpPr txBox="1"/>
                <p:nvPr/>
              </p:nvSpPr>
              <p:spPr>
                <a:xfrm>
                  <a:off x="3039947" y="4796313"/>
                  <a:ext cx="584385"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696</a:t>
                  </a:r>
                </a:p>
              </p:txBody>
            </p:sp>
          </p:grpSp>
        </p:grpSp>
        <p:sp>
          <p:nvSpPr>
            <p:cNvPr id="165" name="Rounded Rectangle 20">
              <a:extLst>
                <a:ext uri="{FF2B5EF4-FFF2-40B4-BE49-F238E27FC236}">
                  <a16:creationId xmlns:a16="http://schemas.microsoft.com/office/drawing/2014/main" id="{E226D52B-3428-D147-78EE-136C7F49AE39}"/>
                </a:ext>
              </a:extLst>
            </p:cNvPr>
            <p:cNvSpPr/>
            <p:nvPr/>
          </p:nvSpPr>
          <p:spPr>
            <a:xfrm>
              <a:off x="6021479" y="1741464"/>
              <a:ext cx="1169152" cy="1405430"/>
            </a:xfrm>
            <a:prstGeom prst="roundRect">
              <a:avLst>
                <a:gd name="adj" fmla="val 0"/>
              </a:avLst>
            </a:prstGeom>
            <a:solidFill>
              <a:srgbClr val="F2F2F2"/>
            </a:solidFill>
            <a:ln w="28575" cap="flat" cmpd="sng" algn="ctr">
              <a:solidFill>
                <a:schemeClr val="tx2"/>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r>
                <a:rPr kumimoji="0" lang="en-US" sz="1200" b="1" i="0" u="sng" strike="noStrike" kern="0" cap="none" spc="0" normalizeH="0" baseline="0" noProof="0" dirty="0">
                  <a:ln>
                    <a:noFill/>
                  </a:ln>
                  <a:solidFill>
                    <a:srgbClr val="4D4F53"/>
                  </a:solidFill>
                  <a:effectLst/>
                  <a:uLnTx/>
                  <a:uFillTx/>
                  <a:latin typeface="Arial"/>
                  <a:ea typeface="+mn-ea"/>
                  <a:cs typeface="Arial" panose="020B0604020202020204" pitchFamily="34" charset="0"/>
                </a:rPr>
                <a:t>Primary Endpoint</a:t>
              </a:r>
              <a:r>
                <a:rPr kumimoji="0" lang="en-US" sz="12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      </a:t>
              </a:r>
              <a:r>
                <a:rPr kumimoji="0" lang="en-US" sz="12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rPFS</a:t>
              </a:r>
            </a:p>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endParaRPr kumimoji="0" lang="en-US" sz="1200" b="0" i="0"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r>
                <a:rPr kumimoji="0" lang="en-US" sz="1200" b="1" i="0" u="sng" strike="noStrike" kern="0" cap="none" spc="0" normalizeH="0" baseline="0" noProof="0" dirty="0">
                  <a:ln>
                    <a:noFill/>
                  </a:ln>
                  <a:solidFill>
                    <a:srgbClr val="4D4F53"/>
                  </a:solidFill>
                  <a:effectLst/>
                  <a:uLnTx/>
                  <a:uFillTx/>
                  <a:latin typeface="Arial"/>
                  <a:ea typeface="+mn-ea"/>
                  <a:cs typeface="Arial" panose="020B0604020202020204" pitchFamily="34" charset="0"/>
                </a:rPr>
                <a:t>Secondary Endpoint</a:t>
              </a:r>
            </a:p>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r>
                <a:rPr kumimoji="0" lang="en-US" sz="12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OS</a:t>
              </a:r>
            </a:p>
          </p:txBody>
        </p:sp>
      </p:grpSp>
      <p:sp>
        <p:nvSpPr>
          <p:cNvPr id="168" name="TextBox 167">
            <a:extLst>
              <a:ext uri="{FF2B5EF4-FFF2-40B4-BE49-F238E27FC236}">
                <a16:creationId xmlns:a16="http://schemas.microsoft.com/office/drawing/2014/main" id="{2868214B-7174-0988-A485-BEB4AC83090C}"/>
              </a:ext>
            </a:extLst>
          </p:cNvPr>
          <p:cNvSpPr txBox="1"/>
          <p:nvPr/>
        </p:nvSpPr>
        <p:spPr>
          <a:xfrm>
            <a:off x="486045" y="3322873"/>
            <a:ext cx="6782716" cy="430887"/>
          </a:xfrm>
          <a:prstGeom prst="rect">
            <a:avLst/>
          </a:prstGeom>
          <a:solidFill>
            <a:srgbClr val="346691">
              <a:alpha val="14902"/>
            </a:srgbClr>
          </a:solidFill>
          <a:ln w="1905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6691"/>
                </a:solidFill>
                <a:effectLst/>
                <a:uLnTx/>
                <a:uFillTx/>
                <a:latin typeface="Arial"/>
                <a:ea typeface="+mn-ea"/>
                <a:cs typeface="+mn-cs"/>
              </a:rPr>
              <a:t>This regimen was FDA-approved December 12, 2025 for those with known or suspected deleterious BRCA2m </a:t>
            </a:r>
            <a:r>
              <a:rPr kumimoji="0" lang="en-US" sz="1100" b="1" i="0" u="none" strike="noStrike" kern="1200" cap="none" spc="0" normalizeH="0" baseline="0" noProof="0" dirty="0" err="1">
                <a:ln>
                  <a:noFill/>
                </a:ln>
                <a:solidFill>
                  <a:srgbClr val="346691"/>
                </a:solidFill>
                <a:effectLst/>
                <a:uLnTx/>
                <a:uFillTx/>
                <a:latin typeface="Arial"/>
                <a:ea typeface="+mn-ea"/>
                <a:cs typeface="+mn-cs"/>
              </a:rPr>
              <a:t>mAPMN</a:t>
            </a:r>
            <a:r>
              <a:rPr kumimoji="0" lang="en-US" sz="1100" b="1" i="0" u="none" strike="noStrike" kern="1200" cap="none" spc="0" normalizeH="0" baseline="0" noProof="0" dirty="0">
                <a:ln>
                  <a:noFill/>
                </a:ln>
                <a:solidFill>
                  <a:srgbClr val="346691"/>
                </a:solidFill>
                <a:effectLst/>
                <a:uLnTx/>
                <a:uFillTx/>
                <a:latin typeface="Arial"/>
                <a:ea typeface="+mn-ea"/>
                <a:cs typeface="+mn-cs"/>
              </a:rPr>
              <a:t>/S PC.</a:t>
            </a:r>
          </a:p>
        </p:txBody>
      </p:sp>
      <p:graphicFrame>
        <p:nvGraphicFramePr>
          <p:cNvPr id="172" name="Table 171">
            <a:extLst>
              <a:ext uri="{FF2B5EF4-FFF2-40B4-BE49-F238E27FC236}">
                <a16:creationId xmlns:a16="http://schemas.microsoft.com/office/drawing/2014/main" id="{8270135F-B0E5-7800-ACE4-7F4429559EB6}"/>
              </a:ext>
            </a:extLst>
          </p:cNvPr>
          <p:cNvGraphicFramePr>
            <a:graphicFrameLocks noGrp="1"/>
          </p:cNvGraphicFramePr>
          <p:nvPr/>
        </p:nvGraphicFramePr>
        <p:xfrm>
          <a:off x="112181" y="4150986"/>
          <a:ext cx="4677801" cy="2164862"/>
        </p:xfrm>
        <a:graphic>
          <a:graphicData uri="http://schemas.openxmlformats.org/drawingml/2006/table">
            <a:tbl>
              <a:tblPr firstRow="1" bandRow="1">
                <a:tableStyleId>{2D5ABB26-0587-4C30-8999-92F81FD0307C}</a:tableStyleId>
              </a:tblPr>
              <a:tblGrid>
                <a:gridCol w="1858289">
                  <a:extLst>
                    <a:ext uri="{9D8B030D-6E8A-4147-A177-3AD203B41FA5}">
                      <a16:colId xmlns:a16="http://schemas.microsoft.com/office/drawing/2014/main" val="1420360194"/>
                    </a:ext>
                  </a:extLst>
                </a:gridCol>
                <a:gridCol w="1369936">
                  <a:extLst>
                    <a:ext uri="{9D8B030D-6E8A-4147-A177-3AD203B41FA5}">
                      <a16:colId xmlns:a16="http://schemas.microsoft.com/office/drawing/2014/main" val="1558726854"/>
                    </a:ext>
                  </a:extLst>
                </a:gridCol>
                <a:gridCol w="653664">
                  <a:extLst>
                    <a:ext uri="{9D8B030D-6E8A-4147-A177-3AD203B41FA5}">
                      <a16:colId xmlns:a16="http://schemas.microsoft.com/office/drawing/2014/main" val="890738259"/>
                    </a:ext>
                  </a:extLst>
                </a:gridCol>
                <a:gridCol w="795912">
                  <a:extLst>
                    <a:ext uri="{9D8B030D-6E8A-4147-A177-3AD203B41FA5}">
                      <a16:colId xmlns:a16="http://schemas.microsoft.com/office/drawing/2014/main" val="20002"/>
                    </a:ext>
                  </a:extLst>
                </a:gridCol>
              </a:tblGrid>
              <a:tr h="277615">
                <a:tc>
                  <a:txBody>
                    <a:bodyPr/>
                    <a:lstStyle/>
                    <a:p>
                      <a:endParaRPr lang="en-US" sz="800" b="1" dirty="0">
                        <a:solidFill>
                          <a:srgbClr val="000000"/>
                        </a:solidFill>
                      </a:endParaRPr>
                    </a:p>
                  </a:txBody>
                  <a:tcPr marL="121920" marR="12192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3">
                  <a:txBody>
                    <a:bodyPr/>
                    <a:lstStyle/>
                    <a:p>
                      <a:pPr algn="ctr"/>
                      <a:r>
                        <a:rPr lang="en-US" sz="1100" b="1" dirty="0">
                          <a:solidFill>
                            <a:schemeClr val="bg2"/>
                          </a:solidFill>
                        </a:rPr>
                        <a:t>Nira + AAP vs Placebo + APP (N</a:t>
                      </a:r>
                      <a:r>
                        <a:rPr lang="en-US" sz="700" b="1" dirty="0">
                          <a:solidFill>
                            <a:schemeClr val="bg2"/>
                          </a:solidFill>
                        </a:rPr>
                        <a:t> </a:t>
                      </a:r>
                      <a:r>
                        <a:rPr lang="en-US" sz="1100" b="1" dirty="0">
                          <a:solidFill>
                            <a:schemeClr val="bg2"/>
                          </a:solidFill>
                        </a:rPr>
                        <a:t>=</a:t>
                      </a:r>
                      <a:r>
                        <a:rPr lang="en-US" sz="700" b="1" dirty="0">
                          <a:solidFill>
                            <a:schemeClr val="bg2"/>
                          </a:solidFill>
                        </a:rPr>
                        <a:t> </a:t>
                      </a:r>
                      <a:r>
                        <a:rPr lang="en-US" sz="1100" b="1" dirty="0">
                          <a:solidFill>
                            <a:schemeClr val="bg2"/>
                          </a:solidFill>
                        </a:rPr>
                        <a:t>696)</a:t>
                      </a: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lumMod val="50000"/>
                      </a:schemeClr>
                    </a:solidFill>
                  </a:tcPr>
                </a:tc>
                <a:tc hMerge="1">
                  <a:txBody>
                    <a:bodyPr/>
                    <a:lstStyle/>
                    <a:p>
                      <a:endParaRPr lang="en-US"/>
                    </a:p>
                  </a:txBody>
                  <a:tcPr/>
                </a:tc>
                <a:tc hMerge="1">
                  <a:txBody>
                    <a:bodyPr/>
                    <a:lstStyle/>
                    <a:p>
                      <a:pPr algn="ctr"/>
                      <a:endParaRPr lang="en-US" sz="800" b="1" dirty="0">
                        <a:solidFill>
                          <a:schemeClr val="bg2"/>
                        </a:solidFill>
                      </a:endParaRPr>
                    </a:p>
                  </a:txBody>
                  <a:tcPr marL="121920" marR="12192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46667">
                <a:tc>
                  <a:txBody>
                    <a:bodyPr/>
                    <a:lstStyle/>
                    <a:p>
                      <a:r>
                        <a:rPr lang="en-US" sz="1600" b="1" dirty="0">
                          <a:solidFill>
                            <a:srgbClr val="264A68"/>
                          </a:solidFill>
                        </a:rPr>
                        <a:t>Endpoints </a:t>
                      </a:r>
                      <a:endParaRPr lang="en-US" sz="1600" b="1" baseline="30000" dirty="0">
                        <a:solidFill>
                          <a:srgbClr val="264A68"/>
                        </a:solidFill>
                      </a:endParaRPr>
                    </a:p>
                  </a:txBody>
                  <a:tcPr marL="121920" marR="12192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r>
                        <a:rPr lang="en-US" sz="1100" b="1" dirty="0">
                          <a:solidFill>
                            <a:schemeClr val="bg2"/>
                          </a:solidFill>
                        </a:rPr>
                        <a:t>Niraparib + AAP</a:t>
                      </a:r>
                      <a:endParaRPr lang="en-US" sz="1100" b="1" baseline="0" dirty="0">
                        <a:solidFill>
                          <a:schemeClr val="bg2"/>
                        </a:solidFill>
                      </a:endParaRPr>
                    </a:p>
                    <a:p>
                      <a:pPr algn="ctr"/>
                      <a:r>
                        <a:rPr lang="en-US" sz="1100" b="1" baseline="0" dirty="0">
                          <a:solidFill>
                            <a:schemeClr val="bg2"/>
                          </a:solidFill>
                        </a:rPr>
                        <a:t>(n</a:t>
                      </a:r>
                      <a:r>
                        <a:rPr lang="en-US" sz="700" b="1" baseline="0" dirty="0">
                          <a:solidFill>
                            <a:schemeClr val="bg2"/>
                          </a:solidFill>
                        </a:rPr>
                        <a:t> </a:t>
                      </a:r>
                      <a:r>
                        <a:rPr lang="en-US" sz="1100" b="1" baseline="0" dirty="0">
                          <a:solidFill>
                            <a:schemeClr val="bg2"/>
                          </a:solidFill>
                        </a:rPr>
                        <a:t>=</a:t>
                      </a:r>
                      <a:r>
                        <a:rPr lang="en-US" sz="700" b="1" baseline="0" dirty="0">
                          <a:solidFill>
                            <a:schemeClr val="bg2"/>
                          </a:solidFill>
                        </a:rPr>
                        <a:t> </a:t>
                      </a:r>
                      <a:r>
                        <a:rPr lang="en-US" sz="1100" b="1" baseline="0" dirty="0">
                          <a:solidFill>
                            <a:schemeClr val="bg2"/>
                          </a:solidFill>
                        </a:rPr>
                        <a:t>348)</a:t>
                      </a:r>
                      <a:endParaRPr lang="en-US" sz="11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2"/>
                    </a:solidFill>
                  </a:tcPr>
                </a:tc>
                <a:tc gridSpan="2">
                  <a:txBody>
                    <a:bodyPr/>
                    <a:lstStyle/>
                    <a:p>
                      <a:pPr algn="ctr"/>
                      <a:r>
                        <a:rPr lang="en-US" sz="1100" b="1" dirty="0">
                          <a:solidFill>
                            <a:schemeClr val="bg2"/>
                          </a:solidFill>
                        </a:rPr>
                        <a:t>Placebo + AAP</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baseline="0" dirty="0">
                          <a:solidFill>
                            <a:schemeClr val="bg2"/>
                          </a:solidFill>
                        </a:rPr>
                        <a:t>(n</a:t>
                      </a:r>
                      <a:r>
                        <a:rPr lang="en-US" sz="700" b="1" baseline="0" dirty="0">
                          <a:solidFill>
                            <a:schemeClr val="bg2"/>
                          </a:solidFill>
                        </a:rPr>
                        <a:t> </a:t>
                      </a:r>
                      <a:r>
                        <a:rPr lang="en-US" sz="1100" b="1" baseline="0" dirty="0">
                          <a:solidFill>
                            <a:schemeClr val="bg2"/>
                          </a:solidFill>
                        </a:rPr>
                        <a:t>=</a:t>
                      </a:r>
                      <a:r>
                        <a:rPr lang="en-US" sz="700" b="1" baseline="0" dirty="0">
                          <a:solidFill>
                            <a:schemeClr val="bg2"/>
                          </a:solidFill>
                        </a:rPr>
                        <a:t> </a:t>
                      </a:r>
                      <a:r>
                        <a:rPr lang="en-US" sz="1100" b="1" baseline="0" dirty="0">
                          <a:solidFill>
                            <a:schemeClr val="bg2"/>
                          </a:solidFill>
                        </a:rPr>
                        <a:t>348)</a:t>
                      </a:r>
                      <a:endParaRPr lang="en-US" sz="11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tc hMerge="1">
                  <a:txBody>
                    <a:bodyPr/>
                    <a:lstStyle/>
                    <a:p>
                      <a:pPr algn="ctr"/>
                      <a:r>
                        <a:rPr lang="en-US" sz="1100" b="1" dirty="0">
                          <a:solidFill>
                            <a:schemeClr val="bg2"/>
                          </a:solidFill>
                        </a:rPr>
                        <a:t>Placebo + AAP</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baseline="0" dirty="0">
                          <a:solidFill>
                            <a:schemeClr val="bg2"/>
                          </a:solidFill>
                        </a:rPr>
                        <a:t>(n = 398)</a:t>
                      </a:r>
                      <a:endParaRPr lang="en-US" sz="1100" b="1" dirty="0">
                        <a:solidFill>
                          <a:schemeClr val="bg2"/>
                        </a:solidFill>
                      </a:endParaRPr>
                    </a:p>
                  </a:txBody>
                  <a:tcPr marL="0" marR="0" marT="0" marB="0" anchor="ct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692638198"/>
                  </a:ext>
                </a:extLst>
              </a:tr>
              <a:tr h="243840">
                <a:tc>
                  <a:txBody>
                    <a:bodyPr/>
                    <a:lstStyle/>
                    <a:p>
                      <a:r>
                        <a:rPr lang="en-US" sz="1500" b="1" dirty="0">
                          <a:solidFill>
                            <a:srgbClr val="000000"/>
                          </a:solidFill>
                        </a:rPr>
                        <a:t>Median rPFS </a:t>
                      </a:r>
                      <a:r>
                        <a:rPr lang="en-US" sz="1500" b="0" dirty="0">
                          <a:solidFill>
                            <a:srgbClr val="000000"/>
                          </a:solidFill>
                        </a:rPr>
                        <a:t>(</a:t>
                      </a:r>
                      <a:r>
                        <a:rPr lang="en-US" sz="1500" dirty="0">
                          <a:solidFill>
                            <a:srgbClr val="000000"/>
                          </a:solidFill>
                        </a:rPr>
                        <a:t>mos)</a:t>
                      </a:r>
                      <a:endParaRPr lang="en-US" sz="1500" b="1" dirty="0">
                        <a:solidFill>
                          <a:srgbClr val="000000"/>
                        </a:solidFill>
                      </a:endParaRPr>
                    </a:p>
                  </a:txBody>
                  <a:tcPr marL="121920" marR="121920" marT="0" marB="0" anchor="ctr">
                    <a:lnT w="28575" cap="flat" cmpd="sng" algn="ctr">
                      <a:solidFill>
                        <a:srgbClr val="000000"/>
                      </a:solidFill>
                      <a:prstDash val="solid"/>
                      <a:round/>
                      <a:headEnd type="none" w="med" len="med"/>
                      <a:tailEnd type="none" w="med" len="med"/>
                    </a:lnT>
                  </a:tcPr>
                </a:tc>
                <a:tc>
                  <a:txBody>
                    <a:bodyPr/>
                    <a:lstStyle/>
                    <a:p>
                      <a:pPr algn="ctr"/>
                      <a:r>
                        <a:rPr lang="en-US" sz="1600" b="1" dirty="0">
                          <a:solidFill>
                            <a:schemeClr val="tx2"/>
                          </a:solidFill>
                        </a:rPr>
                        <a:t>NE</a:t>
                      </a:r>
                    </a:p>
                  </a:txBody>
                  <a:tcPr marL="0" marR="0" marT="0" marB="0" anchor="ctr">
                    <a:lnT w="28575" cap="flat" cmpd="sng" algn="ctr">
                      <a:solidFill>
                        <a:srgbClr val="000000"/>
                      </a:solidFill>
                      <a:prstDash val="solid"/>
                      <a:round/>
                      <a:headEnd type="none" w="med" len="med"/>
                      <a:tailEnd type="none" w="med" len="med"/>
                    </a:lnT>
                    <a:solidFill>
                      <a:schemeClr val="accent2">
                        <a:alpha val="10000"/>
                      </a:schemeClr>
                    </a:solidFill>
                  </a:tcPr>
                </a:tc>
                <a:tc gridSpan="2">
                  <a:txBody>
                    <a:bodyPr/>
                    <a:lstStyle/>
                    <a:p>
                      <a:pPr algn="ctr"/>
                      <a:r>
                        <a:rPr lang="en-US" sz="1600" b="1" dirty="0">
                          <a:solidFill>
                            <a:schemeClr val="tx2"/>
                          </a:solidFill>
                        </a:rPr>
                        <a:t>29.5</a:t>
                      </a:r>
                    </a:p>
                  </a:txBody>
                  <a:tcPr marL="0" marR="0" marT="0" marB="0" anchor="ctr">
                    <a:lnT w="28575" cap="flat" cmpd="sng" algn="ctr">
                      <a:solidFill>
                        <a:srgbClr val="000000"/>
                      </a:solidFill>
                      <a:prstDash val="solid"/>
                      <a:round/>
                      <a:headEnd type="none" w="med" len="med"/>
                      <a:tailEnd type="none" w="med" len="med"/>
                    </a:lnT>
                    <a:solidFill>
                      <a:srgbClr val="346691">
                        <a:alpha val="10000"/>
                      </a:srgbClr>
                    </a:solidFill>
                  </a:tcPr>
                </a:tc>
                <a:tc hMerge="1">
                  <a:txBody>
                    <a:bodyPr/>
                    <a:lstStyle/>
                    <a:p>
                      <a:pPr algn="ctr"/>
                      <a:r>
                        <a:rPr lang="en-US" sz="1100" b="1" dirty="0">
                          <a:solidFill>
                            <a:schemeClr val="tx2"/>
                          </a:solidFill>
                        </a:rPr>
                        <a:t>29.5</a:t>
                      </a:r>
                    </a:p>
                  </a:txBody>
                  <a:tcPr marL="0" marR="0" marT="0" marB="0" anchor="ctr">
                    <a:lnT w="28575" cap="flat" cmpd="sng" algn="ctr">
                      <a:solidFill>
                        <a:srgbClr val="000000"/>
                      </a:solidFill>
                      <a:prstDash val="solid"/>
                      <a:round/>
                      <a:headEnd type="none" w="med" len="med"/>
                      <a:tailEnd type="none" w="med" len="med"/>
                    </a:lnT>
                    <a:solidFill>
                      <a:srgbClr val="346691">
                        <a:alpha val="10000"/>
                      </a:srgbClr>
                    </a:solidFill>
                  </a:tcPr>
                </a:tc>
                <a:extLst>
                  <a:ext uri="{0D108BD9-81ED-4DB2-BD59-A6C34878D82A}">
                    <a16:rowId xmlns:a16="http://schemas.microsoft.com/office/drawing/2014/main" val="1689748393"/>
                  </a:ext>
                </a:extLst>
              </a:tr>
              <a:tr h="238225">
                <a:tc>
                  <a:txBody>
                    <a:bodyPr/>
                    <a:lstStyle/>
                    <a:p>
                      <a:r>
                        <a:rPr lang="en-US" sz="1500" b="1" dirty="0">
                          <a:solidFill>
                            <a:srgbClr val="000000"/>
                          </a:solidFill>
                        </a:rPr>
                        <a:t>     </a:t>
                      </a:r>
                      <a:r>
                        <a:rPr lang="en-US" sz="1500" b="0" dirty="0">
                          <a:solidFill>
                            <a:srgbClr val="000000"/>
                          </a:solidFill>
                        </a:rPr>
                        <a:t>HR (95% CI)</a:t>
                      </a:r>
                    </a:p>
                  </a:txBody>
                  <a:tcPr marL="121920" marR="121920" marT="0" marB="0" anchor="ctr"/>
                </a:tc>
                <a:tc gridSpan="3">
                  <a:txBody>
                    <a:bodyPr/>
                    <a:lstStyle/>
                    <a:p>
                      <a:pPr algn="ctr"/>
                      <a:r>
                        <a:rPr lang="en-US" sz="1500" b="1" dirty="0">
                          <a:solidFill>
                            <a:schemeClr val="tx2"/>
                          </a:solidFill>
                        </a:rPr>
                        <a:t>0.63 </a:t>
                      </a:r>
                      <a:r>
                        <a:rPr lang="en-US" sz="1500" b="0" dirty="0">
                          <a:solidFill>
                            <a:schemeClr val="tx2"/>
                          </a:solidFill>
                        </a:rPr>
                        <a:t>(0.49, 0.8)</a:t>
                      </a:r>
                    </a:p>
                  </a:txBody>
                  <a:tcPr marL="0" marR="0" marT="0" marB="0" anchor="ctr">
                    <a:noFill/>
                  </a:tcPr>
                </a:tc>
                <a:tc hMerge="1">
                  <a:txBody>
                    <a:bodyPr/>
                    <a:lstStyle/>
                    <a:p>
                      <a:endParaRPr lang="en-US"/>
                    </a:p>
                  </a:txBody>
                  <a:tcPr/>
                </a:tc>
                <a:tc hMerge="1">
                  <a:txBody>
                    <a:bodyPr/>
                    <a:lstStyle/>
                    <a:p>
                      <a:pPr algn="ctr"/>
                      <a:endParaRPr lang="en-US" sz="1100" b="1" dirty="0">
                        <a:solidFill>
                          <a:schemeClr val="tx2"/>
                        </a:solidFill>
                      </a:endParaRPr>
                    </a:p>
                  </a:txBody>
                  <a:tcPr marL="0" marR="0" marT="0" marB="0" anchor="ctr">
                    <a:solidFill>
                      <a:srgbClr val="346691">
                        <a:alpha val="10000"/>
                      </a:srgbClr>
                    </a:solidFill>
                  </a:tcPr>
                </a:tc>
                <a:extLst>
                  <a:ext uri="{0D108BD9-81ED-4DB2-BD59-A6C34878D82A}">
                    <a16:rowId xmlns:a16="http://schemas.microsoft.com/office/drawing/2014/main" val="2390322700"/>
                  </a:ext>
                </a:extLst>
              </a:tr>
              <a:tr h="238225">
                <a:tc>
                  <a:txBody>
                    <a:bodyPr/>
                    <a:lstStyle/>
                    <a:p>
                      <a:r>
                        <a:rPr lang="en-US" sz="1500" b="0" i="1" dirty="0">
                          <a:solidFill>
                            <a:srgbClr val="000000"/>
                          </a:solidFill>
                        </a:rPr>
                        <a:t>              P </a:t>
                      </a:r>
                    </a:p>
                  </a:txBody>
                  <a:tcPr marL="121920" marR="121920" marT="0" marB="0" anchor="ctr"/>
                </a:tc>
                <a:tc gridSpan="3">
                  <a:txBody>
                    <a:bodyPr/>
                    <a:lstStyle/>
                    <a:p>
                      <a:pPr algn="ctr"/>
                      <a:r>
                        <a:rPr lang="en-US" sz="1500" b="0" dirty="0">
                          <a:solidFill>
                            <a:schemeClr val="tx2"/>
                          </a:solidFill>
                        </a:rPr>
                        <a:t>.0001</a:t>
                      </a:r>
                    </a:p>
                  </a:txBody>
                  <a:tcPr marL="0" marR="0" marT="0" marB="0" anchor="c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6297911"/>
                  </a:ext>
                </a:extLst>
              </a:tr>
              <a:tr h="243840">
                <a:tc>
                  <a:txBody>
                    <a:bodyPr/>
                    <a:lstStyle/>
                    <a:p>
                      <a:r>
                        <a:rPr lang="en-US" sz="1500" b="1" dirty="0">
                          <a:solidFill>
                            <a:srgbClr val="000000"/>
                          </a:solidFill>
                        </a:rPr>
                        <a:t>Median OS </a:t>
                      </a:r>
                      <a:r>
                        <a:rPr lang="en-US" sz="1500" b="0" dirty="0">
                          <a:solidFill>
                            <a:srgbClr val="000000"/>
                          </a:solidFill>
                        </a:rPr>
                        <a:t>(</a:t>
                      </a:r>
                      <a:r>
                        <a:rPr lang="en-US" sz="1500" dirty="0">
                          <a:solidFill>
                            <a:srgbClr val="000000"/>
                          </a:solidFill>
                        </a:rPr>
                        <a:t>mos)</a:t>
                      </a:r>
                      <a:endParaRPr lang="en-US" sz="1500" b="1" dirty="0">
                        <a:solidFill>
                          <a:srgbClr val="000000"/>
                        </a:solidFill>
                      </a:endParaRPr>
                    </a:p>
                  </a:txBody>
                  <a:tcPr marL="121920" marR="121920" marT="0" marB="0" anchor="ctr"/>
                </a:tc>
                <a:tc gridSpan="2">
                  <a:txBody>
                    <a:bodyPr/>
                    <a:lstStyle/>
                    <a:p>
                      <a:pPr algn="ctr"/>
                      <a:r>
                        <a:rPr lang="en-US" sz="1600" b="1" dirty="0">
                          <a:solidFill>
                            <a:schemeClr val="tx2"/>
                          </a:solidFill>
                        </a:rPr>
                        <a:t>NE </a:t>
                      </a:r>
                      <a:endParaRPr lang="en-US" sz="1600" b="0" dirty="0">
                        <a:solidFill>
                          <a:schemeClr val="tx2"/>
                        </a:solidFill>
                      </a:endParaRPr>
                    </a:p>
                  </a:txBody>
                  <a:tcPr marL="0" marR="0" marT="0" marB="0" anchor="ctr">
                    <a:solidFill>
                      <a:schemeClr val="accent2">
                        <a:alpha val="10000"/>
                      </a:schemeClr>
                    </a:solidFill>
                  </a:tcPr>
                </a:tc>
                <a:tc hMerge="1">
                  <a:txBody>
                    <a:bodyPr/>
                    <a:lstStyle/>
                    <a:p>
                      <a:pPr algn="ctr"/>
                      <a:endParaRPr lang="en-US" sz="1100" b="0" dirty="0">
                        <a:solidFill>
                          <a:schemeClr val="tx2"/>
                        </a:solidFill>
                      </a:endParaRPr>
                    </a:p>
                  </a:txBody>
                  <a:tcPr marL="0" marR="0" marT="0" marB="0" anchor="ctr">
                    <a:solidFill>
                      <a:schemeClr val="accent2">
                        <a:alpha val="10000"/>
                      </a:schemeClr>
                    </a:solidFill>
                  </a:tcPr>
                </a:tc>
                <a:tc>
                  <a:txBody>
                    <a:bodyPr/>
                    <a:lstStyle/>
                    <a:p>
                      <a:pPr algn="ctr"/>
                      <a:r>
                        <a:rPr lang="en-US" sz="1600" b="1" dirty="0">
                          <a:solidFill>
                            <a:schemeClr val="tx2"/>
                          </a:solidFill>
                        </a:rPr>
                        <a:t>NE</a:t>
                      </a:r>
                      <a:endParaRPr lang="en-US" sz="1600" b="0" dirty="0">
                        <a:solidFill>
                          <a:schemeClr val="tx2"/>
                        </a:solidFill>
                      </a:endParaRPr>
                    </a:p>
                  </a:txBody>
                  <a:tcPr marL="0" marR="0" marT="0" marB="0" anchor="ctr">
                    <a:solidFill>
                      <a:srgbClr val="346691">
                        <a:alpha val="10000"/>
                      </a:srgbClr>
                    </a:solidFill>
                  </a:tcPr>
                </a:tc>
                <a:extLst>
                  <a:ext uri="{0D108BD9-81ED-4DB2-BD59-A6C34878D82A}">
                    <a16:rowId xmlns:a16="http://schemas.microsoft.com/office/drawing/2014/main" val="3319837445"/>
                  </a:ext>
                </a:extLst>
              </a:tr>
              <a:tr h="238225">
                <a:tc>
                  <a:txBody>
                    <a:bodyPr/>
                    <a:lstStyle/>
                    <a:p>
                      <a:r>
                        <a:rPr lang="en-US" sz="1500" b="1" dirty="0">
                          <a:solidFill>
                            <a:srgbClr val="000000"/>
                          </a:solidFill>
                        </a:rPr>
                        <a:t>     </a:t>
                      </a:r>
                      <a:r>
                        <a:rPr lang="en-US" sz="1500" b="0" dirty="0">
                          <a:solidFill>
                            <a:srgbClr val="000000"/>
                          </a:solidFill>
                        </a:rPr>
                        <a:t>HR (95% CI)</a:t>
                      </a:r>
                    </a:p>
                  </a:txBody>
                  <a:tcPr marL="121920" marR="121920" marT="0" marB="0" anchor="ctr"/>
                </a:tc>
                <a:tc gridSpan="3">
                  <a:txBody>
                    <a:bodyPr/>
                    <a:lstStyle/>
                    <a:p>
                      <a:pPr algn="ctr"/>
                      <a:r>
                        <a:rPr lang="en-US" sz="1500" b="1" dirty="0">
                          <a:solidFill>
                            <a:schemeClr val="tx2"/>
                          </a:solidFill>
                        </a:rPr>
                        <a:t>0.75</a:t>
                      </a:r>
                      <a:r>
                        <a:rPr lang="en-US" sz="1500" b="0" dirty="0">
                          <a:solidFill>
                            <a:schemeClr val="tx2"/>
                          </a:solidFill>
                        </a:rPr>
                        <a:t> (0.51, 1.11)</a:t>
                      </a:r>
                    </a:p>
                  </a:txBody>
                  <a:tcPr marL="0" marR="0" marT="0" marB="0" anchor="ctr">
                    <a:noFill/>
                  </a:tcPr>
                </a:tc>
                <a:tc hMerge="1">
                  <a:txBody>
                    <a:bodyPr/>
                    <a:lstStyle/>
                    <a:p>
                      <a:endParaRPr lang="en-US"/>
                    </a:p>
                  </a:txBody>
                  <a:tcPr/>
                </a:tc>
                <a:tc hMerge="1">
                  <a:txBody>
                    <a:bodyPr/>
                    <a:lstStyle/>
                    <a:p>
                      <a:pPr algn="ctr"/>
                      <a:endParaRPr lang="en-US" sz="1100" b="0" dirty="0">
                        <a:solidFill>
                          <a:schemeClr val="tx2"/>
                        </a:solidFill>
                      </a:endParaRPr>
                    </a:p>
                  </a:txBody>
                  <a:tcPr marL="0" marR="0" marT="0" marB="0" anchor="ctr">
                    <a:solidFill>
                      <a:srgbClr val="346691">
                        <a:alpha val="10000"/>
                      </a:srgbClr>
                    </a:solidFill>
                  </a:tcPr>
                </a:tc>
                <a:extLst>
                  <a:ext uri="{0D108BD9-81ED-4DB2-BD59-A6C34878D82A}">
                    <a16:rowId xmlns:a16="http://schemas.microsoft.com/office/drawing/2014/main" val="757743071"/>
                  </a:ext>
                </a:extLst>
              </a:tr>
              <a:tr h="238225">
                <a:tc>
                  <a:txBody>
                    <a:bodyPr/>
                    <a:lstStyle/>
                    <a:p>
                      <a:r>
                        <a:rPr lang="en-US" sz="1500" b="0" i="1" dirty="0">
                          <a:solidFill>
                            <a:srgbClr val="000000"/>
                          </a:solidFill>
                        </a:rPr>
                        <a:t>              P</a:t>
                      </a:r>
                      <a:r>
                        <a:rPr lang="en-US" sz="1500" b="0" dirty="0">
                          <a:solidFill>
                            <a:srgbClr val="000000"/>
                          </a:solidFill>
                        </a:rPr>
                        <a:t> </a:t>
                      </a:r>
                    </a:p>
                  </a:txBody>
                  <a:tcPr marL="121920" marR="121920" marT="0" marB="0" anchor="ctr">
                    <a:lnB w="28575" cap="flat" cmpd="sng" algn="ctr">
                      <a:solidFill>
                        <a:scrgbClr r="0" g="0" b="0"/>
                      </a:solidFill>
                      <a:prstDash val="solid"/>
                      <a:round/>
                      <a:headEnd type="none" w="med" len="med"/>
                      <a:tailEnd type="none" w="med" len="med"/>
                    </a:lnB>
                  </a:tcPr>
                </a:tc>
                <a:tc gridSpan="3">
                  <a:txBody>
                    <a:bodyPr/>
                    <a:lstStyle/>
                    <a:p>
                      <a:pPr algn="ctr"/>
                      <a:r>
                        <a:rPr lang="en-US" sz="1500" b="0" dirty="0">
                          <a:solidFill>
                            <a:srgbClr val="FF0000"/>
                          </a:solidFill>
                        </a:rPr>
                        <a:t>.15</a:t>
                      </a:r>
                    </a:p>
                  </a:txBody>
                  <a:tcPr marL="0" marR="0" marT="0" marB="0" anchor="ctr">
                    <a:lnB w="28575" cap="flat" cmpd="sng" algn="ctr">
                      <a:solidFill>
                        <a:scrgbClr r="0" g="0" b="0"/>
                      </a:solidFill>
                      <a:prstDash val="solid"/>
                      <a:round/>
                      <a:headEnd type="none" w="med" len="med"/>
                      <a:tailEnd type="none" w="med" len="med"/>
                    </a:lnB>
                    <a:noFill/>
                  </a:tcPr>
                </a:tc>
                <a:tc hMerge="1">
                  <a:txBody>
                    <a:bodyPr/>
                    <a:lstStyle/>
                    <a:p>
                      <a:endParaRPr lang="en-US"/>
                    </a:p>
                  </a:txBody>
                  <a:tcPr/>
                </a:tc>
                <a:tc hMerge="1">
                  <a:txBody>
                    <a:bodyPr/>
                    <a:lstStyle/>
                    <a:p>
                      <a:pPr algn="ctr"/>
                      <a:endParaRPr lang="en-US" sz="1100" b="0" dirty="0">
                        <a:solidFill>
                          <a:schemeClr val="tx2"/>
                        </a:solidFill>
                      </a:endParaRPr>
                    </a:p>
                  </a:txBody>
                  <a:tcPr marL="0" marR="0" marT="0" marB="0" anchor="ctr">
                    <a:lnB w="28575" cap="flat" cmpd="sng" algn="ctr">
                      <a:solidFill>
                        <a:scrgbClr r="0" g="0" b="0"/>
                      </a:solidFill>
                      <a:prstDash val="solid"/>
                      <a:round/>
                      <a:headEnd type="none" w="med" len="med"/>
                      <a:tailEnd type="none" w="med" len="med"/>
                    </a:lnB>
                    <a:solidFill>
                      <a:srgbClr val="346691">
                        <a:alpha val="10000"/>
                      </a:srgbClr>
                    </a:solidFill>
                  </a:tcPr>
                </a:tc>
                <a:extLst>
                  <a:ext uri="{0D108BD9-81ED-4DB2-BD59-A6C34878D82A}">
                    <a16:rowId xmlns:a16="http://schemas.microsoft.com/office/drawing/2014/main" val="3306374969"/>
                  </a:ext>
                </a:extLst>
              </a:tr>
            </a:tbl>
          </a:graphicData>
        </a:graphic>
      </p:graphicFrame>
      <p:sp>
        <p:nvSpPr>
          <p:cNvPr id="182" name="TextBox 181">
            <a:extLst>
              <a:ext uri="{FF2B5EF4-FFF2-40B4-BE49-F238E27FC236}">
                <a16:creationId xmlns:a16="http://schemas.microsoft.com/office/drawing/2014/main" id="{A1D6FB89-E825-AD2C-8384-CA0FF4BDBEDF}"/>
              </a:ext>
            </a:extLst>
          </p:cNvPr>
          <p:cNvSpPr txBox="1"/>
          <p:nvPr/>
        </p:nvSpPr>
        <p:spPr>
          <a:xfrm>
            <a:off x="7484933" y="1348759"/>
            <a:ext cx="2057220" cy="276999"/>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Niraparib + AAP</a:t>
            </a:r>
          </a:p>
        </p:txBody>
      </p:sp>
      <p:graphicFrame>
        <p:nvGraphicFramePr>
          <p:cNvPr id="188" name="Chart 187">
            <a:extLst>
              <a:ext uri="{FF2B5EF4-FFF2-40B4-BE49-F238E27FC236}">
                <a16:creationId xmlns:a16="http://schemas.microsoft.com/office/drawing/2014/main" id="{6DB28F17-1784-7C32-74F6-2493A8AB0F7E}"/>
              </a:ext>
            </a:extLst>
          </p:cNvPr>
          <p:cNvGraphicFramePr/>
          <p:nvPr/>
        </p:nvGraphicFramePr>
        <p:xfrm>
          <a:off x="9690559" y="1647043"/>
          <a:ext cx="2599200" cy="1839164"/>
        </p:xfrm>
        <a:graphic>
          <a:graphicData uri="http://schemas.openxmlformats.org/drawingml/2006/chart">
            <c:chart xmlns:c="http://schemas.openxmlformats.org/drawingml/2006/chart" xmlns:r="http://schemas.openxmlformats.org/officeDocument/2006/relationships" r:id="rId3"/>
          </a:graphicData>
        </a:graphic>
      </p:graphicFrame>
      <p:sp>
        <p:nvSpPr>
          <p:cNvPr id="189" name="TextBox 188">
            <a:extLst>
              <a:ext uri="{FF2B5EF4-FFF2-40B4-BE49-F238E27FC236}">
                <a16:creationId xmlns:a16="http://schemas.microsoft.com/office/drawing/2014/main" id="{DA78F10F-DE63-039C-22C0-6AD288BE533E}"/>
              </a:ext>
            </a:extLst>
          </p:cNvPr>
          <p:cNvSpPr txBox="1"/>
          <p:nvPr/>
        </p:nvSpPr>
        <p:spPr>
          <a:xfrm>
            <a:off x="10074767" y="1454822"/>
            <a:ext cx="2112917" cy="276999"/>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28AA6"/>
                </a:solidFill>
                <a:effectLst/>
                <a:uLnTx/>
                <a:uFillTx/>
                <a:latin typeface="Arial"/>
                <a:ea typeface="+mn-ea"/>
                <a:cs typeface="Arial" panose="020B0604020202020204" pitchFamily="34" charset="0"/>
              </a:rPr>
              <a:t>Placebo + AAP</a:t>
            </a:r>
          </a:p>
        </p:txBody>
      </p:sp>
      <p:graphicFrame>
        <p:nvGraphicFramePr>
          <p:cNvPr id="192" name="Chart 191">
            <a:extLst>
              <a:ext uri="{FF2B5EF4-FFF2-40B4-BE49-F238E27FC236}">
                <a16:creationId xmlns:a16="http://schemas.microsoft.com/office/drawing/2014/main" id="{B5F7A5E1-7284-4AB2-DAA4-73C5E8B964AD}"/>
              </a:ext>
            </a:extLst>
          </p:cNvPr>
          <p:cNvGraphicFramePr/>
          <p:nvPr/>
        </p:nvGraphicFramePr>
        <p:xfrm>
          <a:off x="7571082" y="1524701"/>
          <a:ext cx="2057223" cy="1864671"/>
        </p:xfrm>
        <a:graphic>
          <a:graphicData uri="http://schemas.openxmlformats.org/drawingml/2006/chart">
            <c:chart xmlns:c="http://schemas.openxmlformats.org/drawingml/2006/chart" xmlns:r="http://schemas.openxmlformats.org/officeDocument/2006/relationships" r:id="rId4"/>
          </a:graphicData>
        </a:graphic>
      </p:graphicFrame>
      <p:sp>
        <p:nvSpPr>
          <p:cNvPr id="193" name="TextBox 192">
            <a:extLst>
              <a:ext uri="{FF2B5EF4-FFF2-40B4-BE49-F238E27FC236}">
                <a16:creationId xmlns:a16="http://schemas.microsoft.com/office/drawing/2014/main" id="{DD542344-1471-F0DA-A06B-B760F6292FA1}"/>
              </a:ext>
            </a:extLst>
          </p:cNvPr>
          <p:cNvSpPr txBox="1"/>
          <p:nvPr/>
        </p:nvSpPr>
        <p:spPr>
          <a:xfrm>
            <a:off x="7701261" y="1663487"/>
            <a:ext cx="658367"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E8469"/>
                </a:solidFill>
                <a:effectLst/>
                <a:uLnTx/>
                <a:uFillTx/>
                <a:latin typeface="Arial"/>
                <a:ea typeface="+mn-ea"/>
                <a:cs typeface="+mn-cs"/>
              </a:rPr>
              <a:t>75%</a:t>
            </a:r>
          </a:p>
        </p:txBody>
      </p:sp>
      <p:sp>
        <p:nvSpPr>
          <p:cNvPr id="194" name="TextBox 193">
            <a:extLst>
              <a:ext uri="{FF2B5EF4-FFF2-40B4-BE49-F238E27FC236}">
                <a16:creationId xmlns:a16="http://schemas.microsoft.com/office/drawing/2014/main" id="{BF930D8F-7C88-5EC1-B76E-86D54D4BFFE1}"/>
              </a:ext>
            </a:extLst>
          </p:cNvPr>
          <p:cNvSpPr txBox="1"/>
          <p:nvPr/>
        </p:nvSpPr>
        <p:spPr>
          <a:xfrm>
            <a:off x="8981959" y="1645845"/>
            <a:ext cx="658367"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9B8AD"/>
                </a:solidFill>
                <a:effectLst/>
                <a:uLnTx/>
                <a:uFillTx/>
                <a:latin typeface="Arial"/>
                <a:ea typeface="+mn-ea"/>
                <a:cs typeface="+mn-cs"/>
              </a:rPr>
              <a:t>25%</a:t>
            </a:r>
          </a:p>
        </p:txBody>
      </p:sp>
      <p:sp>
        <p:nvSpPr>
          <p:cNvPr id="195" name="TextBox 194">
            <a:extLst>
              <a:ext uri="{FF2B5EF4-FFF2-40B4-BE49-F238E27FC236}">
                <a16:creationId xmlns:a16="http://schemas.microsoft.com/office/drawing/2014/main" id="{06284E9C-3CCA-F247-4E8F-EBC19C6FAA69}"/>
              </a:ext>
            </a:extLst>
          </p:cNvPr>
          <p:cNvSpPr txBox="1"/>
          <p:nvPr/>
        </p:nvSpPr>
        <p:spPr>
          <a:xfrm>
            <a:off x="11358925" y="1651509"/>
            <a:ext cx="658367"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B1BBC9"/>
                </a:solidFill>
                <a:effectLst/>
                <a:uLnTx/>
                <a:uFillTx/>
                <a:latin typeface="Arial"/>
                <a:ea typeface="+mn-ea"/>
                <a:cs typeface="+mn-cs"/>
              </a:rPr>
              <a:t>31%</a:t>
            </a:r>
          </a:p>
        </p:txBody>
      </p:sp>
      <p:sp>
        <p:nvSpPr>
          <p:cNvPr id="196" name="TextBox 195">
            <a:extLst>
              <a:ext uri="{FF2B5EF4-FFF2-40B4-BE49-F238E27FC236}">
                <a16:creationId xmlns:a16="http://schemas.microsoft.com/office/drawing/2014/main" id="{D56B220F-40F8-6DE8-3F53-43CF00740259}"/>
              </a:ext>
            </a:extLst>
          </p:cNvPr>
          <p:cNvSpPr txBox="1"/>
          <p:nvPr/>
        </p:nvSpPr>
        <p:spPr>
          <a:xfrm>
            <a:off x="10074769" y="1638922"/>
            <a:ext cx="658367"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28AA6"/>
                </a:solidFill>
                <a:effectLst/>
                <a:uLnTx/>
                <a:uFillTx/>
                <a:latin typeface="Arial"/>
                <a:ea typeface="+mn-ea"/>
                <a:cs typeface="+mn-cs"/>
              </a:rPr>
              <a:t>69%</a:t>
            </a:r>
          </a:p>
        </p:txBody>
      </p:sp>
      <p:sp>
        <p:nvSpPr>
          <p:cNvPr id="197" name="TextBox 196">
            <a:extLst>
              <a:ext uri="{FF2B5EF4-FFF2-40B4-BE49-F238E27FC236}">
                <a16:creationId xmlns:a16="http://schemas.microsoft.com/office/drawing/2014/main" id="{2DC3EDF0-E753-4C65-5586-AC2C9EFA53E4}"/>
              </a:ext>
            </a:extLst>
          </p:cNvPr>
          <p:cNvSpPr txBox="1"/>
          <p:nvPr/>
        </p:nvSpPr>
        <p:spPr>
          <a:xfrm>
            <a:off x="8573321" y="1040382"/>
            <a:ext cx="2533491" cy="307777"/>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4A68"/>
                </a:solidFill>
                <a:effectLst/>
                <a:uLnTx/>
                <a:uFillTx/>
                <a:latin typeface="Arial"/>
                <a:ea typeface="+mn-ea"/>
                <a:cs typeface="Arial" panose="020B0604020202020204" pitchFamily="34" charset="0"/>
              </a:rPr>
              <a:t>Adverse Events</a:t>
            </a:r>
          </a:p>
        </p:txBody>
      </p:sp>
      <p:sp>
        <p:nvSpPr>
          <p:cNvPr id="198" name="TextBox 197">
            <a:extLst>
              <a:ext uri="{FF2B5EF4-FFF2-40B4-BE49-F238E27FC236}">
                <a16:creationId xmlns:a16="http://schemas.microsoft.com/office/drawing/2014/main" id="{8D0DDC4F-2C35-E224-4707-B93AF806BE90}"/>
              </a:ext>
            </a:extLst>
          </p:cNvPr>
          <p:cNvSpPr txBox="1"/>
          <p:nvPr/>
        </p:nvSpPr>
        <p:spPr>
          <a:xfrm>
            <a:off x="7951987" y="3448363"/>
            <a:ext cx="3927451" cy="246221"/>
          </a:xfrm>
          <a:prstGeom prst="rect">
            <a:avLst/>
          </a:prstGeom>
          <a:solidFill>
            <a:srgbClr val="E9B8AD">
              <a:alpha val="14902"/>
            </a:srgbClr>
          </a:solidFill>
          <a:ln w="19050">
            <a:noFill/>
          </a:ln>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D85C00"/>
                </a:solidFill>
                <a:effectLst/>
                <a:uLnTx/>
                <a:uFillTx/>
                <a:latin typeface="Arial"/>
                <a:ea typeface="+mn-ea"/>
                <a:cs typeface="+mn-cs"/>
              </a:rPr>
              <a:t>Anemia (25% needed blood transfusion) and hypertension</a:t>
            </a:r>
          </a:p>
        </p:txBody>
      </p:sp>
      <p:pic>
        <p:nvPicPr>
          <p:cNvPr id="200" name="Graphic 199" descr="Warning with solid fill">
            <a:extLst>
              <a:ext uri="{FF2B5EF4-FFF2-40B4-BE49-F238E27FC236}">
                <a16:creationId xmlns:a16="http://schemas.microsoft.com/office/drawing/2014/main" id="{6AC70055-25BE-332F-F593-82D36EC28B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5473" y="3337513"/>
            <a:ext cx="460287" cy="460287"/>
          </a:xfrm>
          <a:prstGeom prst="rect">
            <a:avLst/>
          </a:prstGeom>
        </p:spPr>
      </p:pic>
      <p:sp>
        <p:nvSpPr>
          <p:cNvPr id="209" name="TextBox 208">
            <a:extLst>
              <a:ext uri="{FF2B5EF4-FFF2-40B4-BE49-F238E27FC236}">
                <a16:creationId xmlns:a16="http://schemas.microsoft.com/office/drawing/2014/main" id="{5028EDBE-DF45-5B06-33FD-441315D910BE}"/>
              </a:ext>
            </a:extLst>
          </p:cNvPr>
          <p:cNvSpPr txBox="1"/>
          <p:nvPr/>
        </p:nvSpPr>
        <p:spPr>
          <a:xfrm>
            <a:off x="4675464" y="5203795"/>
            <a:ext cx="1210347" cy="523220"/>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Median </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rPFS</a:t>
            </a:r>
          </a:p>
        </p:txBody>
      </p:sp>
      <p:grpSp>
        <p:nvGrpSpPr>
          <p:cNvPr id="2" name="Group 1">
            <a:extLst>
              <a:ext uri="{FF2B5EF4-FFF2-40B4-BE49-F238E27FC236}">
                <a16:creationId xmlns:a16="http://schemas.microsoft.com/office/drawing/2014/main" id="{D48371E2-D490-6FA5-5451-3B4ACEDC78F0}"/>
              </a:ext>
            </a:extLst>
          </p:cNvPr>
          <p:cNvGrpSpPr/>
          <p:nvPr/>
        </p:nvGrpSpPr>
        <p:grpSpPr>
          <a:xfrm>
            <a:off x="4868643" y="4130843"/>
            <a:ext cx="7372715" cy="2162517"/>
            <a:chOff x="4791371" y="4130842"/>
            <a:chExt cx="7372714" cy="2162517"/>
          </a:xfrm>
        </p:grpSpPr>
        <p:sp>
          <p:nvSpPr>
            <p:cNvPr id="223" name="Rectangle 222">
              <a:extLst>
                <a:ext uri="{FF2B5EF4-FFF2-40B4-BE49-F238E27FC236}">
                  <a16:creationId xmlns:a16="http://schemas.microsoft.com/office/drawing/2014/main" id="{4F0358D2-A603-F96F-CE04-8FD8720D7A0C}"/>
                </a:ext>
              </a:extLst>
            </p:cNvPr>
            <p:cNvSpPr/>
            <p:nvPr/>
          </p:nvSpPr>
          <p:spPr>
            <a:xfrm>
              <a:off x="4791371" y="4130842"/>
              <a:ext cx="7288450" cy="2157764"/>
            </a:xfrm>
            <a:prstGeom prst="rect">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205" name="TextBox 204">
              <a:extLst>
                <a:ext uri="{FF2B5EF4-FFF2-40B4-BE49-F238E27FC236}">
                  <a16:creationId xmlns:a16="http://schemas.microsoft.com/office/drawing/2014/main" id="{4494E660-9586-FB07-8A6E-118ACD549860}"/>
                </a:ext>
              </a:extLst>
            </p:cNvPr>
            <p:cNvSpPr txBox="1"/>
            <p:nvPr/>
          </p:nvSpPr>
          <p:spPr>
            <a:xfrm>
              <a:off x="5494546" y="4264205"/>
              <a:ext cx="2833202"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Arial"/>
                  <a:ea typeface="+mn-ea"/>
                  <a:cs typeface="Arial" panose="020B0604020202020204" pitchFamily="34" charset="0"/>
                </a:rPr>
                <a:t>BRCA Subgroup Analysis</a:t>
              </a:r>
            </a:p>
          </p:txBody>
        </p:sp>
        <p:sp>
          <p:nvSpPr>
            <p:cNvPr id="207" name="TextBox 206">
              <a:extLst>
                <a:ext uri="{FF2B5EF4-FFF2-40B4-BE49-F238E27FC236}">
                  <a16:creationId xmlns:a16="http://schemas.microsoft.com/office/drawing/2014/main" id="{2B25C6CD-6E74-098E-31BB-F2AEF4701435}"/>
                </a:ext>
              </a:extLst>
            </p:cNvPr>
            <p:cNvSpPr txBox="1"/>
            <p:nvPr/>
          </p:nvSpPr>
          <p:spPr>
            <a:xfrm>
              <a:off x="5435750" y="4715513"/>
              <a:ext cx="1433936" cy="430887"/>
            </a:xfrm>
            <a:prstGeom prst="rect">
              <a:avLst/>
            </a:prstGeom>
            <a:noFill/>
          </p:spPr>
          <p:txBody>
            <a:bodyPr wrap="square" rtlCol="0">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Nira + AAP</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n</a:t>
              </a:r>
              <a:r>
                <a:rPr kumimoji="0" lang="en-US" sz="7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a:t>
              </a:r>
              <a:r>
                <a:rPr kumimoji="0" lang="en-US" sz="7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191</a:t>
              </a:r>
              <a:endParaRPr kumimoji="0" lang="en-US" sz="1100" b="0" i="0" u="none" strike="noStrike" kern="1200" cap="none" spc="0" normalizeH="0" baseline="0" noProof="0" dirty="0">
                <a:ln>
                  <a:noFill/>
                </a:ln>
                <a:solidFill>
                  <a:srgbClr val="D85C00"/>
                </a:solidFill>
                <a:effectLst/>
                <a:uLnTx/>
                <a:uFillTx/>
                <a:latin typeface="Arial"/>
                <a:ea typeface="+mn-ea"/>
                <a:cs typeface="+mn-cs"/>
              </a:endParaRPr>
            </a:p>
          </p:txBody>
        </p:sp>
        <p:sp>
          <p:nvSpPr>
            <p:cNvPr id="208" name="TextBox 207">
              <a:extLst>
                <a:ext uri="{FF2B5EF4-FFF2-40B4-BE49-F238E27FC236}">
                  <a16:creationId xmlns:a16="http://schemas.microsoft.com/office/drawing/2014/main" id="{533038E8-419C-DA62-2275-3591A879BE09}"/>
                </a:ext>
              </a:extLst>
            </p:cNvPr>
            <p:cNvSpPr txBox="1"/>
            <p:nvPr/>
          </p:nvSpPr>
          <p:spPr>
            <a:xfrm>
              <a:off x="6920493" y="4715513"/>
              <a:ext cx="1433936" cy="430887"/>
            </a:xfrm>
            <a:prstGeom prst="rect">
              <a:avLst/>
            </a:prstGeom>
            <a:noFill/>
          </p:spPr>
          <p:txBody>
            <a:bodyPr wrap="square" rtlCol="0">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Placebo + AAP</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n</a:t>
              </a:r>
              <a:r>
                <a:rPr kumimoji="0" lang="en-US" sz="7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a:t>
              </a:r>
              <a:r>
                <a:rPr kumimoji="0" lang="en-US" sz="7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196</a:t>
              </a:r>
              <a:endParaRPr kumimoji="0" lang="en-US" sz="1100" b="0" i="0" u="none" strike="noStrike" kern="1200" cap="none" spc="0" normalizeH="0" baseline="0" noProof="0" dirty="0">
                <a:ln>
                  <a:noFill/>
                </a:ln>
                <a:solidFill>
                  <a:srgbClr val="346691"/>
                </a:solidFill>
                <a:effectLst/>
                <a:uLnTx/>
                <a:uFillTx/>
                <a:latin typeface="Arial"/>
                <a:ea typeface="+mn-ea"/>
                <a:cs typeface="+mn-cs"/>
              </a:endParaRPr>
            </a:p>
          </p:txBody>
        </p:sp>
        <p:sp>
          <p:nvSpPr>
            <p:cNvPr id="210" name="TextBox 209">
              <a:extLst>
                <a:ext uri="{FF2B5EF4-FFF2-40B4-BE49-F238E27FC236}">
                  <a16:creationId xmlns:a16="http://schemas.microsoft.com/office/drawing/2014/main" id="{A9D798FE-F321-AF9C-5DD8-DDE832A1873F}"/>
                </a:ext>
              </a:extLst>
            </p:cNvPr>
            <p:cNvSpPr txBox="1"/>
            <p:nvPr/>
          </p:nvSpPr>
          <p:spPr>
            <a:xfrm>
              <a:off x="5846362" y="5180481"/>
              <a:ext cx="596804"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NR</a:t>
              </a:r>
            </a:p>
          </p:txBody>
        </p:sp>
        <p:sp>
          <p:nvSpPr>
            <p:cNvPr id="211" name="TextBox 210">
              <a:extLst>
                <a:ext uri="{FF2B5EF4-FFF2-40B4-BE49-F238E27FC236}">
                  <a16:creationId xmlns:a16="http://schemas.microsoft.com/office/drawing/2014/main" id="{8C660723-269B-A760-E457-1DE6D309688F}"/>
                </a:ext>
              </a:extLst>
            </p:cNvPr>
            <p:cNvSpPr txBox="1"/>
            <p:nvPr/>
          </p:nvSpPr>
          <p:spPr>
            <a:xfrm>
              <a:off x="7172584" y="5180479"/>
              <a:ext cx="957848"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26 mos</a:t>
              </a:r>
            </a:p>
          </p:txBody>
        </p:sp>
        <p:sp>
          <p:nvSpPr>
            <p:cNvPr id="212" name="Rounded Rectangle 20">
              <a:extLst>
                <a:ext uri="{FF2B5EF4-FFF2-40B4-BE49-F238E27FC236}">
                  <a16:creationId xmlns:a16="http://schemas.microsoft.com/office/drawing/2014/main" id="{822E6C0B-9855-01EE-160F-FD7D6E9FFD8E}"/>
                </a:ext>
              </a:extLst>
            </p:cNvPr>
            <p:cNvSpPr/>
            <p:nvPr/>
          </p:nvSpPr>
          <p:spPr>
            <a:xfrm>
              <a:off x="5476847" y="5695766"/>
              <a:ext cx="2738481" cy="597593"/>
            </a:xfrm>
            <a:prstGeom prst="roundRect">
              <a:avLst>
                <a:gd name="adj" fmla="val 0"/>
              </a:avLst>
            </a:prstGeom>
            <a:solidFill>
              <a:srgbClr val="F2F2F2"/>
            </a:solidFill>
            <a:ln w="28575" cap="flat" cmpd="sng" algn="ctr">
              <a:solidFill>
                <a:srgbClr val="D85C00"/>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endPar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a:p>
              <a:pPr marL="0" marR="0" lvl="0" indent="0" algn="ctr" defTabSz="571486" rtl="0" eaLnBrk="1" fontAlgn="auto" latinLnBrk="0" hangingPunct="1">
                <a:lnSpc>
                  <a:spcPct val="92000"/>
                </a:lnSpc>
                <a:spcBef>
                  <a:spcPts val="400"/>
                </a:spcBef>
                <a:spcAft>
                  <a:spcPts val="400"/>
                </a:spcAft>
                <a:buClr>
                  <a:srgbClr val="00B5EE"/>
                </a:buClr>
                <a:buSzTx/>
                <a:buFontTx/>
                <a:buNone/>
                <a:tabLst/>
                <a:defRPr/>
              </a:pPr>
              <a:r>
                <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rPFS HR: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0.52</a:t>
              </a:r>
            </a:p>
            <a:p>
              <a:pPr marL="0" marR="0" lvl="0" indent="0" algn="ctr" defTabSz="571486" rtl="0" eaLnBrk="1" fontAlgn="auto" latinLnBrk="0" hangingPunct="1">
                <a:lnSpc>
                  <a:spcPct val="92000"/>
                </a:lnSpc>
                <a:spcBef>
                  <a:spcPts val="400"/>
                </a:spcBef>
                <a:spcAft>
                  <a:spcPts val="400"/>
                </a:spcAft>
                <a:buClr>
                  <a:srgbClr val="00B5EE"/>
                </a:buClr>
                <a:buSzTx/>
                <a:buFontTx/>
                <a:buNone/>
                <a:tabLst/>
                <a:defRPr/>
              </a:pPr>
              <a:r>
                <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95% CO: 0.37, 0.72;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P &lt;</a:t>
              </a:r>
              <a:r>
                <a:rPr kumimoji="0" lang="en-US" sz="9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.0001</a:t>
              </a:r>
            </a:p>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endParaRPr kumimoji="0" lang="en-US" sz="1600" b="0" i="0"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p:txBody>
        </p:sp>
        <p:sp>
          <p:nvSpPr>
            <p:cNvPr id="216" name="TextBox 215">
              <a:extLst>
                <a:ext uri="{FF2B5EF4-FFF2-40B4-BE49-F238E27FC236}">
                  <a16:creationId xmlns:a16="http://schemas.microsoft.com/office/drawing/2014/main" id="{DCCE8185-2BAB-A054-5457-CF9C9A24D29E}"/>
                </a:ext>
              </a:extLst>
            </p:cNvPr>
            <p:cNvSpPr txBox="1"/>
            <p:nvPr/>
          </p:nvSpPr>
          <p:spPr>
            <a:xfrm>
              <a:off x="8716839" y="4243949"/>
              <a:ext cx="3447246"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Arial"/>
                  <a:ea typeface="+mn-ea"/>
                  <a:cs typeface="Arial" panose="020B0604020202020204" pitchFamily="34" charset="0"/>
                </a:rPr>
                <a:t>HRR Effector Subgroup Analysis</a:t>
              </a:r>
            </a:p>
          </p:txBody>
        </p:sp>
        <p:sp>
          <p:nvSpPr>
            <p:cNvPr id="217" name="TextBox 216">
              <a:extLst>
                <a:ext uri="{FF2B5EF4-FFF2-40B4-BE49-F238E27FC236}">
                  <a16:creationId xmlns:a16="http://schemas.microsoft.com/office/drawing/2014/main" id="{4EBCA49B-1798-EC76-DC57-3078951407C3}"/>
                </a:ext>
              </a:extLst>
            </p:cNvPr>
            <p:cNvSpPr txBox="1"/>
            <p:nvPr/>
          </p:nvSpPr>
          <p:spPr>
            <a:xfrm>
              <a:off x="9093576" y="4722593"/>
              <a:ext cx="1648047" cy="430887"/>
            </a:xfrm>
            <a:prstGeom prst="rect">
              <a:avLst/>
            </a:prstGeom>
            <a:noFill/>
          </p:spPr>
          <p:txBody>
            <a:bodyPr wrap="square" rtlCol="0">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Nira + AAP</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n</a:t>
              </a:r>
              <a:r>
                <a:rPr kumimoji="0" lang="en-US" sz="7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a:t>
              </a:r>
              <a:r>
                <a:rPr kumimoji="0" lang="en-US" sz="7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D85C00"/>
                  </a:solidFill>
                  <a:effectLst/>
                  <a:uLnTx/>
                  <a:uFillTx/>
                  <a:latin typeface="Arial"/>
                  <a:ea typeface="+mn-ea"/>
                  <a:cs typeface="Arial" panose="020B0604020202020204" pitchFamily="34" charset="0"/>
                </a:rPr>
                <a:t>230</a:t>
              </a:r>
              <a:endParaRPr kumimoji="0" lang="en-US" sz="1100" b="0" i="0" u="none" strike="noStrike" kern="1200" cap="none" spc="0" normalizeH="0" baseline="0" noProof="0" dirty="0">
                <a:ln>
                  <a:noFill/>
                </a:ln>
                <a:solidFill>
                  <a:srgbClr val="D85C00"/>
                </a:solidFill>
                <a:effectLst/>
                <a:uLnTx/>
                <a:uFillTx/>
                <a:latin typeface="Arial"/>
                <a:ea typeface="+mn-ea"/>
                <a:cs typeface="+mn-cs"/>
              </a:endParaRPr>
            </a:p>
          </p:txBody>
        </p:sp>
        <p:sp>
          <p:nvSpPr>
            <p:cNvPr id="218" name="TextBox 217">
              <a:extLst>
                <a:ext uri="{FF2B5EF4-FFF2-40B4-BE49-F238E27FC236}">
                  <a16:creationId xmlns:a16="http://schemas.microsoft.com/office/drawing/2014/main" id="{B211FCE0-9D38-FA34-C6E6-0A4FC6038576}"/>
                </a:ext>
              </a:extLst>
            </p:cNvPr>
            <p:cNvSpPr txBox="1"/>
            <p:nvPr/>
          </p:nvSpPr>
          <p:spPr>
            <a:xfrm>
              <a:off x="10364210" y="4722593"/>
              <a:ext cx="1648047" cy="430887"/>
            </a:xfrm>
            <a:prstGeom prst="rect">
              <a:avLst/>
            </a:prstGeom>
            <a:noFill/>
          </p:spPr>
          <p:txBody>
            <a:bodyPr wrap="square" rtlCol="0">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Placebo + AAP</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n</a:t>
              </a:r>
              <a:r>
                <a:rPr kumimoji="0" lang="en-US" sz="7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a:t>
              </a:r>
              <a:r>
                <a:rPr kumimoji="0" lang="en-US" sz="7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 </a:t>
              </a:r>
              <a:r>
                <a:rPr kumimoji="0" lang="en-US" sz="1100" b="1" i="0" u="none" strike="noStrike" kern="1200" cap="none" spc="0" normalizeH="0" baseline="0" noProof="0" dirty="0">
                  <a:ln>
                    <a:noFill/>
                  </a:ln>
                  <a:solidFill>
                    <a:srgbClr val="346691"/>
                  </a:solidFill>
                  <a:effectLst/>
                  <a:uLnTx/>
                  <a:uFillTx/>
                  <a:latin typeface="Arial"/>
                  <a:ea typeface="+mn-ea"/>
                  <a:cs typeface="Arial" panose="020B0604020202020204" pitchFamily="34" charset="0"/>
                </a:rPr>
                <a:t>226</a:t>
              </a:r>
              <a:endParaRPr kumimoji="0" lang="en-US" sz="1100" b="0" i="0" u="none" strike="noStrike" kern="1200" cap="none" spc="0" normalizeH="0" baseline="0" noProof="0" dirty="0">
                <a:ln>
                  <a:noFill/>
                </a:ln>
                <a:solidFill>
                  <a:srgbClr val="346691"/>
                </a:solidFill>
                <a:effectLst/>
                <a:uLnTx/>
                <a:uFillTx/>
                <a:latin typeface="Arial"/>
                <a:ea typeface="+mn-ea"/>
                <a:cs typeface="+mn-cs"/>
              </a:endParaRPr>
            </a:p>
          </p:txBody>
        </p:sp>
        <p:sp>
          <p:nvSpPr>
            <p:cNvPr id="219" name="TextBox 218">
              <a:extLst>
                <a:ext uri="{FF2B5EF4-FFF2-40B4-BE49-F238E27FC236}">
                  <a16:creationId xmlns:a16="http://schemas.microsoft.com/office/drawing/2014/main" id="{7DA09C9F-0C48-E718-30C0-3597331396EE}"/>
                </a:ext>
              </a:extLst>
            </p:cNvPr>
            <p:cNvSpPr txBox="1"/>
            <p:nvPr/>
          </p:nvSpPr>
          <p:spPr>
            <a:xfrm>
              <a:off x="8388693" y="5072958"/>
              <a:ext cx="1210347" cy="523220"/>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Median </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rPFS</a:t>
              </a:r>
            </a:p>
          </p:txBody>
        </p:sp>
        <p:sp>
          <p:nvSpPr>
            <p:cNvPr id="220" name="TextBox 219">
              <a:extLst>
                <a:ext uri="{FF2B5EF4-FFF2-40B4-BE49-F238E27FC236}">
                  <a16:creationId xmlns:a16="http://schemas.microsoft.com/office/drawing/2014/main" id="{A920EE50-DA00-2D5D-D91F-114E9CDE070F}"/>
                </a:ext>
              </a:extLst>
            </p:cNvPr>
            <p:cNvSpPr txBox="1"/>
            <p:nvPr/>
          </p:nvSpPr>
          <p:spPr>
            <a:xfrm>
              <a:off x="9671780" y="5140899"/>
              <a:ext cx="575695"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NR</a:t>
              </a:r>
            </a:p>
          </p:txBody>
        </p:sp>
        <p:sp>
          <p:nvSpPr>
            <p:cNvPr id="221" name="TextBox 220">
              <a:extLst>
                <a:ext uri="{FF2B5EF4-FFF2-40B4-BE49-F238E27FC236}">
                  <a16:creationId xmlns:a16="http://schemas.microsoft.com/office/drawing/2014/main" id="{EAD9FDE4-59D5-5169-A8A9-6820E2831E1D}"/>
                </a:ext>
              </a:extLst>
            </p:cNvPr>
            <p:cNvSpPr txBox="1"/>
            <p:nvPr/>
          </p:nvSpPr>
          <p:spPr>
            <a:xfrm>
              <a:off x="10700434" y="5139909"/>
              <a:ext cx="1121125" cy="338554"/>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27.6 mos</a:t>
              </a:r>
            </a:p>
          </p:txBody>
        </p:sp>
        <p:sp>
          <p:nvSpPr>
            <p:cNvPr id="222" name="Rounded Rectangle 20">
              <a:extLst>
                <a:ext uri="{FF2B5EF4-FFF2-40B4-BE49-F238E27FC236}">
                  <a16:creationId xmlns:a16="http://schemas.microsoft.com/office/drawing/2014/main" id="{D3245687-5D55-C796-EAAF-52264A6C574A}"/>
                </a:ext>
              </a:extLst>
            </p:cNvPr>
            <p:cNvSpPr/>
            <p:nvPr/>
          </p:nvSpPr>
          <p:spPr>
            <a:xfrm>
              <a:off x="8962840" y="5637547"/>
              <a:ext cx="2802737" cy="609220"/>
            </a:xfrm>
            <a:prstGeom prst="roundRect">
              <a:avLst>
                <a:gd name="adj" fmla="val 0"/>
              </a:avLst>
            </a:prstGeom>
            <a:solidFill>
              <a:srgbClr val="F2F2F2"/>
            </a:solidFill>
            <a:ln w="28575" cap="flat" cmpd="sng" algn="ctr">
              <a:solidFill>
                <a:srgbClr val="D85C00"/>
              </a:solidFill>
              <a:prstDash val="solid"/>
            </a:ln>
            <a:effectLst/>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endPar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a:p>
              <a:pPr marL="0" marR="0" lvl="0" indent="0" algn="ctr" defTabSz="571486" rtl="0" eaLnBrk="1" fontAlgn="auto" latinLnBrk="0" hangingPunct="1">
                <a:lnSpc>
                  <a:spcPct val="92000"/>
                </a:lnSpc>
                <a:spcBef>
                  <a:spcPts val="400"/>
                </a:spcBef>
                <a:spcAft>
                  <a:spcPts val="400"/>
                </a:spcAft>
                <a:buClr>
                  <a:srgbClr val="00B5EE"/>
                </a:buClr>
                <a:buSzTx/>
                <a:buFontTx/>
                <a:buNone/>
                <a:tabLst/>
                <a:defRPr/>
              </a:pPr>
              <a:r>
                <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rPFS HR: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0.57</a:t>
              </a:r>
            </a:p>
            <a:p>
              <a:pPr marL="0" marR="0" lvl="0" indent="0" algn="ctr" defTabSz="571486" rtl="0" eaLnBrk="1" fontAlgn="auto" latinLnBrk="0" hangingPunct="1">
                <a:lnSpc>
                  <a:spcPct val="92000"/>
                </a:lnSpc>
                <a:spcBef>
                  <a:spcPts val="400"/>
                </a:spcBef>
                <a:spcAft>
                  <a:spcPts val="400"/>
                </a:spcAft>
                <a:buClr>
                  <a:srgbClr val="00B5EE"/>
                </a:buClr>
                <a:buSzTx/>
                <a:buFontTx/>
                <a:buNone/>
                <a:tabLst/>
                <a:defRPr/>
              </a:pPr>
              <a:r>
                <a:rPr kumimoji="0" lang="en-US" sz="1400" b="0" i="0" u="none" strike="noStrike" kern="0" cap="none" spc="0" normalizeH="0" baseline="0" noProof="0" dirty="0">
                  <a:ln>
                    <a:noFill/>
                  </a:ln>
                  <a:solidFill>
                    <a:srgbClr val="4D4F53"/>
                  </a:solidFill>
                  <a:effectLst/>
                  <a:uLnTx/>
                  <a:uFillTx/>
                  <a:latin typeface="Arial"/>
                  <a:ea typeface="+mn-ea"/>
                  <a:cs typeface="Arial" panose="020B0604020202020204" pitchFamily="34" charset="0"/>
                </a:rPr>
                <a:t>95% CO: 0.42, 0.77;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P &lt;</a:t>
              </a:r>
              <a:r>
                <a:rPr kumimoji="0" lang="en-US" sz="9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 </a:t>
              </a:r>
              <a:r>
                <a:rPr kumimoji="0" lang="en-US" sz="1400" b="1" i="0" u="none" strike="noStrike" kern="0" cap="none" spc="0" normalizeH="0" baseline="0" noProof="0" dirty="0">
                  <a:ln>
                    <a:noFill/>
                  </a:ln>
                  <a:solidFill>
                    <a:srgbClr val="4D4F53"/>
                  </a:solidFill>
                  <a:effectLst/>
                  <a:uLnTx/>
                  <a:uFillTx/>
                  <a:latin typeface="Arial"/>
                  <a:ea typeface="+mn-ea"/>
                  <a:cs typeface="Arial" panose="020B0604020202020204" pitchFamily="34" charset="0"/>
                </a:rPr>
                <a:t>.0003</a:t>
              </a:r>
            </a:p>
            <a:p>
              <a:pPr marL="0" marR="0" lvl="0" indent="0" algn="l" defTabSz="571486" rtl="0" eaLnBrk="1" fontAlgn="auto" latinLnBrk="0" hangingPunct="1">
                <a:lnSpc>
                  <a:spcPct val="92000"/>
                </a:lnSpc>
                <a:spcBef>
                  <a:spcPts val="0"/>
                </a:spcBef>
                <a:spcAft>
                  <a:spcPts val="188"/>
                </a:spcAft>
                <a:buClr>
                  <a:srgbClr val="00B5EE"/>
                </a:buClr>
                <a:buSzTx/>
                <a:buFontTx/>
                <a:buNone/>
                <a:tabLst/>
                <a:defRPr/>
              </a:pPr>
              <a:endParaRPr kumimoji="0" lang="en-US" sz="1600" b="0" i="0" u="none" strike="noStrike" kern="0" cap="none" spc="0" normalizeH="0" baseline="0" noProof="0" dirty="0">
                <a:ln>
                  <a:noFill/>
                </a:ln>
                <a:solidFill>
                  <a:srgbClr val="4D4F53"/>
                </a:solidFill>
                <a:effectLst/>
                <a:uLnTx/>
                <a:uFillTx/>
                <a:latin typeface="Arial"/>
                <a:ea typeface="+mn-ea"/>
                <a:cs typeface="Arial" panose="020B0604020202020204" pitchFamily="34" charset="0"/>
              </a:endParaRPr>
            </a:p>
          </p:txBody>
        </p:sp>
      </p:grpSp>
      <p:sp>
        <p:nvSpPr>
          <p:cNvPr id="3" name="TextBox 2">
            <a:extLst>
              <a:ext uri="{FF2B5EF4-FFF2-40B4-BE49-F238E27FC236}">
                <a16:creationId xmlns:a16="http://schemas.microsoft.com/office/drawing/2014/main" id="{9DA623CF-74BE-985F-8D75-838E9864669F}"/>
              </a:ext>
            </a:extLst>
          </p:cNvPr>
          <p:cNvSpPr txBox="1"/>
          <p:nvPr/>
        </p:nvSpPr>
        <p:spPr>
          <a:xfrm>
            <a:off x="4781111" y="5106325"/>
            <a:ext cx="1210347" cy="523220"/>
          </a:xfrm>
          <a:prstGeom prst="rect">
            <a:avLst/>
          </a:prstGeom>
          <a:noFill/>
        </p:spPr>
        <p:txBody>
          <a:bodyPr wrap="square">
            <a:spAutoFit/>
          </a:bodyPr>
          <a:lstStyle/>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Median </a:t>
            </a:r>
          </a:p>
          <a:p>
            <a:pPr marL="0" marR="0" lvl="0" indent="0" algn="ctr" defTabSz="571486"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lumMod val="75000"/>
                    <a:lumOff val="25000"/>
                  </a:srgbClr>
                </a:solidFill>
                <a:effectLst/>
                <a:uLnTx/>
                <a:uFillTx/>
                <a:latin typeface="Arial"/>
                <a:ea typeface="+mn-ea"/>
                <a:cs typeface="Arial" panose="020B0604020202020204" pitchFamily="34" charset="0"/>
              </a:rPr>
              <a:t>rPFS</a:t>
            </a:r>
          </a:p>
        </p:txBody>
      </p:sp>
    </p:spTree>
    <p:extLst>
      <p:ext uri="{BB962C8B-B14F-4D97-AF65-F5344CB8AC3E}">
        <p14:creationId xmlns:p14="http://schemas.microsoft.com/office/powerpoint/2010/main" val="2347815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CEB9-3713-2C5A-57CD-5ABFD8DE9EFB}"/>
            </a:ext>
          </a:extLst>
        </p:cNvPr>
        <p:cNvGrpSpPr/>
        <p:nvPr/>
      </p:nvGrpSpPr>
      <p:grpSpPr>
        <a:xfrm>
          <a:off x="0" y="0"/>
          <a:ext cx="0" cy="0"/>
          <a:chOff x="0" y="0"/>
          <a:chExt cx="0" cy="0"/>
        </a:xfrm>
      </p:grpSpPr>
      <p:sp>
        <p:nvSpPr>
          <p:cNvPr id="302082" name="Title 1">
            <a:extLst>
              <a:ext uri="{FF2B5EF4-FFF2-40B4-BE49-F238E27FC236}">
                <a16:creationId xmlns:a16="http://schemas.microsoft.com/office/drawing/2014/main" id="{1250C8D4-F954-D6F7-D764-DF965FEFCD70}"/>
              </a:ext>
            </a:extLst>
          </p:cNvPr>
          <p:cNvSpPr>
            <a:spLocks noGrp="1" noChangeArrowheads="1"/>
          </p:cNvSpPr>
          <p:nvPr>
            <p:ph type="title"/>
          </p:nvPr>
        </p:nvSpPr>
        <p:spPr>
          <a:xfrm>
            <a:off x="1524000" y="0"/>
            <a:ext cx="9144000" cy="1066800"/>
          </a:xfrm>
        </p:spPr>
        <p:txBody>
          <a:bodyPr/>
          <a:lstStyle/>
          <a:p>
            <a:r>
              <a:rPr lang="en-US" altLang="en-US" dirty="0"/>
              <a:t>PARP inhibitor summary</a:t>
            </a:r>
          </a:p>
        </p:txBody>
      </p:sp>
      <p:sp>
        <p:nvSpPr>
          <p:cNvPr id="212995" name="Content Placeholder 2">
            <a:extLst>
              <a:ext uri="{FF2B5EF4-FFF2-40B4-BE49-F238E27FC236}">
                <a16:creationId xmlns:a16="http://schemas.microsoft.com/office/drawing/2014/main" id="{9FFE32BD-DD65-C90A-0E02-7798A75C87D1}"/>
              </a:ext>
            </a:extLst>
          </p:cNvPr>
          <p:cNvSpPr>
            <a:spLocks noGrp="1"/>
          </p:cNvSpPr>
          <p:nvPr>
            <p:ph idx="1"/>
          </p:nvPr>
        </p:nvSpPr>
        <p:spPr>
          <a:xfrm>
            <a:off x="958349" y="1066801"/>
            <a:ext cx="10581520" cy="5431819"/>
          </a:xfrm>
        </p:spPr>
        <p:txBody>
          <a:bodyPr/>
          <a:lstStyle/>
          <a:p>
            <a:pPr>
              <a:spcBef>
                <a:spcPts val="0"/>
              </a:spcBef>
              <a:defRPr/>
            </a:pPr>
            <a:r>
              <a:rPr lang="en-US" altLang="en-US" dirty="0" err="1">
                <a:ea typeface="MS PGothic" panose="020B0600070205080204" pitchFamily="34" charset="-128"/>
              </a:rPr>
              <a:t>mAPMN</a:t>
            </a:r>
            <a:r>
              <a:rPr lang="en-US" altLang="en-US" dirty="0">
                <a:ea typeface="MS PGothic" panose="020B0600070205080204" pitchFamily="34" charset="-128"/>
              </a:rPr>
              <a:t>/S</a:t>
            </a:r>
          </a:p>
          <a:p>
            <a:pPr lvl="1">
              <a:spcBef>
                <a:spcPts val="0"/>
              </a:spcBef>
              <a:defRPr/>
            </a:pPr>
            <a:r>
              <a:rPr lang="en-US" altLang="en-US" sz="2400" dirty="0">
                <a:ea typeface="MS PGothic" panose="020B0600070205080204" pitchFamily="34" charset="-128"/>
              </a:rPr>
              <a:t>ADT/Abi/pred + niraparib FDA approved for BRCA2</a:t>
            </a:r>
          </a:p>
          <a:p>
            <a:pPr lvl="2">
              <a:spcBef>
                <a:spcPts val="0"/>
              </a:spcBef>
              <a:defRPr/>
            </a:pPr>
            <a:r>
              <a:rPr lang="en-US" altLang="en-US" sz="2000" dirty="0">
                <a:ea typeface="MS PGothic" panose="020B0600070205080204" pitchFamily="34" charset="-128"/>
              </a:rPr>
              <a:t>Need longer follow up for other groups</a:t>
            </a:r>
          </a:p>
          <a:p>
            <a:pPr lvl="1">
              <a:spcBef>
                <a:spcPts val="0"/>
              </a:spcBef>
              <a:defRPr/>
            </a:pPr>
            <a:r>
              <a:rPr lang="en-US" altLang="en-US" sz="2400" i="1" dirty="0">
                <a:ea typeface="MS PGothic" panose="020B0600070205080204" pitchFamily="34" charset="-128"/>
              </a:rPr>
              <a:t>ADT/Enza/talazoparib with positive trial (press release </a:t>
            </a:r>
            <a:r>
              <a:rPr lang="en-US" altLang="en-US" sz="2400" i="1" dirty="0">
                <a:ea typeface="MS PGothic" panose="020B0600070205080204" pitchFamily="34" charset="-128"/>
                <a:sym typeface="Wingdings" panose="05000000000000000000" pitchFamily="2" charset="2"/>
              </a:rPr>
              <a:t> ASCO 2026</a:t>
            </a:r>
            <a:r>
              <a:rPr lang="en-US" altLang="en-US" sz="2400" i="1" dirty="0">
                <a:ea typeface="MS PGothic" panose="020B0600070205080204" pitchFamily="34" charset="-128"/>
              </a:rPr>
              <a:t>)</a:t>
            </a:r>
          </a:p>
          <a:p>
            <a:pPr>
              <a:spcBef>
                <a:spcPts val="800"/>
              </a:spcBef>
              <a:defRPr/>
            </a:pPr>
            <a:r>
              <a:rPr lang="en-US" altLang="en-US" dirty="0">
                <a:ea typeface="MS PGothic" panose="020B0600070205080204" pitchFamily="34" charset="-128"/>
              </a:rPr>
              <a:t>ARPI-naïve </a:t>
            </a:r>
            <a:r>
              <a:rPr lang="en-US" altLang="en-US" dirty="0" err="1">
                <a:ea typeface="MS PGothic" panose="020B0600070205080204" pitchFamily="34" charset="-128"/>
              </a:rPr>
              <a:t>mAPMR</a:t>
            </a:r>
            <a:r>
              <a:rPr lang="en-US" altLang="en-US" dirty="0">
                <a:ea typeface="MS PGothic" panose="020B0600070205080204" pitchFamily="34" charset="-128"/>
              </a:rPr>
              <a:t> </a:t>
            </a:r>
          </a:p>
          <a:p>
            <a:pPr lvl="1">
              <a:spcBef>
                <a:spcPts val="0"/>
              </a:spcBef>
              <a:defRPr/>
            </a:pPr>
            <a:r>
              <a:rPr lang="en-US" altLang="en-US" sz="2400" dirty="0">
                <a:ea typeface="MS PGothic" panose="020B0600070205080204" pitchFamily="34" charset="-128"/>
              </a:rPr>
              <a:t>ARPI + </a:t>
            </a:r>
            <a:r>
              <a:rPr lang="en-US" altLang="en-US" sz="2400" dirty="0" err="1">
                <a:ea typeface="MS PGothic" panose="020B0600070205080204" pitchFamily="34" charset="-128"/>
              </a:rPr>
              <a:t>PARPi</a:t>
            </a:r>
            <a:r>
              <a:rPr lang="en-US" altLang="en-US" sz="2400" dirty="0">
                <a:ea typeface="MS PGothic" panose="020B0600070205080204" pitchFamily="34" charset="-128"/>
              </a:rPr>
              <a:t> better than ARPI alone in molecularly selected</a:t>
            </a:r>
          </a:p>
          <a:p>
            <a:pPr lvl="2">
              <a:spcBef>
                <a:spcPts val="0"/>
              </a:spcBef>
              <a:defRPr/>
            </a:pPr>
            <a:r>
              <a:rPr lang="en-US" altLang="en-US" sz="2000" dirty="0">
                <a:ea typeface="MS PGothic" panose="020B0600070205080204" pitchFamily="34" charset="-128"/>
              </a:rPr>
              <a:t>Abi/pred/olaparib, Abi/pred/niraparib, Enza/talazoparib</a:t>
            </a:r>
          </a:p>
          <a:p>
            <a:pPr>
              <a:spcBef>
                <a:spcPts val="800"/>
              </a:spcBef>
              <a:defRPr/>
            </a:pPr>
            <a:r>
              <a:rPr lang="en-US" altLang="en-US" dirty="0">
                <a:ea typeface="MS PGothic" panose="020B0600070205080204" pitchFamily="34" charset="-128"/>
              </a:rPr>
              <a:t>ARPI-resistant </a:t>
            </a:r>
            <a:r>
              <a:rPr lang="en-US" altLang="en-US" dirty="0" err="1">
                <a:ea typeface="MS PGothic" panose="020B0600070205080204" pitchFamily="34" charset="-128"/>
              </a:rPr>
              <a:t>mAPMR</a:t>
            </a:r>
            <a:endParaRPr lang="en-US" altLang="en-US" dirty="0">
              <a:ea typeface="MS PGothic" panose="020B0600070205080204" pitchFamily="34" charset="-128"/>
            </a:endParaRPr>
          </a:p>
          <a:p>
            <a:pPr lvl="1">
              <a:spcBef>
                <a:spcPts val="0"/>
              </a:spcBef>
              <a:defRPr/>
            </a:pPr>
            <a:r>
              <a:rPr lang="en-US" altLang="en-US" sz="2400" dirty="0">
                <a:ea typeface="MS PGothic" panose="020B0600070205080204" pitchFamily="34" charset="-128"/>
              </a:rPr>
              <a:t>Rucaparib &gt; doce/ARPI in BRCA2/1</a:t>
            </a:r>
          </a:p>
          <a:p>
            <a:pPr lvl="1">
              <a:spcBef>
                <a:spcPts val="0"/>
              </a:spcBef>
              <a:defRPr/>
            </a:pPr>
            <a:r>
              <a:rPr lang="en-US" altLang="en-US" sz="2400" dirty="0">
                <a:ea typeface="MS PGothic" panose="020B0600070205080204" pitchFamily="34" charset="-128"/>
              </a:rPr>
              <a:t>Olaparib &gt; ARPI in molecularly selected</a:t>
            </a:r>
          </a:p>
          <a:p>
            <a:pPr>
              <a:spcBef>
                <a:spcPts val="0"/>
              </a:spcBef>
              <a:defRPr/>
            </a:pPr>
            <a:endParaRPr lang="en-US" altLang="en-US" sz="2400" dirty="0">
              <a:ea typeface="MS PGothic" panose="020B0600070205080204" pitchFamily="34" charset="-128"/>
            </a:endParaRPr>
          </a:p>
          <a:p>
            <a:pPr>
              <a:spcBef>
                <a:spcPts val="0"/>
              </a:spcBef>
              <a:defRPr/>
            </a:pPr>
            <a:r>
              <a:rPr lang="en-US" altLang="en-US" sz="2400" dirty="0">
                <a:ea typeface="MS PGothic" panose="020B0600070205080204" pitchFamily="34" charset="-128"/>
              </a:rPr>
              <a:t>Additional combinations being studied</a:t>
            </a:r>
          </a:p>
          <a:p>
            <a:pPr>
              <a:spcBef>
                <a:spcPts val="0"/>
              </a:spcBef>
              <a:defRPr/>
            </a:pPr>
            <a:r>
              <a:rPr lang="en-US" altLang="en-US" sz="2400" dirty="0">
                <a:ea typeface="MS PGothic" panose="020B0600070205080204" pitchFamily="34" charset="-128"/>
              </a:rPr>
              <a:t>PARP1 selective?</a:t>
            </a:r>
          </a:p>
        </p:txBody>
      </p:sp>
    </p:spTree>
    <p:extLst>
      <p:ext uri="{BB962C8B-B14F-4D97-AF65-F5344CB8AC3E}">
        <p14:creationId xmlns:p14="http://schemas.microsoft.com/office/powerpoint/2010/main" val="22809046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F7426-36E5-A66A-5E04-504CC40FB2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B2A88C-979D-3B1C-9A6D-CC6549AC1CDF}"/>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7719576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44CB06-05A5-CD49-B5F6-F642377583E6}"/>
              </a:ext>
            </a:extLst>
          </p:cNvPr>
          <p:cNvSpPr>
            <a:spLocks noGrp="1"/>
          </p:cNvSpPr>
          <p:nvPr>
            <p:ph idx="1"/>
          </p:nvPr>
        </p:nvSpPr>
        <p:spPr>
          <a:xfrm>
            <a:off x="351130" y="185320"/>
            <a:ext cx="11577524" cy="6310579"/>
          </a:xfrm>
        </p:spPr>
        <p:txBody>
          <a:bodyPr/>
          <a:lstStyle/>
          <a:p>
            <a:pPr>
              <a:spcBef>
                <a:spcPts val="400"/>
              </a:spcBef>
            </a:pPr>
            <a:r>
              <a:rPr lang="en-US" dirty="0">
                <a:latin typeface="Arial" panose="020B0604020202020204" pitchFamily="34" charset="0"/>
                <a:cs typeface="Arial" panose="020B0604020202020204" pitchFamily="34" charset="0"/>
              </a:rPr>
              <a:t>At age 68, pt presented with PSA 11, Gleason grade group 4, cT3N0 prostate adenocarcinoma </a:t>
            </a:r>
          </a:p>
          <a:p>
            <a:pPr lvl="1">
              <a:spcBef>
                <a:spcPts val="400"/>
              </a:spcBef>
            </a:pPr>
            <a:r>
              <a:rPr lang="en-US" sz="2400" dirty="0">
                <a:latin typeface="Arial" panose="020B0604020202020204" pitchFamily="34" charset="0"/>
                <a:cs typeface="Arial" panose="020B0604020202020204" pitchFamily="34" charset="0"/>
              </a:rPr>
              <a:t>Family history of breast and prostate cancer</a:t>
            </a:r>
          </a:p>
          <a:p>
            <a:pPr lvl="1">
              <a:spcBef>
                <a:spcPts val="400"/>
              </a:spcBef>
            </a:pPr>
            <a:r>
              <a:rPr lang="en-US" sz="2400" dirty="0">
                <a:latin typeface="Arial" panose="020B0604020202020204" pitchFamily="34" charset="0"/>
                <a:cs typeface="Arial" panose="020B0604020202020204" pitchFamily="34" charset="0"/>
              </a:rPr>
              <a:t>History of diet-controlled hyperlipidemia, no other co-morbidities</a:t>
            </a:r>
          </a:p>
          <a:p>
            <a:pPr>
              <a:spcBef>
                <a:spcPts val="400"/>
              </a:spcBef>
            </a:pPr>
            <a:r>
              <a:rPr lang="en-US" dirty="0">
                <a:latin typeface="Arial" panose="020B0604020202020204" pitchFamily="34" charset="0"/>
                <a:cs typeface="Arial" panose="020B0604020202020204" pitchFamily="34" charset="0"/>
              </a:rPr>
              <a:t>Started ADT and received radiation to prostate and pelvic lymph nodes. PSA declined to 0.5.</a:t>
            </a:r>
          </a:p>
          <a:p>
            <a:pPr lvl="1">
              <a:spcBef>
                <a:spcPts val="400"/>
              </a:spcBef>
            </a:pPr>
            <a:r>
              <a:rPr lang="en-US" sz="2400" dirty="0">
                <a:latin typeface="Arial" panose="020B0604020202020204" pitchFamily="34" charset="0"/>
                <a:cs typeface="Arial" panose="020B0604020202020204" pitchFamily="34" charset="0"/>
              </a:rPr>
              <a:t>Complains of fatigue and weakness with occasional stumbling</a:t>
            </a:r>
          </a:p>
          <a:p>
            <a:pPr>
              <a:spcBef>
                <a:spcPts val="400"/>
              </a:spcBef>
            </a:pPr>
            <a:r>
              <a:rPr lang="en-US" dirty="0">
                <a:latin typeface="Arial" panose="020B0604020202020204" pitchFamily="34" charset="0"/>
                <a:cs typeface="Arial" panose="020B0604020202020204" pitchFamily="34" charset="0"/>
              </a:rPr>
              <a:t>Towards the end of year 2 of ADT, PSA begins rising</a:t>
            </a:r>
          </a:p>
          <a:p>
            <a:pPr lvl="1">
              <a:spcBef>
                <a:spcPts val="400"/>
              </a:spcBef>
            </a:pPr>
            <a:r>
              <a:rPr lang="en-US" sz="2400" dirty="0">
                <a:latin typeface="Arial" panose="020B0604020202020204" pitchFamily="34" charset="0"/>
                <a:cs typeface="Arial" panose="020B0604020202020204" pitchFamily="34" charset="0"/>
              </a:rPr>
              <a:t>0.5 </a:t>
            </a:r>
            <a:r>
              <a:rPr lang="en-US" sz="2400" dirty="0">
                <a:latin typeface="Arial" panose="020B0604020202020204" pitchFamily="34" charset="0"/>
                <a:cs typeface="Arial" panose="020B0604020202020204" pitchFamily="34" charset="0"/>
                <a:sym typeface="Wingdings" panose="05000000000000000000" pitchFamily="2" charset="2"/>
              </a:rPr>
              <a:t> 0.9  2.1 (doubling time 2.5 months) without new symptoms</a:t>
            </a:r>
          </a:p>
          <a:p>
            <a:pPr lvl="1">
              <a:spcBef>
                <a:spcPts val="400"/>
              </a:spcBef>
            </a:pPr>
            <a:r>
              <a:rPr lang="en-US" sz="2400" dirty="0">
                <a:latin typeface="Arial" panose="020B0604020202020204" pitchFamily="34" charset="0"/>
                <a:cs typeface="Arial" panose="020B0604020202020204" pitchFamily="34" charset="0"/>
                <a:sym typeface="Wingdings" panose="05000000000000000000" pitchFamily="2" charset="2"/>
              </a:rPr>
              <a:t>Scans c/w multifocal lymph node and bone metastases</a:t>
            </a:r>
          </a:p>
          <a:p>
            <a:pPr lvl="1">
              <a:spcBef>
                <a:spcPts val="400"/>
              </a:spcBef>
            </a:pPr>
            <a:r>
              <a:rPr lang="en-US" sz="2400" dirty="0">
                <a:latin typeface="Arial" panose="020B0604020202020204" pitchFamily="34" charset="0"/>
                <a:cs typeface="Arial" panose="020B0604020202020204" pitchFamily="34" charset="0"/>
                <a:sym typeface="Wingdings" panose="05000000000000000000" pitchFamily="2" charset="2"/>
              </a:rPr>
              <a:t>Biopsy confirms prostate adenocarcinoma</a:t>
            </a:r>
          </a:p>
          <a:p>
            <a:pPr lvl="1">
              <a:spcBef>
                <a:spcPts val="400"/>
              </a:spcBef>
            </a:pPr>
            <a:r>
              <a:rPr lang="en-US" sz="2400" dirty="0">
                <a:latin typeface="Arial" panose="020B0604020202020204" pitchFamily="34" charset="0"/>
                <a:cs typeface="Arial" panose="020B0604020202020204" pitchFamily="34" charset="0"/>
                <a:sym typeface="Wingdings" panose="05000000000000000000" pitchFamily="2" charset="2"/>
              </a:rPr>
              <a:t>Germline assessment = pathogenic BRCA2 alteration</a:t>
            </a:r>
          </a:p>
          <a:p>
            <a:pPr lvl="1">
              <a:spcBef>
                <a:spcPts val="400"/>
              </a:spcBef>
            </a:pPr>
            <a:r>
              <a:rPr lang="en-US" sz="2400" dirty="0">
                <a:latin typeface="Arial" panose="020B0604020202020204" pitchFamily="34" charset="0"/>
                <a:cs typeface="Arial" panose="020B0604020202020204" pitchFamily="34" charset="0"/>
                <a:sym typeface="Wingdings" panose="05000000000000000000" pitchFamily="2" charset="2"/>
              </a:rPr>
              <a:t>Biopsy genomics = BRCA2 and TMPRSS2-Erg fusion</a:t>
            </a:r>
          </a:p>
          <a:p>
            <a:pPr>
              <a:spcBef>
                <a:spcPts val="400"/>
              </a:spcBef>
            </a:pPr>
            <a:r>
              <a:rPr lang="en-US" sz="2800" dirty="0">
                <a:latin typeface="Arial" panose="020B0604020202020204" pitchFamily="34" charset="0"/>
                <a:cs typeface="Arial" panose="020B0604020202020204" pitchFamily="34" charset="0"/>
                <a:sym typeface="Wingdings" panose="05000000000000000000" pitchFamily="2" charset="2"/>
              </a:rPr>
              <a:t>How would you treat this patient?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0660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61F7-F509-3FBE-5629-8CF81F395B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C63FD-9D18-4858-E0C4-A42DD26B1977}"/>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B022064F-FAA5-BA5D-8934-AC1F5C26F43E}"/>
              </a:ext>
            </a:extLst>
          </p:cNvPr>
          <p:cNvSpPr>
            <a:spLocks noGrp="1"/>
          </p:cNvSpPr>
          <p:nvPr>
            <p:ph idx="1"/>
          </p:nvPr>
        </p:nvSpPr>
        <p:spPr/>
        <p:txBody>
          <a:bodyPr/>
          <a:lstStyle/>
          <a:p>
            <a:pPr marL="98425" indent="0">
              <a:buNone/>
            </a:pPr>
            <a:r>
              <a:rPr lang="en-US" sz="2800" dirty="0"/>
              <a:t>What is the incidence of BRCA1/2 and other homologous recombination repair abnormalities in PC? Who should be tested for them, when and how?</a:t>
            </a:r>
          </a:p>
          <a:p>
            <a:pPr marL="98425" indent="0">
              <a:buNone/>
            </a:pPr>
            <a:r>
              <a:rPr lang="en-US" sz="2800" dirty="0"/>
              <a:t>When do you use PARP inhibitor monotherapy and when do you recommend a PARP inhibitor/AR pathway inhibitor combination for individual patients? </a:t>
            </a:r>
          </a:p>
        </p:txBody>
      </p:sp>
    </p:spTree>
    <p:extLst>
      <p:ext uri="{BB962C8B-B14F-4D97-AF65-F5344CB8AC3E}">
        <p14:creationId xmlns:p14="http://schemas.microsoft.com/office/powerpoint/2010/main" val="23963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CFA378-AA46-F442-9D96-CE949087E9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8096" cy="1380823"/>
          </a:xfrm>
          <a:prstGeom prst="rect">
            <a:avLst/>
          </a:prstGeom>
        </p:spPr>
      </p:pic>
      <p:pic>
        <p:nvPicPr>
          <p:cNvPr id="3" name="Picture 2">
            <a:extLst>
              <a:ext uri="{FF2B5EF4-FFF2-40B4-BE49-F238E27FC236}">
                <a16:creationId xmlns:a16="http://schemas.microsoft.com/office/drawing/2014/main" id="{E72D68A2-0829-BA4C-B0EE-1F6C7A675AE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5638191"/>
            <a:ext cx="12198096" cy="1219809"/>
          </a:xfrm>
          <a:prstGeom prst="rect">
            <a:avLst/>
          </a:prstGeom>
        </p:spPr>
      </p:pic>
      <p:sp>
        <p:nvSpPr>
          <p:cNvPr id="5" name="TextBox 4">
            <a:extLst>
              <a:ext uri="{FF2B5EF4-FFF2-40B4-BE49-F238E27FC236}">
                <a16:creationId xmlns:a16="http://schemas.microsoft.com/office/drawing/2014/main" id="{5D50E3CF-766A-3049-A86C-231B62D46DCA}"/>
              </a:ext>
            </a:extLst>
          </p:cNvPr>
          <p:cNvSpPr txBox="1"/>
          <p:nvPr/>
        </p:nvSpPr>
        <p:spPr>
          <a:xfrm>
            <a:off x="615234" y="164700"/>
            <a:ext cx="4486155" cy="89255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FRED HUTCH / UNIVERSITY </a:t>
            </a:r>
            <a:r>
              <a:rPr kumimoji="0" lang="en-US" sz="1100" b="0" i="0" u="none" strike="noStrike" kern="1200" cap="none" spc="-80" normalizeH="0" baseline="0" noProof="0" dirty="0">
                <a:ln>
                  <a:noFill/>
                </a:ln>
                <a:solidFill>
                  <a:prstClr val="white"/>
                </a:solidFill>
                <a:effectLst/>
                <a:uLnTx/>
                <a:uFillTx/>
                <a:latin typeface="Calibri" panose="020F0502020204030204"/>
                <a:ea typeface="+mn-ea"/>
                <a:cs typeface="+mn-cs"/>
              </a:rPr>
              <a:t>OF</a:t>
            </a:r>
            <a:r>
              <a:rPr kumimoji="0" lang="en-US" sz="1600" b="0" i="0" u="none" strike="noStrike" kern="1200" cap="none" spc="-8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80" normalizeH="0" baseline="0" noProof="0" dirty="0">
                <a:ln>
                  <a:noFill/>
                </a:ln>
                <a:solidFill>
                  <a:prstClr val="white"/>
                </a:solidFill>
                <a:effectLst/>
                <a:uLnTx/>
                <a:uFillTx/>
                <a:latin typeface="Calibri" panose="020F0502020204030204"/>
                <a:ea typeface="+mn-ea"/>
                <a:cs typeface="+mn-cs"/>
              </a:rPr>
              <a:t>WASHINGTON / SEATTLE CHILDREN’S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CANCER CONSORTIUM</a:t>
            </a:r>
          </a:p>
        </p:txBody>
      </p:sp>
      <p:cxnSp>
        <p:nvCxnSpPr>
          <p:cNvPr id="8" name="Straight Connector 7"/>
          <p:cNvCxnSpPr/>
          <p:nvPr/>
        </p:nvCxnSpPr>
        <p:spPr>
          <a:xfrm>
            <a:off x="750379" y="499282"/>
            <a:ext cx="421586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3BE03B2-558A-40D9-4A2C-D7663849B957}"/>
              </a:ext>
            </a:extLst>
          </p:cNvPr>
          <p:cNvSpPr txBox="1">
            <a:spLocks/>
          </p:cNvSpPr>
          <p:nvPr/>
        </p:nvSpPr>
        <p:spPr>
          <a:xfrm>
            <a:off x="831851" y="1332353"/>
            <a:ext cx="10515600" cy="1193838"/>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203864"/>
                </a:solidFill>
                <a:effectLst/>
                <a:uLnTx/>
                <a:uFillTx/>
                <a:latin typeface="Calibri"/>
                <a:ea typeface="+mj-ea"/>
                <a:cs typeface="+mj-cs"/>
              </a:rPr>
              <a:t>Tolerability of PARP Inhibitors Used in the Treatment of PC</a:t>
            </a:r>
          </a:p>
        </p:txBody>
      </p:sp>
      <p:sp>
        <p:nvSpPr>
          <p:cNvPr id="9" name="Text Placeholder 4">
            <a:extLst>
              <a:ext uri="{FF2B5EF4-FFF2-40B4-BE49-F238E27FC236}">
                <a16:creationId xmlns:a16="http://schemas.microsoft.com/office/drawing/2014/main" id="{FDB88F69-E9C1-DD56-108F-C1A5BEE16286}"/>
              </a:ext>
            </a:extLst>
          </p:cNvPr>
          <p:cNvSpPr txBox="1">
            <a:spLocks/>
          </p:cNvSpPr>
          <p:nvPr/>
        </p:nvSpPr>
        <p:spPr>
          <a:xfrm>
            <a:off x="838201" y="2069572"/>
            <a:ext cx="10515600" cy="3568619"/>
          </a:xfrm>
          <a:prstGeom prst="rect">
            <a:avLst/>
          </a:prstGeom>
        </p:spPr>
        <p:txBody>
          <a:bodyPr vert="horz" lIns="91440" tIns="45720" rIns="91440" bIns="45720" rtlCol="0" anchor="t"/>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Research to Practice - 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03864"/>
                </a:solidFill>
                <a:effectLst/>
                <a:uLnTx/>
                <a:uFillTx/>
                <a:latin typeface="Calibri"/>
                <a:ea typeface="+mn-ea"/>
                <a:cs typeface="+mn-cs"/>
              </a:rPr>
              <a:t>Michael Lai, MSN, ARNP, NP-C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Advanced Practice Provider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Fred Hutchinson Cancer Center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Teaching Associate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University of Washington, Seattle, WA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03864"/>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3864"/>
                </a:solidFill>
                <a:effectLst/>
                <a:uLnTx/>
                <a:uFillTx/>
                <a:latin typeface="Calibri"/>
                <a:ea typeface="+mn-ea"/>
                <a:cs typeface="+mn-cs"/>
              </a:rPr>
              <a:t>April 26, 2025</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203864"/>
              </a:solidFill>
              <a:effectLst/>
              <a:uLnTx/>
              <a:uFillTx/>
              <a:latin typeface="Calibri"/>
              <a:ea typeface="+mn-ea"/>
              <a:cs typeface="+mn-cs"/>
            </a:endParaRPr>
          </a:p>
        </p:txBody>
      </p:sp>
    </p:spTree>
    <p:extLst>
      <p:ext uri="{BB962C8B-B14F-4D97-AF65-F5344CB8AC3E}">
        <p14:creationId xmlns:p14="http://schemas.microsoft.com/office/powerpoint/2010/main" val="33417977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4043C-7872-3C1D-AA40-460AD31FE9E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695325-29A8-1DDE-5F2C-8198026DB5A0}"/>
              </a:ext>
            </a:extLst>
          </p:cNvPr>
          <p:cNvSpPr>
            <a:spLocks noGrp="1"/>
          </p:cNvSpPr>
          <p:nvPr>
            <p:ph type="body" sz="quarter" idx="16"/>
          </p:nvPr>
        </p:nvSpPr>
        <p:spPr/>
        <p:txBody>
          <a:bodyPr/>
          <a:lstStyle/>
          <a:p>
            <a:r>
              <a:rPr lang="en-US" dirty="0"/>
              <a:t>Comparative Toxicity Across PARP Inhibitors</a:t>
            </a:r>
          </a:p>
        </p:txBody>
      </p:sp>
      <p:sp>
        <p:nvSpPr>
          <p:cNvPr id="4" name="Content Placeholder 4">
            <a:extLst>
              <a:ext uri="{FF2B5EF4-FFF2-40B4-BE49-F238E27FC236}">
                <a16:creationId xmlns:a16="http://schemas.microsoft.com/office/drawing/2014/main" id="{EA84BF3C-B467-1840-C2BC-C3A138032F78}"/>
              </a:ext>
            </a:extLst>
          </p:cNvPr>
          <p:cNvSpPr txBox="1">
            <a:spLocks/>
          </p:cNvSpPr>
          <p:nvPr/>
        </p:nvSpPr>
        <p:spPr>
          <a:xfrm>
            <a:off x="877230" y="1270642"/>
            <a:ext cx="10787743" cy="57435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3864"/>
                </a:solidFill>
                <a:effectLst/>
                <a:uLnTx/>
                <a:uFillTx/>
                <a:latin typeface="Calibri" panose="020F0502020204030204"/>
                <a:ea typeface="+mn-ea"/>
                <a:cs typeface="+mn-cs"/>
              </a:rPr>
              <a:t>Class effect toxicities seen across all </a:t>
            </a:r>
            <a:r>
              <a:rPr kumimoji="0" lang="en-US" sz="2800" b="0" i="0" u="none" strike="noStrike" kern="1200" cap="none" spc="0" normalizeH="0" baseline="0" noProof="0" dirty="0" err="1">
                <a:ln>
                  <a:noFill/>
                </a:ln>
                <a:solidFill>
                  <a:srgbClr val="203864"/>
                </a:solidFill>
                <a:effectLst/>
                <a:uLnTx/>
                <a:uFillTx/>
                <a:latin typeface="Calibri" panose="020F0502020204030204"/>
                <a:ea typeface="+mn-ea"/>
                <a:cs typeface="+mn-cs"/>
              </a:rPr>
              <a:t>PARPi</a:t>
            </a:r>
            <a:endParaRPr kumimoji="0" lang="en-US" sz="2800" b="0" i="0" u="none" strike="noStrike" kern="1200" cap="none" spc="0" normalizeH="0" baseline="0" noProof="0" dirty="0">
              <a:ln>
                <a:noFill/>
              </a:ln>
              <a:solidFill>
                <a:srgbClr val="203864"/>
              </a:solidFill>
              <a:effectLst/>
              <a:uLnTx/>
              <a:uFillTx/>
              <a:latin typeface="Calibri" panose="020F0502020204030204"/>
              <a:ea typeface="+mn-ea"/>
              <a:cs typeface="+mn-cs"/>
            </a:endParaRP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GI disturbances </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Fatigue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Anemia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3864"/>
                </a:solidFill>
                <a:effectLst/>
                <a:uLnTx/>
                <a:uFillTx/>
                <a:latin typeface="Calibri" panose="020F0502020204030204"/>
                <a:ea typeface="+mn-ea"/>
                <a:cs typeface="+mn-cs"/>
              </a:rPr>
              <a:t>Care team should be proactive in management of AEs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Consider prescribing antiemetics and antidiarrheals prior to first dose</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Consider initiating treatment at reduced dose based on patient profile</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3864"/>
                </a:solidFill>
                <a:effectLst/>
                <a:uLnTx/>
                <a:uFillTx/>
                <a:latin typeface="Calibri" panose="020F0502020204030204"/>
                <a:ea typeface="+mn-ea"/>
                <a:cs typeface="+mn-cs"/>
              </a:rPr>
              <a:t>Close laboratory and clinical monitoring for initial 3 months.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03864"/>
                </a:solidFill>
                <a:effectLst/>
                <a:uLnTx/>
                <a:uFillTx/>
                <a:latin typeface="Calibri" panose="020F0502020204030204"/>
                <a:ea typeface="+mn-ea"/>
                <a:cs typeface="+mn-cs"/>
              </a:rPr>
              <a:t>Other AE considerations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Hypertension and cardiovascular events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Pneumonitis</a:t>
            </a:r>
          </a:p>
          <a:p>
            <a:pPr marL="914400" marR="0" lvl="1" indent="-4572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203864"/>
                </a:solidFill>
                <a:effectLst/>
                <a:uLnTx/>
                <a:uFillTx/>
                <a:latin typeface="Calibri" panose="020F0502020204030204"/>
                <a:ea typeface="+mn-ea"/>
                <a:cs typeface="+mn-cs"/>
              </a:rPr>
              <a:t>Myelodysplastic Syndrome / Acute Myeloid Leukemia</a:t>
            </a:r>
          </a:p>
        </p:txBody>
      </p:sp>
    </p:spTree>
    <p:extLst>
      <p:ext uri="{BB962C8B-B14F-4D97-AF65-F5344CB8AC3E}">
        <p14:creationId xmlns:p14="http://schemas.microsoft.com/office/powerpoint/2010/main" val="19081417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EA16B-24B7-314B-5F89-A2EC9E5713C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8E559AF-F222-F06D-D28A-69E5F9F0A18D}"/>
              </a:ext>
            </a:extLst>
          </p:cNvPr>
          <p:cNvSpPr>
            <a:spLocks noGrp="1"/>
          </p:cNvSpPr>
          <p:nvPr>
            <p:ph type="body" sz="quarter" idx="16"/>
          </p:nvPr>
        </p:nvSpPr>
        <p:spPr/>
        <p:txBody>
          <a:bodyPr/>
          <a:lstStyle/>
          <a:p>
            <a:r>
              <a:rPr lang="en-US" dirty="0"/>
              <a:t>Comparative Toxicity Across PARP Inhibitors</a:t>
            </a:r>
          </a:p>
        </p:txBody>
      </p:sp>
      <p:graphicFrame>
        <p:nvGraphicFramePr>
          <p:cNvPr id="2" name="Table 1">
            <a:extLst>
              <a:ext uri="{FF2B5EF4-FFF2-40B4-BE49-F238E27FC236}">
                <a16:creationId xmlns:a16="http://schemas.microsoft.com/office/drawing/2014/main" id="{33C7270E-BC52-719C-A067-CE2906F8184A}"/>
              </a:ext>
            </a:extLst>
          </p:cNvPr>
          <p:cNvGraphicFramePr>
            <a:graphicFrameLocks noGrp="1"/>
          </p:cNvGraphicFramePr>
          <p:nvPr/>
        </p:nvGraphicFramePr>
        <p:xfrm>
          <a:off x="682906" y="1253332"/>
          <a:ext cx="10868629" cy="4939124"/>
        </p:xfrm>
        <a:graphic>
          <a:graphicData uri="http://schemas.openxmlformats.org/drawingml/2006/table">
            <a:tbl>
              <a:tblPr/>
              <a:tblGrid>
                <a:gridCol w="2916821">
                  <a:extLst>
                    <a:ext uri="{9D8B030D-6E8A-4147-A177-3AD203B41FA5}">
                      <a16:colId xmlns:a16="http://schemas.microsoft.com/office/drawing/2014/main" val="531678491"/>
                    </a:ext>
                  </a:extLst>
                </a:gridCol>
                <a:gridCol w="1430630">
                  <a:extLst>
                    <a:ext uri="{9D8B030D-6E8A-4147-A177-3AD203B41FA5}">
                      <a16:colId xmlns:a16="http://schemas.microsoft.com/office/drawing/2014/main" val="977310885"/>
                    </a:ext>
                  </a:extLst>
                </a:gridCol>
                <a:gridCol w="2173726">
                  <a:extLst>
                    <a:ext uri="{9D8B030D-6E8A-4147-A177-3AD203B41FA5}">
                      <a16:colId xmlns:a16="http://schemas.microsoft.com/office/drawing/2014/main" val="2523707818"/>
                    </a:ext>
                  </a:extLst>
                </a:gridCol>
                <a:gridCol w="2173726">
                  <a:extLst>
                    <a:ext uri="{9D8B030D-6E8A-4147-A177-3AD203B41FA5}">
                      <a16:colId xmlns:a16="http://schemas.microsoft.com/office/drawing/2014/main" val="2472543808"/>
                    </a:ext>
                  </a:extLst>
                </a:gridCol>
                <a:gridCol w="2173726">
                  <a:extLst>
                    <a:ext uri="{9D8B030D-6E8A-4147-A177-3AD203B41FA5}">
                      <a16:colId xmlns:a16="http://schemas.microsoft.com/office/drawing/2014/main" val="1226647331"/>
                    </a:ext>
                  </a:extLst>
                </a:gridCol>
              </a:tblGrid>
              <a:tr h="1019026">
                <a:tc>
                  <a:txBody>
                    <a:bodyPr/>
                    <a:lstStyle/>
                    <a:p>
                      <a:pPr algn="ctr">
                        <a:buNone/>
                      </a:pPr>
                      <a:r>
                        <a:rPr lang="en-US" sz="1500" dirty="0"/>
                        <a:t>Adverse Event</a:t>
                      </a:r>
                    </a:p>
                  </a:txBody>
                  <a:tcPr marL="52426" marR="52426" marT="26213" marB="26213"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US" sz="1500" dirty="0"/>
                        <a:t>Olaparib </a:t>
                      </a:r>
                      <a:br>
                        <a:rPr lang="en-US" sz="1500" dirty="0"/>
                      </a:br>
                      <a:r>
                        <a:rPr lang="en-US" sz="1500" dirty="0"/>
                        <a:t>(</a:t>
                      </a:r>
                      <a:r>
                        <a:rPr lang="en-US" sz="1500" dirty="0" err="1"/>
                        <a:t>PROfound</a:t>
                      </a:r>
                      <a:r>
                        <a:rPr lang="en-US" sz="1500" dirty="0"/>
                        <a:t>, n=256)</a:t>
                      </a:r>
                    </a:p>
                  </a:txBody>
                  <a:tcPr marL="52426" marR="52426" marT="26213" marB="26213"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US" sz="1500" dirty="0"/>
                        <a:t>Rucaparib </a:t>
                      </a:r>
                      <a:br>
                        <a:rPr lang="en-US" sz="1500" dirty="0"/>
                      </a:br>
                      <a:r>
                        <a:rPr lang="en-US" sz="1500" dirty="0"/>
                        <a:t>(TRITON3, n=270)</a:t>
                      </a:r>
                    </a:p>
                  </a:txBody>
                  <a:tcPr marL="52426" marR="52426" marT="26213" marB="26213"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US" sz="1500" dirty="0"/>
                        <a:t>Niraparib </a:t>
                      </a:r>
                      <a:br>
                        <a:rPr lang="en-US" sz="1500" dirty="0"/>
                      </a:br>
                      <a:r>
                        <a:rPr lang="en-US" sz="1500" dirty="0"/>
                        <a:t>(GALAHAD, n=289)</a:t>
                      </a:r>
                    </a:p>
                  </a:txBody>
                  <a:tcPr marL="52426" marR="52426" marT="26213" marB="26213" anchor="ctr">
                    <a:lnL>
                      <a:noFill/>
                    </a:lnL>
                    <a:lnR>
                      <a:noFill/>
                    </a:lnR>
                    <a:lnT>
                      <a:noFill/>
                    </a:lnT>
                    <a:lnB w="12700" cap="flat" cmpd="sng" algn="ctr">
                      <a:solidFill>
                        <a:schemeClr val="tx1"/>
                      </a:solidFill>
                      <a:prstDash val="solid"/>
                      <a:round/>
                      <a:headEnd type="none" w="med" len="med"/>
                      <a:tailEnd type="none" w="med" len="med"/>
                    </a:lnB>
                    <a:noFill/>
                  </a:tcPr>
                </a:tc>
                <a:tc>
                  <a:txBody>
                    <a:bodyPr/>
                    <a:lstStyle/>
                    <a:p>
                      <a:pPr algn="ctr">
                        <a:buNone/>
                      </a:pPr>
                      <a:r>
                        <a:rPr lang="en-US" sz="1500" dirty="0" err="1"/>
                        <a:t>Talazoparib</a:t>
                      </a:r>
                      <a:br>
                        <a:rPr lang="en-US" sz="1500" dirty="0"/>
                      </a:br>
                      <a:r>
                        <a:rPr lang="en-US" sz="1500" dirty="0"/>
                        <a:t> (TALAPRO-1, n=127)</a:t>
                      </a:r>
                    </a:p>
                  </a:txBody>
                  <a:tcPr marL="52426" marR="52426" marT="26213" marB="26213"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8637115"/>
                  </a:ext>
                </a:extLst>
              </a:tr>
              <a:tr h="387920">
                <a:tc>
                  <a:txBody>
                    <a:bodyPr/>
                    <a:lstStyle/>
                    <a:p>
                      <a:pPr algn="ctr">
                        <a:buNone/>
                      </a:pPr>
                      <a:r>
                        <a:rPr lang="en-US" sz="1500" b="1" dirty="0"/>
                        <a:t>Anemia</a:t>
                      </a:r>
                      <a:r>
                        <a:rPr lang="en-US" sz="1500" dirty="0"/>
                        <a:t> (any grade)</a:t>
                      </a:r>
                    </a:p>
                  </a:txBody>
                  <a:tcPr marL="52426" marR="52426" marT="26213" marB="26213"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US" sz="1500" dirty="0"/>
                        <a:t>50%</a:t>
                      </a:r>
                    </a:p>
                  </a:txBody>
                  <a:tcPr marL="52426" marR="52426" marT="26213" marB="26213"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US" sz="1500" dirty="0"/>
                        <a:t>49%</a:t>
                      </a:r>
                    </a:p>
                  </a:txBody>
                  <a:tcPr marL="52426" marR="52426" marT="26213" marB="26213"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US" sz="1500" dirty="0"/>
                        <a:t>54%</a:t>
                      </a:r>
                    </a:p>
                  </a:txBody>
                  <a:tcPr marL="52426" marR="52426" marT="26213" marB="26213"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a:buNone/>
                      </a:pPr>
                      <a:r>
                        <a:rPr lang="en-US" sz="1500"/>
                        <a:t>49%</a:t>
                      </a:r>
                    </a:p>
                  </a:txBody>
                  <a:tcPr marL="52426" marR="52426" marT="26213" marB="26213"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792402548"/>
                  </a:ext>
                </a:extLst>
              </a:tr>
              <a:tr h="387920">
                <a:tc>
                  <a:txBody>
                    <a:bodyPr/>
                    <a:lstStyle/>
                    <a:p>
                      <a:pPr algn="ctr">
                        <a:buNone/>
                      </a:pPr>
                      <a:r>
                        <a:rPr lang="en-US" sz="1500" b="1"/>
                        <a:t>Anemia</a:t>
                      </a:r>
                      <a:r>
                        <a:rPr lang="en-US" sz="1500"/>
                        <a:t> (Grade ≥3)</a:t>
                      </a:r>
                    </a:p>
                  </a:txBody>
                  <a:tcPr marL="52426" marR="52426" marT="26213" marB="26213" anchor="ctr">
                    <a:lnL>
                      <a:noFill/>
                    </a:lnL>
                    <a:lnR>
                      <a:noFill/>
                    </a:lnR>
                    <a:lnT>
                      <a:noFill/>
                    </a:lnT>
                    <a:lnB>
                      <a:noFill/>
                    </a:lnB>
                    <a:noFill/>
                  </a:tcPr>
                </a:tc>
                <a:tc>
                  <a:txBody>
                    <a:bodyPr/>
                    <a:lstStyle/>
                    <a:p>
                      <a:pPr algn="ctr">
                        <a:buNone/>
                      </a:pPr>
                      <a:r>
                        <a:rPr lang="en-US" sz="1500" dirty="0"/>
                        <a:t>23%</a:t>
                      </a:r>
                    </a:p>
                  </a:txBody>
                  <a:tcPr marL="52426" marR="52426" marT="26213" marB="26213" anchor="ctr">
                    <a:lnL>
                      <a:noFill/>
                    </a:lnL>
                    <a:lnR>
                      <a:noFill/>
                    </a:lnR>
                    <a:lnT>
                      <a:noFill/>
                    </a:lnT>
                    <a:lnB>
                      <a:noFill/>
                    </a:lnB>
                    <a:noFill/>
                  </a:tcPr>
                </a:tc>
                <a:tc>
                  <a:txBody>
                    <a:bodyPr/>
                    <a:lstStyle/>
                    <a:p>
                      <a:pPr algn="ctr">
                        <a:buNone/>
                      </a:pPr>
                      <a:r>
                        <a:rPr lang="en-US" sz="1500"/>
                        <a:t>23%</a:t>
                      </a:r>
                    </a:p>
                  </a:txBody>
                  <a:tcPr marL="52426" marR="52426" marT="26213" marB="26213" anchor="ctr">
                    <a:lnL>
                      <a:noFill/>
                    </a:lnL>
                    <a:lnR>
                      <a:noFill/>
                    </a:lnR>
                    <a:lnT>
                      <a:noFill/>
                    </a:lnT>
                    <a:lnB>
                      <a:noFill/>
                    </a:lnB>
                    <a:noFill/>
                  </a:tcPr>
                </a:tc>
                <a:tc>
                  <a:txBody>
                    <a:bodyPr/>
                    <a:lstStyle/>
                    <a:p>
                      <a:pPr algn="ctr">
                        <a:buNone/>
                      </a:pPr>
                      <a:r>
                        <a:rPr lang="en-US" sz="1500" dirty="0"/>
                        <a:t>33%</a:t>
                      </a:r>
                    </a:p>
                  </a:txBody>
                  <a:tcPr marL="52426" marR="52426" marT="26213" marB="26213" anchor="ctr">
                    <a:lnL>
                      <a:noFill/>
                    </a:lnL>
                    <a:lnR>
                      <a:noFill/>
                    </a:lnR>
                    <a:lnT>
                      <a:noFill/>
                    </a:lnT>
                    <a:lnB>
                      <a:noFill/>
                    </a:lnB>
                    <a:noFill/>
                  </a:tcPr>
                </a:tc>
                <a:tc>
                  <a:txBody>
                    <a:bodyPr/>
                    <a:lstStyle/>
                    <a:p>
                      <a:pPr algn="ctr">
                        <a:buNone/>
                      </a:pPr>
                      <a:r>
                        <a:rPr lang="en-US" sz="1500"/>
                        <a:t>31%</a:t>
                      </a:r>
                    </a:p>
                  </a:txBody>
                  <a:tcPr marL="52426" marR="52426" marT="26213" marB="26213" anchor="ctr">
                    <a:lnL>
                      <a:noFill/>
                    </a:lnL>
                    <a:lnR>
                      <a:noFill/>
                    </a:lnR>
                    <a:lnT>
                      <a:noFill/>
                    </a:lnT>
                    <a:lnB>
                      <a:noFill/>
                    </a:lnB>
                    <a:noFill/>
                  </a:tcPr>
                </a:tc>
                <a:extLst>
                  <a:ext uri="{0D108BD9-81ED-4DB2-BD59-A6C34878D82A}">
                    <a16:rowId xmlns:a16="http://schemas.microsoft.com/office/drawing/2014/main" val="2252311764"/>
                  </a:ext>
                </a:extLst>
              </a:tr>
              <a:tr h="387920">
                <a:tc>
                  <a:txBody>
                    <a:bodyPr/>
                    <a:lstStyle/>
                    <a:p>
                      <a:pPr algn="ctr">
                        <a:buNone/>
                      </a:pPr>
                      <a:r>
                        <a:rPr lang="en-US" sz="1500" b="1"/>
                        <a:t>Neutropenia</a:t>
                      </a:r>
                      <a:r>
                        <a:rPr lang="en-US" sz="1500"/>
                        <a:t> (any grade)</a:t>
                      </a:r>
                    </a:p>
                  </a:txBody>
                  <a:tcPr marL="52426" marR="52426" marT="26213" marB="26213" anchor="ctr">
                    <a:lnL>
                      <a:noFill/>
                    </a:lnL>
                    <a:lnR>
                      <a:noFill/>
                    </a:lnR>
                    <a:lnT>
                      <a:noFill/>
                    </a:lnT>
                    <a:lnB>
                      <a:noFill/>
                    </a:lnB>
                    <a:noFill/>
                  </a:tcPr>
                </a:tc>
                <a:tc>
                  <a:txBody>
                    <a:bodyPr/>
                    <a:lstStyle/>
                    <a:p>
                      <a:pPr algn="ctr">
                        <a:buNone/>
                      </a:pPr>
                      <a:r>
                        <a:rPr lang="en-US" sz="1500"/>
                        <a:t>9%</a:t>
                      </a:r>
                    </a:p>
                  </a:txBody>
                  <a:tcPr marL="52426" marR="52426" marT="26213" marB="26213" anchor="ctr">
                    <a:lnL>
                      <a:noFill/>
                    </a:lnL>
                    <a:lnR>
                      <a:noFill/>
                    </a:lnR>
                    <a:lnT>
                      <a:noFill/>
                    </a:lnT>
                    <a:lnB>
                      <a:noFill/>
                    </a:lnB>
                    <a:noFill/>
                  </a:tcPr>
                </a:tc>
                <a:tc>
                  <a:txBody>
                    <a:bodyPr/>
                    <a:lstStyle/>
                    <a:p>
                      <a:pPr algn="ctr">
                        <a:buNone/>
                      </a:pPr>
                      <a:r>
                        <a:rPr lang="en-US" sz="1500" dirty="0"/>
                        <a:t>17%</a:t>
                      </a:r>
                    </a:p>
                  </a:txBody>
                  <a:tcPr marL="52426" marR="52426" marT="26213" marB="26213" anchor="ctr">
                    <a:lnL>
                      <a:noFill/>
                    </a:lnL>
                    <a:lnR>
                      <a:noFill/>
                    </a:lnR>
                    <a:lnT>
                      <a:noFill/>
                    </a:lnT>
                    <a:lnB>
                      <a:noFill/>
                    </a:lnB>
                    <a:noFill/>
                  </a:tcPr>
                </a:tc>
                <a:tc>
                  <a:txBody>
                    <a:bodyPr/>
                    <a:lstStyle/>
                    <a:p>
                      <a:pPr algn="ctr">
                        <a:buNone/>
                      </a:pPr>
                      <a:r>
                        <a:rPr lang="en-US" sz="1500"/>
                        <a:t>14%</a:t>
                      </a:r>
                    </a:p>
                  </a:txBody>
                  <a:tcPr marL="52426" marR="52426" marT="26213" marB="26213" anchor="ctr">
                    <a:lnL>
                      <a:noFill/>
                    </a:lnL>
                    <a:lnR>
                      <a:noFill/>
                    </a:lnR>
                    <a:lnT>
                      <a:noFill/>
                    </a:lnT>
                    <a:lnB>
                      <a:noFill/>
                    </a:lnB>
                    <a:noFill/>
                  </a:tcPr>
                </a:tc>
                <a:tc>
                  <a:txBody>
                    <a:bodyPr/>
                    <a:lstStyle/>
                    <a:p>
                      <a:pPr algn="ctr">
                        <a:buNone/>
                      </a:pPr>
                      <a:r>
                        <a:rPr lang="en-US" sz="1500"/>
                        <a:t>17%</a:t>
                      </a:r>
                    </a:p>
                  </a:txBody>
                  <a:tcPr marL="52426" marR="52426" marT="26213" marB="26213" anchor="ctr">
                    <a:lnL>
                      <a:noFill/>
                    </a:lnL>
                    <a:lnR>
                      <a:noFill/>
                    </a:lnR>
                    <a:lnT>
                      <a:noFill/>
                    </a:lnT>
                    <a:lnB>
                      <a:noFill/>
                    </a:lnB>
                    <a:noFill/>
                  </a:tcPr>
                </a:tc>
                <a:extLst>
                  <a:ext uri="{0D108BD9-81ED-4DB2-BD59-A6C34878D82A}">
                    <a16:rowId xmlns:a16="http://schemas.microsoft.com/office/drawing/2014/main" val="3386087983"/>
                  </a:ext>
                </a:extLst>
              </a:tr>
              <a:tr h="387920">
                <a:tc>
                  <a:txBody>
                    <a:bodyPr/>
                    <a:lstStyle/>
                    <a:p>
                      <a:pPr algn="ctr">
                        <a:buNone/>
                      </a:pPr>
                      <a:r>
                        <a:rPr lang="en-US" sz="1500" b="1"/>
                        <a:t>Neutropenia</a:t>
                      </a:r>
                      <a:r>
                        <a:rPr lang="en-US" sz="1500"/>
                        <a:t> (Grade ≥3)</a:t>
                      </a:r>
                    </a:p>
                  </a:txBody>
                  <a:tcPr marL="52426" marR="52426" marT="26213" marB="26213" anchor="ctr">
                    <a:lnL>
                      <a:noFill/>
                    </a:lnL>
                    <a:lnR>
                      <a:noFill/>
                    </a:lnR>
                    <a:lnT>
                      <a:noFill/>
                    </a:lnT>
                    <a:lnB>
                      <a:noFill/>
                    </a:lnB>
                    <a:noFill/>
                  </a:tcPr>
                </a:tc>
                <a:tc>
                  <a:txBody>
                    <a:bodyPr/>
                    <a:lstStyle/>
                    <a:p>
                      <a:pPr algn="ctr">
                        <a:buNone/>
                      </a:pPr>
                      <a:r>
                        <a:rPr lang="en-US" sz="1500"/>
                        <a:t>4%</a:t>
                      </a:r>
                    </a:p>
                  </a:txBody>
                  <a:tcPr marL="52426" marR="52426" marT="26213" marB="26213" anchor="ctr">
                    <a:lnL>
                      <a:noFill/>
                    </a:lnL>
                    <a:lnR>
                      <a:noFill/>
                    </a:lnR>
                    <a:lnT>
                      <a:noFill/>
                    </a:lnT>
                    <a:lnB>
                      <a:noFill/>
                    </a:lnB>
                    <a:noFill/>
                  </a:tcPr>
                </a:tc>
                <a:tc>
                  <a:txBody>
                    <a:bodyPr/>
                    <a:lstStyle/>
                    <a:p>
                      <a:pPr algn="ctr">
                        <a:buNone/>
                      </a:pPr>
                      <a:r>
                        <a:rPr lang="en-US" sz="1500" dirty="0"/>
                        <a:t>9%</a:t>
                      </a:r>
                    </a:p>
                  </a:txBody>
                  <a:tcPr marL="52426" marR="52426" marT="26213" marB="26213" anchor="ctr">
                    <a:lnL>
                      <a:noFill/>
                    </a:lnL>
                    <a:lnR>
                      <a:noFill/>
                    </a:lnR>
                    <a:lnT>
                      <a:noFill/>
                    </a:lnT>
                    <a:lnB>
                      <a:noFill/>
                    </a:lnB>
                    <a:noFill/>
                  </a:tcPr>
                </a:tc>
                <a:tc>
                  <a:txBody>
                    <a:bodyPr/>
                    <a:lstStyle/>
                    <a:p>
                      <a:pPr algn="ctr">
                        <a:buNone/>
                      </a:pPr>
                      <a:r>
                        <a:rPr lang="en-US" sz="1500"/>
                        <a:t>10%</a:t>
                      </a:r>
                    </a:p>
                  </a:txBody>
                  <a:tcPr marL="52426" marR="52426" marT="26213" marB="26213" anchor="ctr">
                    <a:lnL>
                      <a:noFill/>
                    </a:lnL>
                    <a:lnR>
                      <a:noFill/>
                    </a:lnR>
                    <a:lnT>
                      <a:noFill/>
                    </a:lnT>
                    <a:lnB>
                      <a:noFill/>
                    </a:lnB>
                    <a:noFill/>
                  </a:tcPr>
                </a:tc>
                <a:tc>
                  <a:txBody>
                    <a:bodyPr/>
                    <a:lstStyle/>
                    <a:p>
                      <a:pPr algn="ctr">
                        <a:buNone/>
                      </a:pPr>
                      <a:r>
                        <a:rPr lang="en-US" sz="1500"/>
                        <a:t>8%</a:t>
                      </a:r>
                    </a:p>
                  </a:txBody>
                  <a:tcPr marL="52426" marR="52426" marT="26213" marB="26213" anchor="ctr">
                    <a:lnL>
                      <a:noFill/>
                    </a:lnL>
                    <a:lnR>
                      <a:noFill/>
                    </a:lnR>
                    <a:lnT>
                      <a:noFill/>
                    </a:lnT>
                    <a:lnB>
                      <a:noFill/>
                    </a:lnB>
                    <a:noFill/>
                  </a:tcPr>
                </a:tc>
                <a:extLst>
                  <a:ext uri="{0D108BD9-81ED-4DB2-BD59-A6C34878D82A}">
                    <a16:rowId xmlns:a16="http://schemas.microsoft.com/office/drawing/2014/main" val="1829422553"/>
                  </a:ext>
                </a:extLst>
              </a:tr>
              <a:tr h="387920">
                <a:tc>
                  <a:txBody>
                    <a:bodyPr/>
                    <a:lstStyle/>
                    <a:p>
                      <a:pPr algn="ctr">
                        <a:buNone/>
                      </a:pPr>
                      <a:r>
                        <a:rPr lang="en-US" sz="1500" b="1" dirty="0"/>
                        <a:t>Thrombocytopenia</a:t>
                      </a:r>
                      <a:r>
                        <a:rPr lang="en-US" sz="1500" dirty="0"/>
                        <a:t> (any grade)</a:t>
                      </a:r>
                    </a:p>
                  </a:txBody>
                  <a:tcPr marL="52426" marR="52426" marT="26213" marB="26213" anchor="ctr">
                    <a:lnL>
                      <a:noFill/>
                    </a:lnL>
                    <a:lnR>
                      <a:noFill/>
                    </a:lnR>
                    <a:lnT>
                      <a:noFill/>
                    </a:lnT>
                    <a:lnB>
                      <a:noFill/>
                    </a:lnB>
                    <a:noFill/>
                  </a:tcPr>
                </a:tc>
                <a:tc>
                  <a:txBody>
                    <a:bodyPr/>
                    <a:lstStyle/>
                    <a:p>
                      <a:pPr algn="ctr">
                        <a:buNone/>
                      </a:pPr>
                      <a:r>
                        <a:rPr lang="en-US" sz="1500"/>
                        <a:t>12%</a:t>
                      </a:r>
                    </a:p>
                  </a:txBody>
                  <a:tcPr marL="52426" marR="52426" marT="26213" marB="26213" anchor="ctr">
                    <a:lnL>
                      <a:noFill/>
                    </a:lnL>
                    <a:lnR>
                      <a:noFill/>
                    </a:lnR>
                    <a:lnT>
                      <a:noFill/>
                    </a:lnT>
                    <a:lnB>
                      <a:noFill/>
                    </a:lnB>
                    <a:noFill/>
                  </a:tcPr>
                </a:tc>
                <a:tc>
                  <a:txBody>
                    <a:bodyPr/>
                    <a:lstStyle/>
                    <a:p>
                      <a:pPr algn="ctr">
                        <a:buNone/>
                      </a:pPr>
                      <a:r>
                        <a:rPr lang="en-US" sz="1500" dirty="0"/>
                        <a:t>14%</a:t>
                      </a:r>
                    </a:p>
                  </a:txBody>
                  <a:tcPr marL="52426" marR="52426" marT="26213" marB="26213" anchor="ctr">
                    <a:lnL>
                      <a:noFill/>
                    </a:lnL>
                    <a:lnR>
                      <a:noFill/>
                    </a:lnR>
                    <a:lnT>
                      <a:noFill/>
                    </a:lnT>
                    <a:lnB>
                      <a:noFill/>
                    </a:lnB>
                    <a:noFill/>
                  </a:tcPr>
                </a:tc>
                <a:tc>
                  <a:txBody>
                    <a:bodyPr/>
                    <a:lstStyle/>
                    <a:p>
                      <a:pPr algn="ctr">
                        <a:buNone/>
                      </a:pPr>
                      <a:r>
                        <a:rPr lang="en-US" sz="1500"/>
                        <a:t>24%</a:t>
                      </a:r>
                    </a:p>
                  </a:txBody>
                  <a:tcPr marL="52426" marR="52426" marT="26213" marB="26213" anchor="ctr">
                    <a:lnL>
                      <a:noFill/>
                    </a:lnL>
                    <a:lnR>
                      <a:noFill/>
                    </a:lnR>
                    <a:lnT>
                      <a:noFill/>
                    </a:lnT>
                    <a:lnB>
                      <a:noFill/>
                    </a:lnB>
                    <a:noFill/>
                  </a:tcPr>
                </a:tc>
                <a:tc>
                  <a:txBody>
                    <a:bodyPr/>
                    <a:lstStyle/>
                    <a:p>
                      <a:pPr algn="ctr">
                        <a:buNone/>
                      </a:pPr>
                      <a:r>
                        <a:rPr lang="en-US" sz="1500"/>
                        <a:t>19%</a:t>
                      </a:r>
                    </a:p>
                  </a:txBody>
                  <a:tcPr marL="52426" marR="52426" marT="26213" marB="26213" anchor="ctr">
                    <a:lnL>
                      <a:noFill/>
                    </a:lnL>
                    <a:lnR>
                      <a:noFill/>
                    </a:lnR>
                    <a:lnT>
                      <a:noFill/>
                    </a:lnT>
                    <a:lnB>
                      <a:noFill/>
                    </a:lnB>
                    <a:noFill/>
                  </a:tcPr>
                </a:tc>
                <a:extLst>
                  <a:ext uri="{0D108BD9-81ED-4DB2-BD59-A6C34878D82A}">
                    <a16:rowId xmlns:a16="http://schemas.microsoft.com/office/drawing/2014/main" val="2388474038"/>
                  </a:ext>
                </a:extLst>
              </a:tr>
              <a:tr h="387920">
                <a:tc>
                  <a:txBody>
                    <a:bodyPr/>
                    <a:lstStyle/>
                    <a:p>
                      <a:pPr algn="ctr">
                        <a:buNone/>
                      </a:pPr>
                      <a:r>
                        <a:rPr lang="en-US" sz="1500" b="1" dirty="0"/>
                        <a:t>Thrombocytopenia</a:t>
                      </a:r>
                      <a:r>
                        <a:rPr lang="en-US" sz="1500" dirty="0"/>
                        <a:t> (Grade ≥3)</a:t>
                      </a:r>
                    </a:p>
                  </a:txBody>
                  <a:tcPr marL="52426" marR="52426" marT="26213" marB="26213" anchor="ctr">
                    <a:lnL>
                      <a:noFill/>
                    </a:lnL>
                    <a:lnR>
                      <a:noFill/>
                    </a:lnR>
                    <a:lnT>
                      <a:noFill/>
                    </a:lnT>
                    <a:lnB>
                      <a:noFill/>
                    </a:lnB>
                    <a:noFill/>
                  </a:tcPr>
                </a:tc>
                <a:tc>
                  <a:txBody>
                    <a:bodyPr/>
                    <a:lstStyle/>
                    <a:p>
                      <a:pPr algn="ctr">
                        <a:buNone/>
                      </a:pPr>
                      <a:r>
                        <a:rPr lang="en-US" sz="1500"/>
                        <a:t>4%</a:t>
                      </a:r>
                    </a:p>
                  </a:txBody>
                  <a:tcPr marL="52426" marR="52426" marT="26213" marB="26213" anchor="ctr">
                    <a:lnL>
                      <a:noFill/>
                    </a:lnL>
                    <a:lnR>
                      <a:noFill/>
                    </a:lnR>
                    <a:lnT>
                      <a:noFill/>
                    </a:lnT>
                    <a:lnB>
                      <a:noFill/>
                    </a:lnB>
                    <a:noFill/>
                  </a:tcPr>
                </a:tc>
                <a:tc>
                  <a:txBody>
                    <a:bodyPr/>
                    <a:lstStyle/>
                    <a:p>
                      <a:pPr algn="ctr">
                        <a:buNone/>
                      </a:pPr>
                      <a:r>
                        <a:rPr lang="en-US" sz="1500"/>
                        <a:t>6%</a:t>
                      </a:r>
                    </a:p>
                  </a:txBody>
                  <a:tcPr marL="52426" marR="52426" marT="26213" marB="26213" anchor="ctr">
                    <a:lnL>
                      <a:noFill/>
                    </a:lnL>
                    <a:lnR>
                      <a:noFill/>
                    </a:lnR>
                    <a:lnT>
                      <a:noFill/>
                    </a:lnT>
                    <a:lnB>
                      <a:noFill/>
                    </a:lnB>
                    <a:noFill/>
                  </a:tcPr>
                </a:tc>
                <a:tc>
                  <a:txBody>
                    <a:bodyPr/>
                    <a:lstStyle/>
                    <a:p>
                      <a:pPr algn="ctr">
                        <a:buNone/>
                      </a:pPr>
                      <a:r>
                        <a:rPr lang="en-US" sz="1500"/>
                        <a:t>16%</a:t>
                      </a:r>
                    </a:p>
                  </a:txBody>
                  <a:tcPr marL="52426" marR="52426" marT="26213" marB="26213" anchor="ctr">
                    <a:lnL>
                      <a:noFill/>
                    </a:lnL>
                    <a:lnR>
                      <a:noFill/>
                    </a:lnR>
                    <a:lnT>
                      <a:noFill/>
                    </a:lnT>
                    <a:lnB>
                      <a:noFill/>
                    </a:lnB>
                    <a:noFill/>
                  </a:tcPr>
                </a:tc>
                <a:tc>
                  <a:txBody>
                    <a:bodyPr/>
                    <a:lstStyle/>
                    <a:p>
                      <a:pPr algn="ctr">
                        <a:buNone/>
                      </a:pPr>
                      <a:r>
                        <a:rPr lang="en-US" sz="1500"/>
                        <a:t>9%</a:t>
                      </a:r>
                    </a:p>
                  </a:txBody>
                  <a:tcPr marL="52426" marR="52426" marT="26213" marB="26213" anchor="ctr">
                    <a:lnL>
                      <a:noFill/>
                    </a:lnL>
                    <a:lnR>
                      <a:noFill/>
                    </a:lnR>
                    <a:lnT>
                      <a:noFill/>
                    </a:lnT>
                    <a:lnB>
                      <a:noFill/>
                    </a:lnB>
                    <a:noFill/>
                  </a:tcPr>
                </a:tc>
                <a:extLst>
                  <a:ext uri="{0D108BD9-81ED-4DB2-BD59-A6C34878D82A}">
                    <a16:rowId xmlns:a16="http://schemas.microsoft.com/office/drawing/2014/main" val="2898127163"/>
                  </a:ext>
                </a:extLst>
              </a:tr>
              <a:tr h="387920">
                <a:tc>
                  <a:txBody>
                    <a:bodyPr/>
                    <a:lstStyle/>
                    <a:p>
                      <a:pPr algn="ctr">
                        <a:buNone/>
                      </a:pPr>
                      <a:r>
                        <a:rPr lang="en-US" sz="1500" b="1"/>
                        <a:t>Nausea</a:t>
                      </a:r>
                      <a:r>
                        <a:rPr lang="en-US" sz="1500"/>
                        <a:t> (any grade)</a:t>
                      </a:r>
                    </a:p>
                  </a:txBody>
                  <a:tcPr marL="52426" marR="52426" marT="26213" marB="26213" anchor="ctr">
                    <a:lnL>
                      <a:noFill/>
                    </a:lnL>
                    <a:lnR>
                      <a:noFill/>
                    </a:lnR>
                    <a:lnT>
                      <a:noFill/>
                    </a:lnT>
                    <a:lnB>
                      <a:noFill/>
                    </a:lnB>
                    <a:noFill/>
                  </a:tcPr>
                </a:tc>
                <a:tc>
                  <a:txBody>
                    <a:bodyPr/>
                    <a:lstStyle/>
                    <a:p>
                      <a:pPr algn="ctr">
                        <a:buNone/>
                      </a:pPr>
                      <a:r>
                        <a:rPr lang="en-US" sz="1500"/>
                        <a:t>43%</a:t>
                      </a:r>
                    </a:p>
                  </a:txBody>
                  <a:tcPr marL="52426" marR="52426" marT="26213" marB="26213" anchor="ctr">
                    <a:lnL>
                      <a:noFill/>
                    </a:lnL>
                    <a:lnR>
                      <a:noFill/>
                    </a:lnR>
                    <a:lnT>
                      <a:noFill/>
                    </a:lnT>
                    <a:lnB>
                      <a:noFill/>
                    </a:lnB>
                    <a:noFill/>
                  </a:tcPr>
                </a:tc>
                <a:tc>
                  <a:txBody>
                    <a:bodyPr/>
                    <a:lstStyle/>
                    <a:p>
                      <a:pPr algn="ctr">
                        <a:buNone/>
                      </a:pPr>
                      <a:r>
                        <a:rPr lang="en-US" sz="1500"/>
                        <a:t>49%</a:t>
                      </a:r>
                    </a:p>
                  </a:txBody>
                  <a:tcPr marL="52426" marR="52426" marT="26213" marB="26213" anchor="ctr">
                    <a:lnL>
                      <a:noFill/>
                    </a:lnL>
                    <a:lnR>
                      <a:noFill/>
                    </a:lnR>
                    <a:lnT>
                      <a:noFill/>
                    </a:lnT>
                    <a:lnB>
                      <a:noFill/>
                    </a:lnB>
                    <a:noFill/>
                  </a:tcPr>
                </a:tc>
                <a:tc>
                  <a:txBody>
                    <a:bodyPr/>
                    <a:lstStyle/>
                    <a:p>
                      <a:pPr algn="ctr">
                        <a:buNone/>
                      </a:pPr>
                      <a:r>
                        <a:rPr lang="en-US" sz="1500" dirty="0"/>
                        <a:t>58%</a:t>
                      </a:r>
                    </a:p>
                  </a:txBody>
                  <a:tcPr marL="52426" marR="52426" marT="26213" marB="26213" anchor="ctr">
                    <a:lnL>
                      <a:noFill/>
                    </a:lnL>
                    <a:lnR>
                      <a:noFill/>
                    </a:lnR>
                    <a:lnT>
                      <a:noFill/>
                    </a:lnT>
                    <a:lnB>
                      <a:noFill/>
                    </a:lnB>
                    <a:noFill/>
                  </a:tcPr>
                </a:tc>
                <a:tc>
                  <a:txBody>
                    <a:bodyPr/>
                    <a:lstStyle/>
                    <a:p>
                      <a:pPr algn="ctr">
                        <a:buNone/>
                      </a:pPr>
                      <a:r>
                        <a:rPr lang="en-US" sz="1500"/>
                        <a:t>33%</a:t>
                      </a:r>
                    </a:p>
                  </a:txBody>
                  <a:tcPr marL="52426" marR="52426" marT="26213" marB="26213" anchor="ctr">
                    <a:lnL>
                      <a:noFill/>
                    </a:lnL>
                    <a:lnR>
                      <a:noFill/>
                    </a:lnR>
                    <a:lnT>
                      <a:noFill/>
                    </a:lnT>
                    <a:lnB>
                      <a:noFill/>
                    </a:lnB>
                    <a:noFill/>
                  </a:tcPr>
                </a:tc>
                <a:extLst>
                  <a:ext uri="{0D108BD9-81ED-4DB2-BD59-A6C34878D82A}">
                    <a16:rowId xmlns:a16="http://schemas.microsoft.com/office/drawing/2014/main" val="203007495"/>
                  </a:ext>
                </a:extLst>
              </a:tr>
              <a:tr h="387920">
                <a:tc>
                  <a:txBody>
                    <a:bodyPr/>
                    <a:lstStyle/>
                    <a:p>
                      <a:pPr algn="ctr">
                        <a:buNone/>
                      </a:pPr>
                      <a:r>
                        <a:rPr lang="en-US" sz="1500" b="1"/>
                        <a:t>Fatigue/Asthenia</a:t>
                      </a:r>
                      <a:r>
                        <a:rPr lang="en-US" sz="1500"/>
                        <a:t> (any grade)</a:t>
                      </a:r>
                    </a:p>
                  </a:txBody>
                  <a:tcPr marL="52426" marR="52426" marT="26213" marB="26213" anchor="ctr">
                    <a:lnL>
                      <a:noFill/>
                    </a:lnL>
                    <a:lnR>
                      <a:noFill/>
                    </a:lnR>
                    <a:lnT>
                      <a:noFill/>
                    </a:lnT>
                    <a:lnB>
                      <a:noFill/>
                    </a:lnB>
                    <a:noFill/>
                  </a:tcPr>
                </a:tc>
                <a:tc>
                  <a:txBody>
                    <a:bodyPr/>
                    <a:lstStyle/>
                    <a:p>
                      <a:pPr algn="ctr">
                        <a:buNone/>
                      </a:pPr>
                      <a:r>
                        <a:rPr lang="en-US" sz="1500"/>
                        <a:t>42%</a:t>
                      </a:r>
                    </a:p>
                  </a:txBody>
                  <a:tcPr marL="52426" marR="52426" marT="26213" marB="26213" anchor="ctr">
                    <a:lnL>
                      <a:noFill/>
                    </a:lnL>
                    <a:lnR>
                      <a:noFill/>
                    </a:lnR>
                    <a:lnT>
                      <a:noFill/>
                    </a:lnT>
                    <a:lnB>
                      <a:noFill/>
                    </a:lnB>
                    <a:noFill/>
                  </a:tcPr>
                </a:tc>
                <a:tc>
                  <a:txBody>
                    <a:bodyPr/>
                    <a:lstStyle/>
                    <a:p>
                      <a:pPr algn="ctr">
                        <a:buNone/>
                      </a:pPr>
                      <a:r>
                        <a:rPr lang="en-US" sz="1500"/>
                        <a:t>55%</a:t>
                      </a:r>
                    </a:p>
                  </a:txBody>
                  <a:tcPr marL="52426" marR="52426" marT="26213" marB="26213" anchor="ctr">
                    <a:lnL>
                      <a:noFill/>
                    </a:lnL>
                    <a:lnR>
                      <a:noFill/>
                    </a:lnR>
                    <a:lnT>
                      <a:noFill/>
                    </a:lnT>
                    <a:lnB>
                      <a:noFill/>
                    </a:lnB>
                    <a:noFill/>
                  </a:tcPr>
                </a:tc>
                <a:tc>
                  <a:txBody>
                    <a:bodyPr/>
                    <a:lstStyle/>
                    <a:p>
                      <a:pPr algn="ctr">
                        <a:buNone/>
                      </a:pPr>
                      <a:r>
                        <a:rPr lang="en-US" sz="1500"/>
                        <a:t>33%</a:t>
                      </a:r>
                    </a:p>
                  </a:txBody>
                  <a:tcPr marL="52426" marR="52426" marT="26213" marB="26213" anchor="ctr">
                    <a:lnL>
                      <a:noFill/>
                    </a:lnL>
                    <a:lnR>
                      <a:noFill/>
                    </a:lnR>
                    <a:lnT>
                      <a:noFill/>
                    </a:lnT>
                    <a:lnB>
                      <a:noFill/>
                    </a:lnB>
                    <a:noFill/>
                  </a:tcPr>
                </a:tc>
                <a:tc>
                  <a:txBody>
                    <a:bodyPr/>
                    <a:lstStyle/>
                    <a:p>
                      <a:pPr algn="ctr">
                        <a:buNone/>
                      </a:pPr>
                      <a:r>
                        <a:rPr lang="en-US" sz="1500"/>
                        <a:t>24%/20%</a:t>
                      </a:r>
                    </a:p>
                  </a:txBody>
                  <a:tcPr marL="52426" marR="52426" marT="26213" marB="26213" anchor="ctr">
                    <a:lnL>
                      <a:noFill/>
                    </a:lnL>
                    <a:lnR>
                      <a:noFill/>
                    </a:lnR>
                    <a:lnT>
                      <a:noFill/>
                    </a:lnT>
                    <a:lnB>
                      <a:noFill/>
                    </a:lnB>
                    <a:noFill/>
                  </a:tcPr>
                </a:tc>
                <a:extLst>
                  <a:ext uri="{0D108BD9-81ED-4DB2-BD59-A6C34878D82A}">
                    <a16:rowId xmlns:a16="http://schemas.microsoft.com/office/drawing/2014/main" val="2884202640"/>
                  </a:ext>
                </a:extLst>
              </a:tr>
              <a:tr h="428818">
                <a:tc>
                  <a:txBody>
                    <a:bodyPr/>
                    <a:lstStyle/>
                    <a:p>
                      <a:pPr algn="ctr">
                        <a:buNone/>
                      </a:pPr>
                      <a:r>
                        <a:rPr lang="en-US" sz="1500" b="1"/>
                        <a:t>Decreased appetite</a:t>
                      </a:r>
                      <a:r>
                        <a:rPr lang="en-US" sz="1500"/>
                        <a:t> (any grade)</a:t>
                      </a:r>
                    </a:p>
                  </a:txBody>
                  <a:tcPr marL="52426" marR="52426" marT="26213" marB="26213" anchor="ctr">
                    <a:lnL>
                      <a:noFill/>
                    </a:lnL>
                    <a:lnR>
                      <a:noFill/>
                    </a:lnR>
                    <a:lnT>
                      <a:noFill/>
                    </a:lnT>
                    <a:lnB>
                      <a:noFill/>
                    </a:lnB>
                    <a:noFill/>
                  </a:tcPr>
                </a:tc>
                <a:tc>
                  <a:txBody>
                    <a:bodyPr/>
                    <a:lstStyle/>
                    <a:p>
                      <a:pPr algn="ctr">
                        <a:buNone/>
                      </a:pPr>
                      <a:r>
                        <a:rPr lang="en-US" sz="1500"/>
                        <a:t>31%</a:t>
                      </a:r>
                    </a:p>
                  </a:txBody>
                  <a:tcPr marL="52426" marR="52426" marT="26213" marB="26213" anchor="ctr">
                    <a:lnL>
                      <a:noFill/>
                    </a:lnL>
                    <a:lnR>
                      <a:noFill/>
                    </a:lnR>
                    <a:lnT>
                      <a:noFill/>
                    </a:lnT>
                    <a:lnB>
                      <a:noFill/>
                    </a:lnB>
                    <a:noFill/>
                  </a:tcPr>
                </a:tc>
                <a:tc>
                  <a:txBody>
                    <a:bodyPr/>
                    <a:lstStyle/>
                    <a:p>
                      <a:pPr algn="ctr">
                        <a:buNone/>
                      </a:pPr>
                      <a:r>
                        <a:rPr lang="en-US" sz="1500"/>
                        <a:t>29%</a:t>
                      </a:r>
                    </a:p>
                  </a:txBody>
                  <a:tcPr marL="52426" marR="52426" marT="26213" marB="26213" anchor="ctr">
                    <a:lnL>
                      <a:noFill/>
                    </a:lnL>
                    <a:lnR>
                      <a:noFill/>
                    </a:lnR>
                    <a:lnT>
                      <a:noFill/>
                    </a:lnT>
                    <a:lnB>
                      <a:noFill/>
                    </a:lnB>
                    <a:noFill/>
                  </a:tcPr>
                </a:tc>
                <a:tc>
                  <a:txBody>
                    <a:bodyPr/>
                    <a:lstStyle/>
                    <a:p>
                      <a:pPr algn="ctr">
                        <a:buNone/>
                      </a:pPr>
                      <a:r>
                        <a:rPr lang="en-US" sz="1500"/>
                        <a:t>25%</a:t>
                      </a:r>
                    </a:p>
                  </a:txBody>
                  <a:tcPr marL="52426" marR="52426" marT="26213" marB="26213" anchor="ctr">
                    <a:lnL>
                      <a:noFill/>
                    </a:lnL>
                    <a:lnR>
                      <a:noFill/>
                    </a:lnR>
                    <a:lnT>
                      <a:noFill/>
                    </a:lnT>
                    <a:lnB>
                      <a:noFill/>
                    </a:lnB>
                    <a:noFill/>
                  </a:tcPr>
                </a:tc>
                <a:tc>
                  <a:txBody>
                    <a:bodyPr/>
                    <a:lstStyle/>
                    <a:p>
                      <a:pPr algn="ctr">
                        <a:buNone/>
                      </a:pPr>
                      <a:r>
                        <a:rPr lang="en-US" sz="1500"/>
                        <a:t>28%</a:t>
                      </a:r>
                    </a:p>
                  </a:txBody>
                  <a:tcPr marL="52426" marR="52426" marT="26213" marB="26213" anchor="ctr">
                    <a:lnL>
                      <a:noFill/>
                    </a:lnL>
                    <a:lnR>
                      <a:noFill/>
                    </a:lnR>
                    <a:lnT>
                      <a:noFill/>
                    </a:lnT>
                    <a:lnB>
                      <a:noFill/>
                    </a:lnB>
                    <a:noFill/>
                  </a:tcPr>
                </a:tc>
                <a:extLst>
                  <a:ext uri="{0D108BD9-81ED-4DB2-BD59-A6C34878D82A}">
                    <a16:rowId xmlns:a16="http://schemas.microsoft.com/office/drawing/2014/main" val="3506206858"/>
                  </a:ext>
                </a:extLst>
              </a:tr>
              <a:tr h="387920">
                <a:tc>
                  <a:txBody>
                    <a:bodyPr/>
                    <a:lstStyle/>
                    <a:p>
                      <a:pPr algn="ctr">
                        <a:buNone/>
                      </a:pPr>
                      <a:r>
                        <a:rPr lang="en-US" sz="1500" b="1"/>
                        <a:t>Discontinuation due to AE</a:t>
                      </a:r>
                      <a:endParaRPr lang="en-US" sz="1500"/>
                    </a:p>
                  </a:txBody>
                  <a:tcPr marL="52426" marR="52426" marT="26213" marB="26213" anchor="ctr">
                    <a:lnL>
                      <a:noFill/>
                    </a:lnL>
                    <a:lnR>
                      <a:noFill/>
                    </a:lnR>
                    <a:lnT>
                      <a:noFill/>
                    </a:lnT>
                    <a:lnB>
                      <a:noFill/>
                    </a:lnB>
                    <a:noFill/>
                  </a:tcPr>
                </a:tc>
                <a:tc>
                  <a:txBody>
                    <a:bodyPr/>
                    <a:lstStyle/>
                    <a:p>
                      <a:pPr algn="ctr">
                        <a:buNone/>
                      </a:pPr>
                      <a:r>
                        <a:rPr lang="en-US" sz="1500"/>
                        <a:t>18%</a:t>
                      </a:r>
                    </a:p>
                  </a:txBody>
                  <a:tcPr marL="52426" marR="52426" marT="26213" marB="26213" anchor="ctr">
                    <a:lnL>
                      <a:noFill/>
                    </a:lnL>
                    <a:lnR>
                      <a:noFill/>
                    </a:lnR>
                    <a:lnT>
                      <a:noFill/>
                    </a:lnT>
                    <a:lnB>
                      <a:noFill/>
                    </a:lnB>
                    <a:noFill/>
                  </a:tcPr>
                </a:tc>
                <a:tc>
                  <a:txBody>
                    <a:bodyPr/>
                    <a:lstStyle/>
                    <a:p>
                      <a:pPr algn="ctr">
                        <a:buNone/>
                      </a:pPr>
                      <a:r>
                        <a:rPr lang="en-US" sz="1500"/>
                        <a:t>15%</a:t>
                      </a:r>
                    </a:p>
                  </a:txBody>
                  <a:tcPr marL="52426" marR="52426" marT="26213" marB="26213" anchor="ctr">
                    <a:lnL>
                      <a:noFill/>
                    </a:lnL>
                    <a:lnR>
                      <a:noFill/>
                    </a:lnR>
                    <a:lnT>
                      <a:noFill/>
                    </a:lnT>
                    <a:lnB>
                      <a:noFill/>
                    </a:lnB>
                    <a:noFill/>
                  </a:tcPr>
                </a:tc>
                <a:tc>
                  <a:txBody>
                    <a:bodyPr/>
                    <a:lstStyle/>
                    <a:p>
                      <a:pPr algn="ctr">
                        <a:buNone/>
                      </a:pPr>
                      <a:r>
                        <a:rPr lang="en-US" sz="1500"/>
                        <a:t>15%</a:t>
                      </a:r>
                    </a:p>
                  </a:txBody>
                  <a:tcPr marL="52426" marR="52426" marT="26213" marB="26213" anchor="ctr">
                    <a:lnL>
                      <a:noFill/>
                    </a:lnL>
                    <a:lnR>
                      <a:noFill/>
                    </a:lnR>
                    <a:lnT>
                      <a:noFill/>
                    </a:lnT>
                    <a:lnB>
                      <a:noFill/>
                    </a:lnB>
                    <a:noFill/>
                  </a:tcPr>
                </a:tc>
                <a:tc>
                  <a:txBody>
                    <a:bodyPr/>
                    <a:lstStyle/>
                    <a:p>
                      <a:pPr algn="ctr">
                        <a:buNone/>
                      </a:pPr>
                      <a:r>
                        <a:rPr lang="en-US" sz="1500" dirty="0"/>
                        <a:t>12%</a:t>
                      </a:r>
                    </a:p>
                  </a:txBody>
                  <a:tcPr marL="52426" marR="52426" marT="26213" marB="26213" anchor="ctr">
                    <a:lnL>
                      <a:noFill/>
                    </a:lnL>
                    <a:lnR>
                      <a:noFill/>
                    </a:lnR>
                    <a:lnT>
                      <a:noFill/>
                    </a:lnT>
                    <a:lnB>
                      <a:noFill/>
                    </a:lnB>
                    <a:noFill/>
                  </a:tcPr>
                </a:tc>
                <a:extLst>
                  <a:ext uri="{0D108BD9-81ED-4DB2-BD59-A6C34878D82A}">
                    <a16:rowId xmlns:a16="http://schemas.microsoft.com/office/drawing/2014/main" val="704853935"/>
                  </a:ext>
                </a:extLst>
              </a:tr>
            </a:tbl>
          </a:graphicData>
        </a:graphic>
      </p:graphicFrame>
    </p:spTree>
    <p:extLst>
      <p:ext uri="{BB962C8B-B14F-4D97-AF65-F5344CB8AC3E}">
        <p14:creationId xmlns:p14="http://schemas.microsoft.com/office/powerpoint/2010/main" val="596495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73CC3-9969-340C-59F0-D7C91FB3011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6F653A9-2726-5E93-7442-72043D3BC956}"/>
              </a:ext>
            </a:extLst>
          </p:cNvPr>
          <p:cNvSpPr>
            <a:spLocks noGrp="1"/>
          </p:cNvSpPr>
          <p:nvPr>
            <p:ph type="body" sz="quarter" idx="16"/>
          </p:nvPr>
        </p:nvSpPr>
        <p:spPr/>
        <p:txBody>
          <a:bodyPr/>
          <a:lstStyle/>
          <a:p>
            <a:r>
              <a:rPr lang="en-US" dirty="0"/>
              <a:t>Optimal Monitoring and Management of PARP Inhibitors</a:t>
            </a:r>
          </a:p>
        </p:txBody>
      </p:sp>
      <p:sp>
        <p:nvSpPr>
          <p:cNvPr id="3" name="TextBox 2">
            <a:extLst>
              <a:ext uri="{FF2B5EF4-FFF2-40B4-BE49-F238E27FC236}">
                <a16:creationId xmlns:a16="http://schemas.microsoft.com/office/drawing/2014/main" id="{AE083500-5D04-709F-C2DA-2F49631BA46F}"/>
              </a:ext>
            </a:extLst>
          </p:cNvPr>
          <p:cNvSpPr txBox="1"/>
          <p:nvPr/>
        </p:nvSpPr>
        <p:spPr>
          <a:xfrm>
            <a:off x="695739" y="1212574"/>
            <a:ext cx="10793896" cy="40934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At PARP initiation: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CBC + differential, monitor monthly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For Niraparib:</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FDA label recommends weekly CBC during first month (high incidence thrombocytopenia)</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Then convert to monthly monitoring</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May be reasonable to apply this principle to all PARPs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45E495E-29B9-6088-B911-8FDD3B18F182}"/>
              </a:ext>
            </a:extLst>
          </p:cNvPr>
          <p:cNvSpPr txBox="1"/>
          <p:nvPr/>
        </p:nvSpPr>
        <p:spPr>
          <a:xfrm>
            <a:off x="0" y="6539359"/>
            <a:ext cx="90200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 Fargue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Lancet Oncol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 Jan; 20(1) e15-e28		Niraparib PI </a:t>
            </a:r>
          </a:p>
        </p:txBody>
      </p:sp>
    </p:spTree>
    <p:extLst>
      <p:ext uri="{BB962C8B-B14F-4D97-AF65-F5344CB8AC3E}">
        <p14:creationId xmlns:p14="http://schemas.microsoft.com/office/powerpoint/2010/main" val="35035985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73781-84DA-3C16-7A99-E28CBFEA1DA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4F086E2-B13D-9589-8215-6EC7E5C0952C}"/>
              </a:ext>
            </a:extLst>
          </p:cNvPr>
          <p:cNvSpPr>
            <a:spLocks noGrp="1"/>
          </p:cNvSpPr>
          <p:nvPr>
            <p:ph type="body" sz="quarter" idx="16"/>
          </p:nvPr>
        </p:nvSpPr>
        <p:spPr/>
        <p:txBody>
          <a:bodyPr/>
          <a:lstStyle/>
          <a:p>
            <a:r>
              <a:rPr lang="en-US" dirty="0"/>
              <a:t>Optimal Monitoring and Management of PARP Inhibitors</a:t>
            </a:r>
          </a:p>
        </p:txBody>
      </p:sp>
      <p:sp>
        <p:nvSpPr>
          <p:cNvPr id="3" name="TextBox 2">
            <a:extLst>
              <a:ext uri="{FF2B5EF4-FFF2-40B4-BE49-F238E27FC236}">
                <a16:creationId xmlns:a16="http://schemas.microsoft.com/office/drawing/2014/main" id="{41481A14-5827-7728-3C04-D58FC6E151FF}"/>
              </a:ext>
            </a:extLst>
          </p:cNvPr>
          <p:cNvSpPr txBox="1"/>
          <p:nvPr/>
        </p:nvSpPr>
        <p:spPr>
          <a:xfrm>
            <a:off x="695739" y="1212574"/>
            <a:ext cx="10793896" cy="60939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Hematologic toxicities tend to occur early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PROfound</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 (Olaparib): all 4 most common AEs peaked within first 2 months</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Managed with dose modifications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TALAPRO1 (</a:t>
            </a: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sym typeface="Wingdings" pitchFamily="2" charset="2"/>
              </a:rPr>
              <a:t>Talazoparib</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 median time to onset …</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&gt;</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G3 anemia was first 56 days</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&gt;</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G3 neutropenia 48 days</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sng"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&gt;</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G3 thrombocytopenia 17 days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For Niraparib:</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FDA label recommends weekly CBC during first month (high incidence thrombocytopenia)</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Then convert to monthly monitoring</a:t>
            </a:r>
          </a:p>
          <a:p>
            <a:pPr marL="914400" marR="0" lvl="1" indent="-45720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May be reasonable to apply this principle to all PARPs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C3DF5F9-E49B-2193-18AD-F42347FDB46C}"/>
              </a:ext>
            </a:extLst>
          </p:cNvPr>
          <p:cNvSpPr txBox="1"/>
          <p:nvPr/>
        </p:nvSpPr>
        <p:spPr>
          <a:xfrm>
            <a:off x="0"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Roubaud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J Cancer 2022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Jul: 170: 73-84</a:t>
            </a:r>
          </a:p>
        </p:txBody>
      </p:sp>
      <p:sp>
        <p:nvSpPr>
          <p:cNvPr id="4" name="TextBox 3">
            <a:extLst>
              <a:ext uri="{FF2B5EF4-FFF2-40B4-BE49-F238E27FC236}">
                <a16:creationId xmlns:a16="http://schemas.microsoft.com/office/drawing/2014/main" id="{101D2E57-E0DF-1331-95C8-DD726F781638}"/>
              </a:ext>
            </a:extLst>
          </p:cNvPr>
          <p:cNvSpPr txBox="1"/>
          <p:nvPr/>
        </p:nvSpPr>
        <p:spPr>
          <a:xfrm>
            <a:off x="4903305"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Mehra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39, 5047 (2021)	Niraparib PI </a:t>
            </a:r>
          </a:p>
        </p:txBody>
      </p:sp>
    </p:spTree>
    <p:extLst>
      <p:ext uri="{BB962C8B-B14F-4D97-AF65-F5344CB8AC3E}">
        <p14:creationId xmlns:p14="http://schemas.microsoft.com/office/powerpoint/2010/main" val="2279130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1012875"/>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89422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303190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22108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4799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9165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1743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95F0C-C76F-A625-4488-7C8F16A4253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63280AD-C3E8-6347-5C6B-B0333C5367BC}"/>
              </a:ext>
            </a:extLst>
          </p:cNvPr>
          <p:cNvSpPr>
            <a:spLocks noGrp="1"/>
          </p:cNvSpPr>
          <p:nvPr>
            <p:ph type="body" sz="quarter" idx="16"/>
          </p:nvPr>
        </p:nvSpPr>
        <p:spPr/>
        <p:txBody>
          <a:bodyPr/>
          <a:lstStyle/>
          <a:p>
            <a:r>
              <a:rPr lang="en-US" dirty="0"/>
              <a:t>Optimal Monitoring and Management of PARP Inhibitors</a:t>
            </a:r>
          </a:p>
        </p:txBody>
      </p:sp>
      <p:sp>
        <p:nvSpPr>
          <p:cNvPr id="3" name="TextBox 2">
            <a:extLst>
              <a:ext uri="{FF2B5EF4-FFF2-40B4-BE49-F238E27FC236}">
                <a16:creationId xmlns:a16="http://schemas.microsoft.com/office/drawing/2014/main" id="{7FBA762F-4EAE-369D-BFAF-09B0FF368D8E}"/>
              </a:ext>
            </a:extLst>
          </p:cNvPr>
          <p:cNvSpPr txBox="1"/>
          <p:nvPr/>
        </p:nvSpPr>
        <p:spPr>
          <a:xfrm>
            <a:off x="695739" y="1212574"/>
            <a:ext cx="10793896" cy="609397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Anemia – the most clinically impactful toxicity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Dose interruptions, dose reductions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Transfusions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sym typeface="Wingdings" pitchFamily="2" charset="2"/>
              </a:rPr>
              <a:t>TALAPRO1: 34% received this, most when Hgb 7.0-10.0g/dL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Nausea/Vomiting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Generally G1-2 tends to peak early, then improve with continued </a:t>
            </a: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tx</a:t>
            </a: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Standard antiemetics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Thrombocytopenia</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Niraparib: decreases occur predominantly during C1, stabilize by C2-3</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Dose modifications, primary strategy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4A5A1F6-6A04-8D37-5537-42C2996C00BD}"/>
              </a:ext>
            </a:extLst>
          </p:cNvPr>
          <p:cNvSpPr txBox="1"/>
          <p:nvPr/>
        </p:nvSpPr>
        <p:spPr>
          <a:xfrm>
            <a:off x="0"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Olaparib PI</a:t>
            </a:r>
          </a:p>
        </p:txBody>
      </p:sp>
      <p:sp>
        <p:nvSpPr>
          <p:cNvPr id="4" name="TextBox 3">
            <a:extLst>
              <a:ext uri="{FF2B5EF4-FFF2-40B4-BE49-F238E27FC236}">
                <a16:creationId xmlns:a16="http://schemas.microsoft.com/office/drawing/2014/main" id="{55A69BAD-48EC-011B-EB75-0F786D8FB84C}"/>
              </a:ext>
            </a:extLst>
          </p:cNvPr>
          <p:cNvSpPr txBox="1"/>
          <p:nvPr/>
        </p:nvSpPr>
        <p:spPr>
          <a:xfrm>
            <a:off x="4903305"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Mehra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J Clin Oncol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39, 5047 (2021) </a:t>
            </a:r>
          </a:p>
        </p:txBody>
      </p:sp>
    </p:spTree>
    <p:extLst>
      <p:ext uri="{BB962C8B-B14F-4D97-AF65-F5344CB8AC3E}">
        <p14:creationId xmlns:p14="http://schemas.microsoft.com/office/powerpoint/2010/main" val="4220902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82950-E9D1-9F3C-6141-E4BD6EF2BC6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B32862C-A75C-EACC-5D56-0B8154B3DE98}"/>
              </a:ext>
            </a:extLst>
          </p:cNvPr>
          <p:cNvSpPr>
            <a:spLocks noGrp="1"/>
          </p:cNvSpPr>
          <p:nvPr>
            <p:ph type="body" sz="quarter" idx="16"/>
          </p:nvPr>
        </p:nvSpPr>
        <p:spPr/>
        <p:txBody>
          <a:bodyPr/>
          <a:lstStyle/>
          <a:p>
            <a:r>
              <a:rPr lang="en-US" dirty="0"/>
              <a:t>Optimal Monitoring and Management of PARP Inhibitors</a:t>
            </a:r>
          </a:p>
        </p:txBody>
      </p:sp>
      <p:sp>
        <p:nvSpPr>
          <p:cNvPr id="3" name="TextBox 2">
            <a:extLst>
              <a:ext uri="{FF2B5EF4-FFF2-40B4-BE49-F238E27FC236}">
                <a16:creationId xmlns:a16="http://schemas.microsoft.com/office/drawing/2014/main" id="{B498C7AD-1A49-A0C4-179E-AA5E5E39CB48}"/>
              </a:ext>
            </a:extLst>
          </p:cNvPr>
          <p:cNvSpPr txBox="1"/>
          <p:nvPr/>
        </p:nvSpPr>
        <p:spPr>
          <a:xfrm>
            <a:off x="695739" y="1212574"/>
            <a:ext cx="10793896" cy="56938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VTE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Routine thromboprophylaxis not currently recommended, but awareness prudent. </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PROpel</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(Olaparib): most PEs were incidental findings on imaging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MDS/AML surveillance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If unexplained pancytopenia develops, nutritional deficiencies and viral infections should be excluded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Persistent issue should prompt bone marrow aspirate to evaluate for dysplasia</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Must discontinue the PARP if MDS/AML confirmed.</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4776EEE-B270-D3B5-7D53-B716262F6911}"/>
              </a:ext>
            </a:extLst>
          </p:cNvPr>
          <p:cNvSpPr txBox="1"/>
          <p:nvPr/>
        </p:nvSpPr>
        <p:spPr>
          <a:xfrm>
            <a:off x="0"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Yazgan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Crit Rev Oncol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Hematol</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2024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Jun:98:104376</a:t>
            </a:r>
          </a:p>
        </p:txBody>
      </p:sp>
      <p:sp>
        <p:nvSpPr>
          <p:cNvPr id="4" name="TextBox 3">
            <a:extLst>
              <a:ext uri="{FF2B5EF4-FFF2-40B4-BE49-F238E27FC236}">
                <a16:creationId xmlns:a16="http://schemas.microsoft.com/office/drawing/2014/main" id="{A6CDD299-218E-D9E8-B966-2C6E49BA98DB}"/>
              </a:ext>
            </a:extLst>
          </p:cNvPr>
          <p:cNvSpPr txBox="1"/>
          <p:nvPr/>
        </p:nvSpPr>
        <p:spPr>
          <a:xfrm>
            <a:off x="6400800" y="6537108"/>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 Fargue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Lancet Oncol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 Jan; 20(1) e15-e28</a:t>
            </a:r>
          </a:p>
        </p:txBody>
      </p:sp>
    </p:spTree>
    <p:extLst>
      <p:ext uri="{BB962C8B-B14F-4D97-AF65-F5344CB8AC3E}">
        <p14:creationId xmlns:p14="http://schemas.microsoft.com/office/powerpoint/2010/main" val="1265320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73F3-9429-5CD0-534F-ADA9FEA2D7C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96BED94-A0DF-CD14-4431-510450D52833}"/>
              </a:ext>
            </a:extLst>
          </p:cNvPr>
          <p:cNvSpPr>
            <a:spLocks noGrp="1"/>
          </p:cNvSpPr>
          <p:nvPr>
            <p:ph type="body" sz="quarter" idx="16"/>
          </p:nvPr>
        </p:nvSpPr>
        <p:spPr/>
        <p:txBody>
          <a:bodyPr/>
          <a:lstStyle/>
          <a:p>
            <a:r>
              <a:rPr lang="en-US" dirty="0"/>
              <a:t>Combo Therapy Impacts on Tolerability</a:t>
            </a:r>
          </a:p>
        </p:txBody>
      </p:sp>
      <p:pic>
        <p:nvPicPr>
          <p:cNvPr id="4098" name="Picture 2">
            <a:extLst>
              <a:ext uri="{FF2B5EF4-FFF2-40B4-BE49-F238E27FC236}">
                <a16:creationId xmlns:a16="http://schemas.microsoft.com/office/drawing/2014/main" id="{4B2E47AC-2315-D70F-9B69-FE327B0ED52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4339" y="1302013"/>
            <a:ext cx="5148747" cy="528704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AAE532-E92F-256F-07A1-A37FA22FCF56}"/>
              </a:ext>
            </a:extLst>
          </p:cNvPr>
          <p:cNvSpPr txBox="1"/>
          <p:nvPr/>
        </p:nvSpPr>
        <p:spPr>
          <a:xfrm>
            <a:off x="695739" y="1212574"/>
            <a:ext cx="5400261" cy="44935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Three phase III combination trials in 1</a:t>
            </a:r>
            <a:r>
              <a:rPr kumimoji="0" lang="en-US" sz="2600" b="0" i="0" u="none" strike="noStrike" kern="1200" cap="none" spc="0" normalizeH="0" baseline="30000" noProof="0" dirty="0">
                <a:ln>
                  <a:noFill/>
                </a:ln>
                <a:solidFill>
                  <a:srgbClr val="4472C4">
                    <a:lumMod val="50000"/>
                  </a:srgbClr>
                </a:solidFill>
                <a:effectLst/>
                <a:uLnTx/>
                <a:uFillTx/>
                <a:latin typeface="Calibri" panose="020F0502020204030204"/>
                <a:ea typeface="+mn-ea"/>
                <a:cs typeface="+mn-cs"/>
              </a:rPr>
              <a:t>st</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line </a:t>
            </a: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mCRPC</a:t>
            </a: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PROpel</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(Olaparib + abiraterone)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TALAPRO2 (</a:t>
            </a:r>
            <a:r>
              <a:rPr kumimoji="0" lang="en-US" sz="2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Talazoparib</a:t>
            </a: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enzalutamide)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MAGNITUDE (Niraparib + abiraterone)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The rate of ≥G3 AEs is 10-30% higher with PARP inhibitor/ARPI combinations compared to ARPI alone</a:t>
            </a:r>
          </a:p>
        </p:txBody>
      </p:sp>
      <p:sp>
        <p:nvSpPr>
          <p:cNvPr id="4" name="TextBox 3">
            <a:extLst>
              <a:ext uri="{FF2B5EF4-FFF2-40B4-BE49-F238E27FC236}">
                <a16:creationId xmlns:a16="http://schemas.microsoft.com/office/drawing/2014/main" id="{0CDFFA45-6DB2-5BF4-AE1C-7C42DCDA9638}"/>
              </a:ext>
            </a:extLst>
          </p:cNvPr>
          <p:cNvSpPr txBox="1"/>
          <p:nvPr/>
        </p:nvSpPr>
        <p:spPr>
          <a:xfrm>
            <a:off x="0" y="6539359"/>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Clarke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 Evid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2022; 1(9):EVIDoa2200043 </a:t>
            </a:r>
          </a:p>
        </p:txBody>
      </p:sp>
    </p:spTree>
    <p:extLst>
      <p:ext uri="{BB962C8B-B14F-4D97-AF65-F5344CB8AC3E}">
        <p14:creationId xmlns:p14="http://schemas.microsoft.com/office/powerpoint/2010/main" val="13462428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C45E4-D02C-252F-DE8A-12BEE778E963}"/>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F6B1FB6B-F40C-C154-B002-227D5FD15E97}"/>
              </a:ext>
            </a:extLst>
          </p:cNvPr>
          <p:cNvSpPr txBox="1">
            <a:spLocks/>
          </p:cNvSpPr>
          <p:nvPr/>
        </p:nvSpPr>
        <p:spPr>
          <a:xfrm>
            <a:off x="0" y="318641"/>
            <a:ext cx="12192000" cy="71776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Wingdings" panose="05000000000000000000" pitchFamily="2" charset="2"/>
              <a:buNone/>
              <a:defRPr sz="3200" b="1"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200" b="1" i="0" u="none" strike="noStrike" kern="1200" cap="none" spc="0" normalizeH="0" baseline="0" noProof="0">
                <a:ln>
                  <a:noFill/>
                </a:ln>
                <a:solidFill>
                  <a:srgbClr val="203864"/>
                </a:solidFill>
                <a:effectLst/>
                <a:uLnTx/>
                <a:uFillTx/>
                <a:latin typeface="Calibri" panose="020F0502020204030204"/>
                <a:ea typeface="+mn-ea"/>
                <a:cs typeface="+mn-cs"/>
              </a:rPr>
              <a:t>PROpel: Most Common Adverse Events</a:t>
            </a:r>
            <a:endParaRPr kumimoji="0" lang="en-US" sz="3200" b="1" i="0" u="none" strike="noStrike" kern="1200" cap="none" spc="0" normalizeH="0" baseline="0" noProof="0" dirty="0">
              <a:ln>
                <a:noFill/>
              </a:ln>
              <a:solidFill>
                <a:srgbClr val="203864"/>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2E946707-9873-020E-C634-E26424A88506}"/>
              </a:ext>
            </a:extLst>
          </p:cNvPr>
          <p:cNvSpPr/>
          <p:nvPr/>
        </p:nvSpPr>
        <p:spPr>
          <a:xfrm>
            <a:off x="-16385" y="1453024"/>
            <a:ext cx="12224773" cy="42962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aphicFrame>
        <p:nvGraphicFramePr>
          <p:cNvPr id="29" name="Chart 28">
            <a:extLst>
              <a:ext uri="{FF2B5EF4-FFF2-40B4-BE49-F238E27FC236}">
                <a16:creationId xmlns:a16="http://schemas.microsoft.com/office/drawing/2014/main" id="{E9189F85-9643-648A-B36E-94333DFF500E}"/>
              </a:ext>
            </a:extLst>
          </p:cNvPr>
          <p:cNvGraphicFramePr/>
          <p:nvPr/>
        </p:nvGraphicFramePr>
        <p:xfrm>
          <a:off x="6302566" y="1551054"/>
          <a:ext cx="5215603" cy="4198239"/>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Box 29">
            <a:extLst>
              <a:ext uri="{FF2B5EF4-FFF2-40B4-BE49-F238E27FC236}">
                <a16:creationId xmlns:a16="http://schemas.microsoft.com/office/drawing/2014/main" id="{DC4FB856-43C7-19CF-E40F-3CC4C9682E5B}"/>
              </a:ext>
            </a:extLst>
          </p:cNvPr>
          <p:cNvSpPr txBox="1"/>
          <p:nvPr/>
        </p:nvSpPr>
        <p:spPr>
          <a:xfrm>
            <a:off x="6415569" y="1624226"/>
            <a:ext cx="4032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472C4"/>
                </a:solidFill>
                <a:effectLst/>
                <a:uLnTx/>
                <a:uFillTx/>
                <a:latin typeface="Arial" panose="020B0604020202020204"/>
                <a:ea typeface="+mn-ea"/>
                <a:cs typeface="+mn-cs"/>
              </a:rPr>
              <a:t>Placebo + abiraterone (n=399)</a:t>
            </a:r>
          </a:p>
        </p:txBody>
      </p:sp>
      <p:graphicFrame>
        <p:nvGraphicFramePr>
          <p:cNvPr id="31" name="Chart 30">
            <a:extLst>
              <a:ext uri="{FF2B5EF4-FFF2-40B4-BE49-F238E27FC236}">
                <a16:creationId xmlns:a16="http://schemas.microsoft.com/office/drawing/2014/main" id="{4CB39B2C-9D49-C64F-5BF7-5F594039378D}"/>
              </a:ext>
            </a:extLst>
          </p:cNvPr>
          <p:cNvGraphicFramePr/>
          <p:nvPr/>
        </p:nvGraphicFramePr>
        <p:xfrm>
          <a:off x="898772" y="1551054"/>
          <a:ext cx="5576999" cy="419824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6F9C2ECD-F5B2-872A-47B9-E343FCA57CCF}"/>
              </a:ext>
            </a:extLst>
          </p:cNvPr>
          <p:cNvSpPr txBox="1"/>
          <p:nvPr/>
        </p:nvSpPr>
        <p:spPr>
          <a:xfrm>
            <a:off x="2412993" y="1624224"/>
            <a:ext cx="403267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7D31"/>
                </a:solidFill>
                <a:effectLst/>
                <a:uLnTx/>
                <a:uFillTx/>
                <a:latin typeface="Arial" panose="020B0604020202020204"/>
                <a:ea typeface="+mn-ea"/>
                <a:cs typeface="+mn-cs"/>
              </a:rPr>
              <a:t>Olaparib + abiraterone (n=399)</a:t>
            </a:r>
          </a:p>
        </p:txBody>
      </p:sp>
      <p:sp>
        <p:nvSpPr>
          <p:cNvPr id="33" name="Segnaposto testo 81">
            <a:extLst>
              <a:ext uri="{FF2B5EF4-FFF2-40B4-BE49-F238E27FC236}">
                <a16:creationId xmlns:a16="http://schemas.microsoft.com/office/drawing/2014/main" id="{3CDC07A1-348E-6992-58E3-B8D668760E8B}"/>
              </a:ext>
            </a:extLst>
          </p:cNvPr>
          <p:cNvSpPr txBox="1">
            <a:spLocks/>
          </p:cNvSpPr>
          <p:nvPr/>
        </p:nvSpPr>
        <p:spPr>
          <a:xfrm>
            <a:off x="1369790" y="5596637"/>
            <a:ext cx="9996337" cy="657442"/>
          </a:xfrm>
          <a:prstGeom prst="rect">
            <a:avLst/>
          </a:prstGeom>
        </p:spPr>
        <p:txBody>
          <a:bodyPr vert="horz" lIns="51837" tIns="25919" rIns="51837" bIns="25919" rtlCol="0" anchor="b"/>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Narrow"/>
              </a:rPr>
              <a:t>Safety was assessed through the reporting of AEs according to the National Cancer Institute Common Terminology Criteria for Adverse Events (NCI CTCAE v4.03) and laboratory assessments.</a:t>
            </a:r>
            <a:b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Narrow"/>
              </a:rPr>
            </a:b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Narrow"/>
              </a:rPr>
              <a:t>*Anemia category includes anemia, decreased hemoglobin level, decreased red-cell count, decreased hematocrit level, </a:t>
            </a:r>
            <a:r>
              <a:rPr kumimoji="0" lang="en-US" sz="900" b="0" i="0" u="none" strike="noStrike" kern="1200" cap="none" spc="0" normalizeH="0" baseline="0" noProof="0" dirty="0" err="1">
                <a:ln>
                  <a:noFill/>
                </a:ln>
                <a:solidFill>
                  <a:prstClr val="black"/>
                </a:solidFill>
                <a:effectLst/>
                <a:uLnTx/>
                <a:uFillTx/>
                <a:latin typeface="Arial" panose="020B0604020202020204"/>
                <a:ea typeface="+mn-ea"/>
                <a:cs typeface="Arial Narrow"/>
              </a:rPr>
              <a:t>erythropenia</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Arial Narrow"/>
              </a:rPr>
              <a:t>, macrocytic anemia, normochromic anemia, normochromic normocytic anemia, and normocytic anemia.</a:t>
            </a:r>
          </a:p>
        </p:txBody>
      </p:sp>
      <p:grpSp>
        <p:nvGrpSpPr>
          <p:cNvPr id="34" name="Group 33">
            <a:extLst>
              <a:ext uri="{FF2B5EF4-FFF2-40B4-BE49-F238E27FC236}">
                <a16:creationId xmlns:a16="http://schemas.microsoft.com/office/drawing/2014/main" id="{C0501B9F-F0A2-2B2D-9141-F87F0E4F5CF2}"/>
              </a:ext>
            </a:extLst>
          </p:cNvPr>
          <p:cNvGrpSpPr/>
          <p:nvPr/>
        </p:nvGrpSpPr>
        <p:grpSpPr>
          <a:xfrm>
            <a:off x="10804922" y="4296746"/>
            <a:ext cx="1246269" cy="276999"/>
            <a:chOff x="10072081" y="1828764"/>
            <a:chExt cx="1246269" cy="276999"/>
          </a:xfrm>
        </p:grpSpPr>
        <p:sp>
          <p:nvSpPr>
            <p:cNvPr id="35" name="Rectangle 34">
              <a:extLst>
                <a:ext uri="{FF2B5EF4-FFF2-40B4-BE49-F238E27FC236}">
                  <a16:creationId xmlns:a16="http://schemas.microsoft.com/office/drawing/2014/main" id="{E18E3510-23A5-C5FE-016E-670B49B2DA7C}"/>
                </a:ext>
              </a:extLst>
            </p:cNvPr>
            <p:cNvSpPr/>
            <p:nvPr/>
          </p:nvSpPr>
          <p:spPr>
            <a:xfrm>
              <a:off x="10072081" y="1875550"/>
              <a:ext cx="189699" cy="18342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6" name="TextBox 35">
              <a:extLst>
                <a:ext uri="{FF2B5EF4-FFF2-40B4-BE49-F238E27FC236}">
                  <a16:creationId xmlns:a16="http://schemas.microsoft.com/office/drawing/2014/main" id="{F47873BD-5F59-2B64-4883-E563FFCCD692}"/>
                </a:ext>
              </a:extLst>
            </p:cNvPr>
            <p:cNvSpPr txBox="1"/>
            <p:nvPr/>
          </p:nvSpPr>
          <p:spPr>
            <a:xfrm>
              <a:off x="10198210" y="1828764"/>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grpSp>
      <p:grpSp>
        <p:nvGrpSpPr>
          <p:cNvPr id="37" name="Group 36">
            <a:extLst>
              <a:ext uri="{FF2B5EF4-FFF2-40B4-BE49-F238E27FC236}">
                <a16:creationId xmlns:a16="http://schemas.microsoft.com/office/drawing/2014/main" id="{CA490F83-F868-4AC7-5015-50A30405F572}"/>
              </a:ext>
            </a:extLst>
          </p:cNvPr>
          <p:cNvGrpSpPr/>
          <p:nvPr/>
        </p:nvGrpSpPr>
        <p:grpSpPr>
          <a:xfrm>
            <a:off x="10804922" y="4705796"/>
            <a:ext cx="1246270" cy="276999"/>
            <a:chOff x="10072081" y="2341346"/>
            <a:chExt cx="1246270" cy="276999"/>
          </a:xfrm>
        </p:grpSpPr>
        <p:sp>
          <p:nvSpPr>
            <p:cNvPr id="38" name="Rectangle 37">
              <a:extLst>
                <a:ext uri="{FF2B5EF4-FFF2-40B4-BE49-F238E27FC236}">
                  <a16:creationId xmlns:a16="http://schemas.microsoft.com/office/drawing/2014/main" id="{6DEF3366-0F42-6CDA-E651-C31B40D13E73}"/>
                </a:ext>
              </a:extLst>
            </p:cNvPr>
            <p:cNvSpPr/>
            <p:nvPr/>
          </p:nvSpPr>
          <p:spPr>
            <a:xfrm>
              <a:off x="10072081" y="2388132"/>
              <a:ext cx="189699" cy="183427"/>
            </a:xfrm>
            <a:prstGeom prst="rect">
              <a:avLst/>
            </a:prstGeom>
            <a:solidFill>
              <a:schemeClr val="accent1"/>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AE64D7F7-1941-03D1-381F-24663EF07EF1}"/>
                </a:ext>
              </a:extLst>
            </p:cNvPr>
            <p:cNvSpPr txBox="1"/>
            <p:nvPr/>
          </p:nvSpPr>
          <p:spPr>
            <a:xfrm>
              <a:off x="10198211" y="2341346"/>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Grade ≥3</a:t>
              </a:r>
            </a:p>
          </p:txBody>
        </p:sp>
      </p:grpSp>
      <p:grpSp>
        <p:nvGrpSpPr>
          <p:cNvPr id="40" name="Group 39">
            <a:extLst>
              <a:ext uri="{FF2B5EF4-FFF2-40B4-BE49-F238E27FC236}">
                <a16:creationId xmlns:a16="http://schemas.microsoft.com/office/drawing/2014/main" id="{2452A7FA-903A-1A96-4371-5068B25E3E3D}"/>
              </a:ext>
            </a:extLst>
          </p:cNvPr>
          <p:cNvGrpSpPr/>
          <p:nvPr/>
        </p:nvGrpSpPr>
        <p:grpSpPr>
          <a:xfrm>
            <a:off x="10804922" y="4501271"/>
            <a:ext cx="1246269" cy="276999"/>
            <a:chOff x="10072081" y="2011547"/>
            <a:chExt cx="1246269" cy="276999"/>
          </a:xfrm>
        </p:grpSpPr>
        <p:sp>
          <p:nvSpPr>
            <p:cNvPr id="41" name="Rectangle 40">
              <a:extLst>
                <a:ext uri="{FF2B5EF4-FFF2-40B4-BE49-F238E27FC236}">
                  <a16:creationId xmlns:a16="http://schemas.microsoft.com/office/drawing/2014/main" id="{E3AC5F29-5A73-49B0-4ED1-EC36499F6A98}"/>
                </a:ext>
              </a:extLst>
            </p:cNvPr>
            <p:cNvSpPr/>
            <p:nvPr/>
          </p:nvSpPr>
          <p:spPr>
            <a:xfrm>
              <a:off x="10072081" y="2058333"/>
              <a:ext cx="189699" cy="183427"/>
            </a:xfrm>
            <a:prstGeom prst="rect">
              <a:avLst/>
            </a:prstGeom>
            <a:solidFill>
              <a:schemeClr val="accent2">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5E639C95-73E9-7A3F-81CE-F4014A7E78F1}"/>
                </a:ext>
              </a:extLst>
            </p:cNvPr>
            <p:cNvSpPr txBox="1"/>
            <p:nvPr/>
          </p:nvSpPr>
          <p:spPr>
            <a:xfrm>
              <a:off x="10198210" y="2011547"/>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All grade</a:t>
              </a:r>
            </a:p>
          </p:txBody>
        </p:sp>
      </p:grpSp>
      <p:grpSp>
        <p:nvGrpSpPr>
          <p:cNvPr id="43" name="Group 42">
            <a:extLst>
              <a:ext uri="{FF2B5EF4-FFF2-40B4-BE49-F238E27FC236}">
                <a16:creationId xmlns:a16="http://schemas.microsoft.com/office/drawing/2014/main" id="{0B2CC5D8-582C-B0EE-44F7-EF4CF6D710B6}"/>
              </a:ext>
            </a:extLst>
          </p:cNvPr>
          <p:cNvGrpSpPr/>
          <p:nvPr/>
        </p:nvGrpSpPr>
        <p:grpSpPr>
          <a:xfrm>
            <a:off x="10804922" y="4910321"/>
            <a:ext cx="1256540" cy="276999"/>
            <a:chOff x="10072081" y="2522723"/>
            <a:chExt cx="1256540" cy="276999"/>
          </a:xfrm>
        </p:grpSpPr>
        <p:sp>
          <p:nvSpPr>
            <p:cNvPr id="44" name="Rectangle 43">
              <a:extLst>
                <a:ext uri="{FF2B5EF4-FFF2-40B4-BE49-F238E27FC236}">
                  <a16:creationId xmlns:a16="http://schemas.microsoft.com/office/drawing/2014/main" id="{328FFE7A-041D-9FC8-B55C-0CDA6F73E9D4}"/>
                </a:ext>
              </a:extLst>
            </p:cNvPr>
            <p:cNvSpPr/>
            <p:nvPr/>
          </p:nvSpPr>
          <p:spPr>
            <a:xfrm>
              <a:off x="10072081" y="2569509"/>
              <a:ext cx="189699" cy="183427"/>
            </a:xfrm>
            <a:prstGeom prst="rect">
              <a:avLst/>
            </a:prstGeom>
            <a:solidFill>
              <a:schemeClr val="accent1">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4C50D9F0-1E0E-D46B-F756-900DA7BB5F5C}"/>
                </a:ext>
              </a:extLst>
            </p:cNvPr>
            <p:cNvSpPr txBox="1"/>
            <p:nvPr/>
          </p:nvSpPr>
          <p:spPr>
            <a:xfrm>
              <a:off x="10208481" y="2522723"/>
              <a:ext cx="11201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a:ea typeface="+mn-ea"/>
                  <a:cs typeface="+mn-cs"/>
                </a:rPr>
                <a:t>All grade</a:t>
              </a:r>
            </a:p>
          </p:txBody>
        </p:sp>
      </p:grpSp>
      <p:sp>
        <p:nvSpPr>
          <p:cNvPr id="46" name="TextBox 19">
            <a:extLst>
              <a:ext uri="{FF2B5EF4-FFF2-40B4-BE49-F238E27FC236}">
                <a16:creationId xmlns:a16="http://schemas.microsoft.com/office/drawing/2014/main" id="{97BEA194-B576-4697-F8C6-060A26F517AE}"/>
              </a:ext>
            </a:extLst>
          </p:cNvPr>
          <p:cNvSpPr txBox="1">
            <a:spLocks noChangeArrowheads="1"/>
          </p:cNvSpPr>
          <p:nvPr/>
        </p:nvSpPr>
        <p:spPr bwMode="auto">
          <a:xfrm>
            <a:off x="9514463" y="6581001"/>
            <a:ext cx="435533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b="1">
                <a:solidFill>
                  <a:schemeClr val="tx1"/>
                </a:solidFill>
                <a:latin typeface="Arial" charset="0"/>
                <a:ea typeface="ヒラギノ角ゴ Pro W3" charset="0"/>
                <a:cs typeface="ヒラギノ角ゴ Pro W3" charset="0"/>
              </a:defRPr>
            </a:lvl1pPr>
            <a:lvl2pPr marL="742950" indent="-285750">
              <a:defRPr sz="2400" b="1">
                <a:solidFill>
                  <a:schemeClr val="tx1"/>
                </a:solidFill>
                <a:latin typeface="Arial" charset="0"/>
                <a:ea typeface="ヒラギノ角ゴ Pro W3" charset="0"/>
                <a:cs typeface="ヒラギノ角ゴ Pro W3" charset="0"/>
              </a:defRPr>
            </a:lvl2pPr>
            <a:lvl3pPr marL="1143000" indent="-228600">
              <a:defRPr sz="2400" b="1">
                <a:solidFill>
                  <a:schemeClr val="tx1"/>
                </a:solidFill>
                <a:latin typeface="Arial" charset="0"/>
                <a:ea typeface="ヒラギノ角ゴ Pro W3" charset="0"/>
                <a:cs typeface="ヒラギノ角ゴ Pro W3" charset="0"/>
              </a:defRPr>
            </a:lvl3pPr>
            <a:lvl4pPr marL="1600200" indent="-228600">
              <a:defRPr sz="2400" b="1">
                <a:solidFill>
                  <a:schemeClr val="tx1"/>
                </a:solidFill>
                <a:latin typeface="Arial" charset="0"/>
                <a:ea typeface="ヒラギノ角ゴ Pro W3" charset="0"/>
                <a:cs typeface="ヒラギノ角ゴ Pro W3" charset="0"/>
              </a:defRPr>
            </a:lvl4pPr>
            <a:lvl5pPr marL="2057400" indent="-228600">
              <a:defRPr sz="2400" b="1">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b="1">
                <a:solidFill>
                  <a:schemeClr val="tx1"/>
                </a:solidFill>
                <a:latin typeface="Arial" charset="0"/>
                <a:ea typeface="ヒラギノ角ゴ Pro W3" charset="0"/>
                <a:cs typeface="ヒラギノ角ゴ Pro W3"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charset="0"/>
                <a:cs typeface="Arial" charset="0"/>
              </a:rPr>
              <a:t>Saad F, et al. </a:t>
            </a:r>
            <a:r>
              <a:rPr kumimoji="0" lang="en-US" sz="1200" b="0" i="1" u="none" strike="noStrike" kern="1200" cap="none" spc="0" normalizeH="0" baseline="0" noProof="0" dirty="0">
                <a:ln>
                  <a:noFill/>
                </a:ln>
                <a:solidFill>
                  <a:prstClr val="black"/>
                </a:solidFill>
                <a:effectLst/>
                <a:uLnTx/>
                <a:uFillTx/>
                <a:latin typeface="Calibri" charset="0"/>
                <a:cs typeface="Arial" charset="0"/>
              </a:rPr>
              <a:t> GU ASCO </a:t>
            </a:r>
            <a:r>
              <a:rPr kumimoji="0" lang="en-US" sz="1200" b="0" i="0" u="none" strike="noStrike" kern="1200" cap="none" spc="0" normalizeH="0" baseline="0" noProof="0" dirty="0">
                <a:ln>
                  <a:noFill/>
                </a:ln>
                <a:solidFill>
                  <a:prstClr val="black"/>
                </a:solidFill>
                <a:effectLst/>
                <a:uLnTx/>
                <a:uFillTx/>
                <a:latin typeface="Calibri" charset="0"/>
                <a:cs typeface="Arial" charset="0"/>
              </a:rPr>
              <a:t>2022.</a:t>
            </a:r>
          </a:p>
        </p:txBody>
      </p:sp>
    </p:spTree>
    <p:extLst>
      <p:ext uri="{BB962C8B-B14F-4D97-AF65-F5344CB8AC3E}">
        <p14:creationId xmlns:p14="http://schemas.microsoft.com/office/powerpoint/2010/main" val="19754992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59BCA-F2B3-D30F-A8FE-B7F382624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F4F66-7985-AEA7-8177-6FE39E713380}"/>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8764513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8126-15EC-2A8B-47A9-C0AD883D35BE}"/>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B8EE4449-ED02-E4BD-B447-93EC2756C5DA}"/>
              </a:ext>
            </a:extLst>
          </p:cNvPr>
          <p:cNvSpPr txBox="1">
            <a:spLocks/>
          </p:cNvSpPr>
          <p:nvPr/>
        </p:nvSpPr>
        <p:spPr>
          <a:xfrm>
            <a:off x="0" y="318641"/>
            <a:ext cx="12192000" cy="71776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Wingdings" panose="05000000000000000000" pitchFamily="2" charset="2"/>
              <a:buNone/>
              <a:defRPr sz="3200" b="1"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200" b="1" i="0" u="none" strike="noStrike" kern="1200" cap="none" spc="0" normalizeH="0" baseline="0" noProof="0" dirty="0">
                <a:ln>
                  <a:noFill/>
                </a:ln>
                <a:solidFill>
                  <a:srgbClr val="203864"/>
                </a:solidFill>
                <a:effectLst/>
                <a:uLnTx/>
                <a:uFillTx/>
                <a:latin typeface="Calibri" panose="020F0502020204030204"/>
                <a:ea typeface="+mn-ea"/>
                <a:cs typeface="+mn-cs"/>
              </a:rPr>
              <a:t>Identifying Toxicity Cause in PARP/ARPI Combos – Case Discussion</a:t>
            </a:r>
          </a:p>
        </p:txBody>
      </p:sp>
      <p:sp>
        <p:nvSpPr>
          <p:cNvPr id="3" name="TextBox 2">
            <a:extLst>
              <a:ext uri="{FF2B5EF4-FFF2-40B4-BE49-F238E27FC236}">
                <a16:creationId xmlns:a16="http://schemas.microsoft.com/office/drawing/2014/main" id="{27EEDB36-6F22-072D-FA18-34E33A81EDBD}"/>
              </a:ext>
            </a:extLst>
          </p:cNvPr>
          <p:cNvSpPr txBox="1"/>
          <p:nvPr/>
        </p:nvSpPr>
        <p:spPr>
          <a:xfrm>
            <a:off x="675861" y="1252330"/>
            <a:ext cx="5420139"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Toxicities Predominantly Attributable to the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PARPi</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Myelosuppression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PROpel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Grade ≥3 anemia was 15.1% with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-abiraterone vs. 3.3% with placebo-abiraterone, clearly attributable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olaparib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Similarly, in TALAPRO-2, Grade ≥3 anemia was 43% vs. 2%. ARPIs alone cause minimal myelosuppression.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Nausea, vomiting, decreased appetite: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GI toxicities are well-established PARP inhibitor class effects and occur at much lower rates with ARPIs alone.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MDS/AML: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Exclusively attributable to PARP inhibition. </a:t>
            </a:r>
          </a:p>
        </p:txBody>
      </p:sp>
      <p:sp>
        <p:nvSpPr>
          <p:cNvPr id="4" name="TextBox 3">
            <a:extLst>
              <a:ext uri="{FF2B5EF4-FFF2-40B4-BE49-F238E27FC236}">
                <a16:creationId xmlns:a16="http://schemas.microsoft.com/office/drawing/2014/main" id="{DD5829A1-A543-31E1-265F-956330D973B6}"/>
              </a:ext>
            </a:extLst>
          </p:cNvPr>
          <p:cNvSpPr txBox="1"/>
          <p:nvPr/>
        </p:nvSpPr>
        <p:spPr>
          <a:xfrm>
            <a:off x="6096000" y="1252330"/>
            <a:ext cx="5420139"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Toxicities Predominantly Attributable to the ARPI: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Hypertension: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known abiraterone effect (mineralocorticoid excess) and, to a lesser extent, enzalutamide.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PROpel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hypertension rates were similar between arms (12.6% vs. 16.4%), confirming this is an abiraterone-driven effect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Hepatotoxicity (elevated transaminases):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Primarily an abiraterone effect (though rucaparib also causes ALT/AST elevations independently)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Fatigue: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Shared by both drug classes, making attribution difficult. However, fatigue rates in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PROpel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were modestly higher with the combination (37.2% vs. 28.3%), suggesting an additive effect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Cognitive effects, seizure risk: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Enzalutamide-specific.</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Peripheral edema, hypokalemia: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Abiraterone-specific (mineralocorticoid pathway)</a:t>
            </a:r>
          </a:p>
        </p:txBody>
      </p:sp>
      <p:sp>
        <p:nvSpPr>
          <p:cNvPr id="5" name="TextBox 4">
            <a:extLst>
              <a:ext uri="{FF2B5EF4-FFF2-40B4-BE49-F238E27FC236}">
                <a16:creationId xmlns:a16="http://schemas.microsoft.com/office/drawing/2014/main" id="{82F52B07-26E3-271F-15DF-88B80A97BAF0}"/>
              </a:ext>
            </a:extLst>
          </p:cNvPr>
          <p:cNvSpPr txBox="1"/>
          <p:nvPr/>
        </p:nvSpPr>
        <p:spPr>
          <a:xfrm>
            <a:off x="86139" y="6422976"/>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Fizazi</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2025 Aug 2; 406 (10502): 461-474 </a:t>
            </a:r>
          </a:p>
        </p:txBody>
      </p:sp>
      <p:sp>
        <p:nvSpPr>
          <p:cNvPr id="6" name="TextBox 5">
            <a:extLst>
              <a:ext uri="{FF2B5EF4-FFF2-40B4-BE49-F238E27FC236}">
                <a16:creationId xmlns:a16="http://schemas.microsoft.com/office/drawing/2014/main" id="{E6CCC1A1-3B31-FBE6-EA93-99B665470117}"/>
              </a:ext>
            </a:extLst>
          </p:cNvPr>
          <p:cNvSpPr txBox="1"/>
          <p:nvPr/>
        </p:nvSpPr>
        <p:spPr>
          <a:xfrm>
            <a:off x="86137" y="6121927"/>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Roubaud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et al </a:t>
            </a:r>
            <a:r>
              <a:rPr kumimoji="0" lang="en-US" sz="1800" b="0" i="1" u="none" strike="noStrike" kern="1200" cap="none" spc="0" normalizeH="0" baseline="0" noProof="0" dirty="0" err="1">
                <a:ln>
                  <a:noFill/>
                </a:ln>
                <a:solidFill>
                  <a:prstClr val="black"/>
                </a:solidFill>
                <a:effectLst/>
                <a:uLnTx/>
                <a:uFillTx/>
                <a:latin typeface="Calibri" panose="020F0502020204030204"/>
                <a:ea typeface="+mn-ea"/>
                <a:cs typeface="+mn-cs"/>
              </a:rPr>
              <a:t>Eur</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 J Cancer 2022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Jul: 170: 73-84</a:t>
            </a:r>
          </a:p>
        </p:txBody>
      </p:sp>
      <p:sp>
        <p:nvSpPr>
          <p:cNvPr id="8" name="TextBox 7">
            <a:extLst>
              <a:ext uri="{FF2B5EF4-FFF2-40B4-BE49-F238E27FC236}">
                <a16:creationId xmlns:a16="http://schemas.microsoft.com/office/drawing/2014/main" id="{33D8034F-816B-6E88-D8EE-DA6E3F3602ED}"/>
              </a:ext>
            </a:extLst>
          </p:cNvPr>
          <p:cNvSpPr txBox="1"/>
          <p:nvPr/>
        </p:nvSpPr>
        <p:spPr>
          <a:xfrm>
            <a:off x="86135" y="5820878"/>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Clarke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NEJM Evid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2022; 1(9):EVIDoa2200043 </a:t>
            </a:r>
          </a:p>
        </p:txBody>
      </p:sp>
      <p:sp>
        <p:nvSpPr>
          <p:cNvPr id="9" name="TextBox 8">
            <a:extLst>
              <a:ext uri="{FF2B5EF4-FFF2-40B4-BE49-F238E27FC236}">
                <a16:creationId xmlns:a16="http://schemas.microsoft.com/office/drawing/2014/main" id="{84BCA47E-10CE-B6A4-4480-84F9F65EA6C8}"/>
              </a:ext>
            </a:extLst>
          </p:cNvPr>
          <p:cNvSpPr txBox="1"/>
          <p:nvPr/>
        </p:nvSpPr>
        <p:spPr>
          <a:xfrm>
            <a:off x="6400800" y="6422976"/>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 Fargue et al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Lancet Oncol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2019 Jan; 20(1) e15-e28</a:t>
            </a:r>
          </a:p>
        </p:txBody>
      </p:sp>
      <p:sp>
        <p:nvSpPr>
          <p:cNvPr id="10" name="TextBox 9">
            <a:extLst>
              <a:ext uri="{FF2B5EF4-FFF2-40B4-BE49-F238E27FC236}">
                <a16:creationId xmlns:a16="http://schemas.microsoft.com/office/drawing/2014/main" id="{F3A2A0C4-975E-FF4B-60B8-84FCBBDAF383}"/>
              </a:ext>
            </a:extLst>
          </p:cNvPr>
          <p:cNvSpPr txBox="1"/>
          <p:nvPr/>
        </p:nvSpPr>
        <p:spPr>
          <a:xfrm>
            <a:off x="6400799" y="6124178"/>
            <a:ext cx="57050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Prostate Cancer. NCCN Guidelines</a:t>
            </a:r>
          </a:p>
        </p:txBody>
      </p:sp>
    </p:spTree>
    <p:extLst>
      <p:ext uri="{BB962C8B-B14F-4D97-AF65-F5344CB8AC3E}">
        <p14:creationId xmlns:p14="http://schemas.microsoft.com/office/powerpoint/2010/main" val="34315625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D7C99-B8DE-0A9D-487F-2A284ACFBCE6}"/>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68B9B74F-EDCC-F413-46A8-3A8C0356F4E3}"/>
              </a:ext>
            </a:extLst>
          </p:cNvPr>
          <p:cNvSpPr txBox="1">
            <a:spLocks/>
          </p:cNvSpPr>
          <p:nvPr/>
        </p:nvSpPr>
        <p:spPr>
          <a:xfrm>
            <a:off x="0" y="318641"/>
            <a:ext cx="12192000" cy="71776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Wingdings" panose="05000000000000000000" pitchFamily="2" charset="2"/>
              <a:buNone/>
              <a:defRPr sz="3200" b="1"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200" b="1" i="0" u="none" strike="noStrike" kern="1200" cap="none" spc="0" normalizeH="0" baseline="0" noProof="0" dirty="0">
                <a:ln>
                  <a:noFill/>
                </a:ln>
                <a:solidFill>
                  <a:srgbClr val="203864"/>
                </a:solidFill>
                <a:effectLst/>
                <a:uLnTx/>
                <a:uFillTx/>
                <a:latin typeface="Calibri" panose="020F0502020204030204"/>
                <a:ea typeface="+mn-ea"/>
                <a:cs typeface="+mn-cs"/>
              </a:rPr>
              <a:t>Identifying Toxicity Cause in PARP/ARPI Combos – Case Discussion</a:t>
            </a:r>
          </a:p>
        </p:txBody>
      </p:sp>
      <p:sp>
        <p:nvSpPr>
          <p:cNvPr id="2" name="TextBox 1">
            <a:extLst>
              <a:ext uri="{FF2B5EF4-FFF2-40B4-BE49-F238E27FC236}">
                <a16:creationId xmlns:a16="http://schemas.microsoft.com/office/drawing/2014/main" id="{6007CBEC-FF56-591E-B31D-1DAAB3FE1BD9}"/>
              </a:ext>
            </a:extLst>
          </p:cNvPr>
          <p:cNvSpPr txBox="1"/>
          <p:nvPr/>
        </p:nvSpPr>
        <p:spPr>
          <a:xfrm>
            <a:off x="655983" y="1311965"/>
            <a:ext cx="10873408" cy="51706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72-year-old man with BRCA2-mutated metastatic castration resistant prostate cancer with bone metastases to the pelvis, lumbar spine, and ribs.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PMhx</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well controlled HTN (on lisinopril 10 mg), T2 DM (on metformin 1000 mg BID), and mild CKD (baseline eGFR 55 mL/min). He was started on first-line Olaparib 300 mg BID + abiraterone 1000 mg QD + prednisone 5 mg BID, with ongoing ADT (leuprolide depot injections). Baseline Hgb 11.8 g/dL, otherwise CBC and CMP largely unremarkable.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his routine 8-week follow-up, he reports progressive fatigue over past 3 weeks now limiting instrumental ADLs, intermittent nausea (3-4 episodes/week), bilateral ankle swelling, mild dizziness on standing. No chest pain, dyspnea, melena, or hematuria.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1930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42AEB-C313-1958-1866-9050EEDE64B5}"/>
            </a:ext>
          </a:extLst>
        </p:cNvPr>
        <p:cNvGrpSpPr/>
        <p:nvPr/>
      </p:nvGrpSpPr>
      <p:grpSpPr>
        <a:xfrm>
          <a:off x="0" y="0"/>
          <a:ext cx="0" cy="0"/>
          <a:chOff x="0" y="0"/>
          <a:chExt cx="0" cy="0"/>
        </a:xfrm>
      </p:grpSpPr>
      <p:sp>
        <p:nvSpPr>
          <p:cNvPr id="27" name="Text Placeholder 2">
            <a:extLst>
              <a:ext uri="{FF2B5EF4-FFF2-40B4-BE49-F238E27FC236}">
                <a16:creationId xmlns:a16="http://schemas.microsoft.com/office/drawing/2014/main" id="{FCD8D7EF-E200-6207-5D1D-EC10FC81FBDE}"/>
              </a:ext>
            </a:extLst>
          </p:cNvPr>
          <p:cNvSpPr txBox="1">
            <a:spLocks/>
          </p:cNvSpPr>
          <p:nvPr/>
        </p:nvSpPr>
        <p:spPr>
          <a:xfrm>
            <a:off x="0" y="318641"/>
            <a:ext cx="12192000" cy="71776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Wingdings" panose="05000000000000000000" pitchFamily="2" charset="2"/>
              <a:buNone/>
              <a:defRPr sz="3200" b="1" kern="1200">
                <a:solidFill>
                  <a:srgbClr val="203864"/>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20386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3200" b="1" i="0" u="none" strike="noStrike" kern="1200" cap="none" spc="0" normalizeH="0" baseline="0" noProof="0" dirty="0">
                <a:ln>
                  <a:noFill/>
                </a:ln>
                <a:solidFill>
                  <a:srgbClr val="203864"/>
                </a:solidFill>
                <a:effectLst/>
                <a:uLnTx/>
                <a:uFillTx/>
                <a:latin typeface="Calibri" panose="020F0502020204030204"/>
                <a:ea typeface="+mn-ea"/>
                <a:cs typeface="+mn-cs"/>
              </a:rPr>
              <a:t>Identifying Toxicity Cause in PARP/ARPI Combos – Case Discussion</a:t>
            </a:r>
          </a:p>
        </p:txBody>
      </p:sp>
      <p:sp>
        <p:nvSpPr>
          <p:cNvPr id="2" name="TextBox 1">
            <a:extLst>
              <a:ext uri="{FF2B5EF4-FFF2-40B4-BE49-F238E27FC236}">
                <a16:creationId xmlns:a16="http://schemas.microsoft.com/office/drawing/2014/main" id="{2DB4C1F7-B160-EBF2-BADE-A4EC4E050C89}"/>
              </a:ext>
            </a:extLst>
          </p:cNvPr>
          <p:cNvSpPr txBox="1"/>
          <p:nvPr/>
        </p:nvSpPr>
        <p:spPr>
          <a:xfrm>
            <a:off x="655983" y="1311965"/>
            <a:ext cx="10873408"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BP 162/96, HR 88 bpm,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wt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92 kg (up 3.5 kg)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Labs: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Hgb 8.4 (down from 11.8)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MCV 102</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Reticulocyte count 1.8% (inappropriately low)</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K 3.1 (down from normal range)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AST 78 (~2x ULN)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ALT 62 (~1.5x ULN)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Fasting glucose 198 mg/dL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3450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50E1-5E25-3375-ACDD-3B26563B3A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5FC435-F57A-8564-7C5B-7295979871AC}"/>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ACDCD57E-3C92-FAA5-6165-647DFB250C2B}"/>
              </a:ext>
            </a:extLst>
          </p:cNvPr>
          <p:cNvSpPr>
            <a:spLocks noGrp="1"/>
          </p:cNvSpPr>
          <p:nvPr>
            <p:ph idx="1"/>
          </p:nvPr>
        </p:nvSpPr>
        <p:spPr>
          <a:xfrm>
            <a:off x="912286" y="1294283"/>
            <a:ext cx="10358967" cy="4799013"/>
          </a:xfrm>
        </p:spPr>
        <p:txBody>
          <a:bodyPr/>
          <a:lstStyle/>
          <a:p>
            <a:pPr marL="98425" indent="0">
              <a:buNone/>
            </a:pPr>
            <a:r>
              <a:rPr lang="en-US" sz="2700" dirty="0"/>
              <a:t>How do you counsel patients with germline BRCA and other germline homologous recombination repair abnormalities about the potential utility of genetic testing for children or grandchildren? </a:t>
            </a:r>
          </a:p>
          <a:p>
            <a:pPr marL="98425" indent="0">
              <a:buNone/>
            </a:pPr>
            <a:r>
              <a:rPr lang="en-US" sz="2700" dirty="0"/>
              <a:t>What are the common side effects associated with PARP inhibitors? What do you tell your patients about to start one of these agents about potential toxicities? How does this vary according to the specific agent and whether it is used alone or in combination with an AR pathway inhibitor?</a:t>
            </a:r>
          </a:p>
          <a:p>
            <a:pPr marL="98425" indent="0">
              <a:buNone/>
            </a:pPr>
            <a:r>
              <a:rPr lang="en-US" sz="2700" dirty="0"/>
              <a:t>How would you alleviate the concern of a patient who expressed fear about the potential development of AML/MDS on a PARP inhibitor?</a:t>
            </a:r>
          </a:p>
        </p:txBody>
      </p:sp>
    </p:spTree>
    <p:extLst>
      <p:ext uri="{BB962C8B-B14F-4D97-AF65-F5344CB8AC3E}">
        <p14:creationId xmlns:p14="http://schemas.microsoft.com/office/powerpoint/2010/main" val="16501992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35979-E068-1FEC-0985-89A6D5C6F1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F101885-F444-1C07-648C-FBFEF2598357}"/>
              </a:ext>
            </a:extLst>
          </p:cNvPr>
          <p:cNvSpPr/>
          <p:nvPr/>
        </p:nvSpPr>
        <p:spPr bwMode="auto">
          <a:xfrm>
            <a:off x="758948" y="4005064"/>
            <a:ext cx="10881668" cy="864096"/>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C32E2EA6-4AA7-4AB0-03B2-978FE09C0388}"/>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D4AD602-1E08-721B-DB48-192463A96231}"/>
              </a:ext>
            </a:extLst>
          </p:cNvPr>
          <p:cNvSpPr>
            <a:spLocks noGrp="1"/>
          </p:cNvSpPr>
          <p:nvPr>
            <p:ph idx="1"/>
          </p:nvPr>
        </p:nvSpPr>
        <p:spPr>
          <a:xfrm>
            <a:off x="912286" y="1143000"/>
            <a:ext cx="10728330" cy="4799013"/>
          </a:xfrm>
        </p:spPr>
        <p:txBody>
          <a:bodyPr/>
          <a:lstStyle/>
          <a:p>
            <a:pPr marL="0" marR="0" indent="0">
              <a:spcBef>
                <a:spcPts val="1800"/>
              </a:spcBef>
              <a:spcAft>
                <a:spcPts val="0"/>
              </a:spcAft>
              <a:buNone/>
            </a:pPr>
            <a:r>
              <a:rPr lang="en-US" sz="2500" dirty="0">
                <a:solidFill>
                  <a:srgbClr val="0432FF"/>
                </a:solidFill>
              </a:rPr>
              <a:t>Module 1: </a:t>
            </a:r>
            <a:r>
              <a:rPr lang="en-US" sz="2500" dirty="0">
                <a:solidFill>
                  <a:schemeClr val="tx1"/>
                </a:solidFill>
              </a:rPr>
              <a:t>Overview of Prostate Cancer</a:t>
            </a:r>
          </a:p>
          <a:p>
            <a:pPr marL="0" indent="0">
              <a:spcBef>
                <a:spcPts val="1800"/>
              </a:spcBef>
              <a:spcAft>
                <a:spcPts val="0"/>
              </a:spcAft>
              <a:buNone/>
            </a:pPr>
            <a:r>
              <a:rPr lang="en-US" sz="2500" dirty="0">
                <a:solidFill>
                  <a:srgbClr val="0432FF"/>
                </a:solidFill>
              </a:rPr>
              <a:t>Module 2: </a:t>
            </a:r>
            <a:r>
              <a:rPr lang="en-US" sz="2500" dirty="0">
                <a:solidFill>
                  <a:schemeClr val="tx1"/>
                </a:solidFill>
              </a:rPr>
              <a:t>Hormonal Therapy for Nonmetastatic and Metastatic Hormone-Sensitive Prostate Cancer (HSPC)</a:t>
            </a:r>
          </a:p>
          <a:p>
            <a:pPr marL="0" indent="0">
              <a:spcBef>
                <a:spcPts val="1800"/>
              </a:spcBef>
              <a:spcAft>
                <a:spcPts val="0"/>
              </a:spcAft>
              <a:buNone/>
            </a:pPr>
            <a:r>
              <a:rPr lang="en-US" sz="2500" dirty="0">
                <a:solidFill>
                  <a:srgbClr val="0432FF"/>
                </a:solidFill>
              </a:rPr>
              <a:t>Module 3: </a:t>
            </a:r>
            <a:r>
              <a:rPr lang="en-US" sz="2500" dirty="0">
                <a:solidFill>
                  <a:schemeClr val="tx1"/>
                </a:solidFill>
              </a:rPr>
              <a:t>Potential Role of Capivasertib in Metastatic HSPC </a:t>
            </a:r>
          </a:p>
          <a:p>
            <a:pPr marL="0" indent="0">
              <a:spcBef>
                <a:spcPts val="1800"/>
              </a:spcBef>
              <a:spcAft>
                <a:spcPts val="0"/>
              </a:spcAft>
              <a:buNone/>
            </a:pPr>
            <a:r>
              <a:rPr lang="en-US" sz="2500" dirty="0">
                <a:solidFill>
                  <a:srgbClr val="0432FF"/>
                </a:solidFill>
              </a:rPr>
              <a:t>Module 4: </a:t>
            </a:r>
            <a:r>
              <a:rPr lang="en-US" sz="2500" dirty="0">
                <a:solidFill>
                  <a:schemeClr val="tx1"/>
                </a:solidFill>
              </a:rPr>
              <a:t>Current and Potential Future Role of PARP Inhibitors in Metastatic PC </a:t>
            </a:r>
          </a:p>
          <a:p>
            <a:pPr marL="0" indent="0">
              <a:spcBef>
                <a:spcPts val="1800"/>
              </a:spcBef>
              <a:spcAft>
                <a:spcPts val="0"/>
              </a:spcAft>
              <a:buNone/>
            </a:pPr>
            <a:r>
              <a:rPr lang="en-US" sz="2500" dirty="0">
                <a:solidFill>
                  <a:schemeClr val="bg1"/>
                </a:solidFill>
              </a:rPr>
              <a:t>Module 5: Current and Future Role of Lutetium Lu 177 Vipivotide Tetraxetan for Patients with Metastatic PC </a:t>
            </a:r>
          </a:p>
        </p:txBody>
      </p:sp>
    </p:spTree>
    <p:extLst>
      <p:ext uri="{BB962C8B-B14F-4D97-AF65-F5344CB8AC3E}">
        <p14:creationId xmlns:p14="http://schemas.microsoft.com/office/powerpoint/2010/main" val="13643152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AS_UNIQUEID" val="550"/>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bDtbA96z_pcMLj4xYyu1hw"/>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ovartis 2016">
  <a:themeElements>
    <a:clrScheme name="Custom 6">
      <a:dk1>
        <a:srgbClr val="000000"/>
      </a:dk1>
      <a:lt1>
        <a:srgbClr val="FFFFFF"/>
      </a:lt1>
      <a:dk2>
        <a:srgbClr val="9D9D9C"/>
      </a:dk2>
      <a:lt2>
        <a:srgbClr val="C6C6C6"/>
      </a:lt2>
      <a:accent1>
        <a:srgbClr val="023761"/>
      </a:accent1>
      <a:accent2>
        <a:srgbClr val="0460A9"/>
      </a:accent2>
      <a:accent3>
        <a:srgbClr val="5191DD"/>
      </a:accent3>
      <a:accent4>
        <a:srgbClr val="9ABFDC"/>
      </a:accent4>
      <a:accent5>
        <a:srgbClr val="C6C6C6"/>
      </a:accent5>
      <a:accent6>
        <a:srgbClr val="9D9D9C"/>
      </a:accent6>
      <a:hlink>
        <a:srgbClr val="000000"/>
      </a:hlink>
      <a:folHlink>
        <a:srgbClr val="9D9D9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ovartis 2016">
      <a:fillStyleLst>
        <a:solidFill>
          <a:schemeClr val="phClr"/>
        </a:solidFill>
        <a:solidFill>
          <a:schemeClr val="phClr"/>
        </a:solidFill>
        <a:solidFill>
          <a:schemeClr val="phClr"/>
        </a:solidFill>
      </a:fillStyleLst>
      <a:lnStyleLst>
        <a:ln w="12700" cap="sq" cmpd="sng" algn="ctr">
          <a:solidFill>
            <a:schemeClr val="phClr"/>
          </a:solidFill>
          <a:prstDash val="solid"/>
        </a:ln>
        <a:ln w="12700" cap="sq" cmpd="sng" algn="ctr">
          <a:solidFill>
            <a:schemeClr val="phClr"/>
          </a:solidFill>
          <a:prstDash val="solid"/>
        </a:ln>
        <a:ln w="12700" cap="sq"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spDef>
      <a:spPr>
        <a:solidFill>
          <a:schemeClr val="accent1"/>
        </a:solidFill>
        <a:ln>
          <a:noFill/>
        </a:ln>
      </a:spPr>
      <a:bodyPr lIns="0" tIns="0" rIns="0" bIns="0"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19B7BDB-81E6-4748-828F-5C5B12C9BF0B}" vid="{D724004F-CA97-47E7-9722-BAB7CE15913E}"/>
    </a:ext>
  </a:ext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Custom 2">
      <a:dk1>
        <a:srgbClr val="000000"/>
      </a:dk1>
      <a:lt1>
        <a:sysClr val="window" lastClr="FFFFFF"/>
      </a:lt1>
      <a:dk2>
        <a:srgbClr val="161A2E"/>
      </a:dk2>
      <a:lt2>
        <a:srgbClr val="F0F0F4"/>
      </a:lt2>
      <a:accent1>
        <a:srgbClr val="161A2E"/>
      </a:accent1>
      <a:accent2>
        <a:srgbClr val="1168B3"/>
      </a:accent2>
      <a:accent3>
        <a:srgbClr val="D77624"/>
      </a:accent3>
      <a:accent4>
        <a:srgbClr val="0C813D"/>
      </a:accent4>
      <a:accent5>
        <a:srgbClr val="5C1867"/>
      </a:accent5>
      <a:accent6>
        <a:srgbClr val="510B11"/>
      </a:accent6>
      <a:hlink>
        <a:srgbClr val="00689E"/>
      </a:hlink>
      <a:folHlink>
        <a:srgbClr val="007A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CONSORTIUM">
      <a:dk1>
        <a:sysClr val="windowText" lastClr="000000"/>
      </a:dk1>
      <a:lt1>
        <a:sysClr val="window" lastClr="FFFFFF"/>
      </a:lt1>
      <a:dk2>
        <a:srgbClr val="203864"/>
      </a:dk2>
      <a:lt2>
        <a:srgbClr val="E7E6E6"/>
      </a:lt2>
      <a:accent1>
        <a:srgbClr val="123054"/>
      </a:accent1>
      <a:accent2>
        <a:srgbClr val="3D7AA5"/>
      </a:accent2>
      <a:accent3>
        <a:srgbClr val="488FBD"/>
      </a:accent3>
      <a:accent4>
        <a:srgbClr val="362960"/>
      </a:accent4>
      <a:accent5>
        <a:srgbClr val="D8D8D8"/>
      </a:accent5>
      <a:accent6>
        <a:srgbClr val="CC7B16"/>
      </a:accent6>
      <a:hlink>
        <a:srgbClr val="F7941D"/>
      </a:hlink>
      <a:folHlink>
        <a:srgbClr val="FFC43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3_ClassicWhite">
  <a:themeElements>
    <a:clrScheme name="23_ClassicWhite">
      <a:dk1>
        <a:srgbClr val="000000"/>
      </a:dk1>
      <a:lt1>
        <a:srgbClr val="FFFFFF"/>
      </a:lt1>
      <a:dk2>
        <a:srgbClr val="5E5E5E"/>
      </a:dk2>
      <a:lt2>
        <a:srgbClr val="D5D5D5"/>
      </a:lt2>
      <a:accent1>
        <a:srgbClr val="3E74D1"/>
      </a:accent1>
      <a:accent2>
        <a:srgbClr val="33C5B9"/>
      </a:accent2>
      <a:accent3>
        <a:srgbClr val="45B53C"/>
      </a:accent3>
      <a:accent4>
        <a:srgbClr val="FFBD16"/>
      </a:accent4>
      <a:accent5>
        <a:srgbClr val="E22146"/>
      </a:accent5>
      <a:accent6>
        <a:srgbClr val="836BB7"/>
      </a:accent6>
      <a:hlink>
        <a:srgbClr val="0000FF"/>
      </a:hlink>
      <a:folHlink>
        <a:srgbClr val="FF00FF"/>
      </a:folHlink>
    </a:clrScheme>
    <a:fontScheme name="23_ClassicWhite">
      <a:majorFont>
        <a:latin typeface="Canela Bold"/>
        <a:ea typeface="Canela Bold"/>
        <a:cs typeface="Canela Bold"/>
      </a:majorFont>
      <a:minorFont>
        <a:latin typeface="Canela Bold"/>
        <a:ea typeface="Canela Bold"/>
        <a:cs typeface="Canela Bold"/>
      </a:minorFont>
    </a:fontScheme>
    <a:fmtScheme name="23_Clas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11303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Graphik"/>
            <a:ea typeface="Graphik"/>
            <a:cs typeface="Graphik"/>
            <a:sym typeface="Graphik"/>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400" rtl="0" fontAlgn="auto" latinLnBrk="0" hangingPunct="0">
          <a:lnSpc>
            <a:spcPct val="9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Canela Text Regular"/>
            <a:ea typeface="Canela Text Regular"/>
            <a:cs typeface="Canela Text Regular"/>
            <a:sym typeface="Canela T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85406</TotalTime>
  <Words>12364</Words>
  <Application>Microsoft Macintosh PowerPoint</Application>
  <PresentationFormat>Widescreen</PresentationFormat>
  <Paragraphs>1823</Paragraphs>
  <Slides>125</Slides>
  <Notes>56</Notes>
  <HiddenSlides>0</HiddenSlides>
  <MMClips>2</MMClips>
  <ScaleCrop>false</ScaleCrop>
  <HeadingPairs>
    <vt:vector size="8" baseType="variant">
      <vt:variant>
        <vt:lpstr>Fonts Used</vt:lpstr>
      </vt:variant>
      <vt:variant>
        <vt:i4>26</vt:i4>
      </vt:variant>
      <vt:variant>
        <vt:lpstr>Theme</vt:lpstr>
      </vt:variant>
      <vt:variant>
        <vt:i4>10</vt:i4>
      </vt:variant>
      <vt:variant>
        <vt:lpstr>Embedded OLE Servers</vt:lpstr>
      </vt:variant>
      <vt:variant>
        <vt:i4>1</vt:i4>
      </vt:variant>
      <vt:variant>
        <vt:lpstr>Slide Titles</vt:lpstr>
      </vt:variant>
      <vt:variant>
        <vt:i4>125</vt:i4>
      </vt:variant>
    </vt:vector>
  </HeadingPairs>
  <TitlesOfParts>
    <vt:vector size="162" baseType="lpstr">
      <vt:lpstr>MS PGothic</vt:lpstr>
      <vt:lpstr>MS PGothic</vt:lpstr>
      <vt:lpstr>Yu Mincho</vt:lpstr>
      <vt:lpstr>Arial</vt:lpstr>
      <vt:lpstr>Arial Black</vt:lpstr>
      <vt:lpstr>Arial Narrow</vt:lpstr>
      <vt:lpstr>Calibri</vt:lpstr>
      <vt:lpstr>Calibri Light</vt:lpstr>
      <vt:lpstr>Canela Bold</vt:lpstr>
      <vt:lpstr>Canela Deck Regular</vt:lpstr>
      <vt:lpstr>Canela Regular</vt:lpstr>
      <vt:lpstr>Canela Text Bold</vt:lpstr>
      <vt:lpstr>Canela Text Regular</vt:lpstr>
      <vt:lpstr>Courier New</vt:lpstr>
      <vt:lpstr>Graphik</vt:lpstr>
      <vt:lpstr>Graphik Medium</vt:lpstr>
      <vt:lpstr>Graphik Semibold</vt:lpstr>
      <vt:lpstr>Helvetica</vt:lpstr>
      <vt:lpstr>Raleway</vt:lpstr>
      <vt:lpstr>Schibsted Grotesk</vt:lpstr>
      <vt:lpstr>Symbol</vt:lpstr>
      <vt:lpstr>Times</vt:lpstr>
      <vt:lpstr>Times New Roman</vt:lpstr>
      <vt:lpstr>Wingdings</vt:lpstr>
      <vt:lpstr>Wingdings 2</vt:lpstr>
      <vt:lpstr>ヒラギノ角ゴ Pro W3</vt:lpstr>
      <vt:lpstr>1_Default Design</vt:lpstr>
      <vt:lpstr>2_Default Design</vt:lpstr>
      <vt:lpstr>Custom Design</vt:lpstr>
      <vt:lpstr>3_Office Theme</vt:lpstr>
      <vt:lpstr>Office Theme</vt:lpstr>
      <vt:lpstr>4_Office Theme</vt:lpstr>
      <vt:lpstr>23_ClassicWhite</vt:lpstr>
      <vt:lpstr>Office 2013 - 2022 Theme</vt:lpstr>
      <vt:lpstr>5_Default Design</vt:lpstr>
      <vt:lpstr>Novartis 2016</vt:lpstr>
      <vt:lpstr>think-cell Slide</vt:lpstr>
      <vt:lpstr>Prostate Cancer</vt:lpstr>
      <vt:lpstr>Faculty</vt:lpstr>
      <vt:lpstr>Mr Lai — Disclosures</vt:lpstr>
      <vt:lpstr>Ms Walker — Disclosures</vt:lpstr>
      <vt:lpstr>Dr Yu — Disclosures</vt:lpstr>
      <vt:lpstr>Dr Tagawa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Prostate Cancer</vt:lpstr>
      <vt:lpstr>Agenda</vt:lpstr>
      <vt:lpstr>Agenda</vt:lpstr>
      <vt:lpstr>Clinical Disease States Model of Prostate Cancer</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vt:lpstr>
      <vt:lpstr>PowerPoint Presentation</vt:lpstr>
      <vt:lpstr>PowerPoint Presentation</vt:lpstr>
      <vt:lpstr>PowerPoint Presentation</vt:lpstr>
      <vt:lpstr>Discussion Questions</vt:lpstr>
      <vt:lpstr>Tolerability of Hormonal Therapy Used  in Treatment of Prostate Cancer </vt:lpstr>
      <vt:lpstr>GnRH Agonists vs Antagonists </vt:lpstr>
      <vt:lpstr>CV Toxicity in ARPIs </vt:lpstr>
      <vt:lpstr>Cardiovascular Assessment and Management</vt:lpstr>
      <vt:lpstr>CNS Side effects </vt:lpstr>
      <vt:lpstr>PowerPoint Presentation</vt:lpstr>
      <vt:lpstr>ADT Side Effect Management</vt:lpstr>
      <vt:lpstr>Discussion Questions</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vt:lpstr>
      <vt:lpstr>PowerPoint Presentation</vt:lpstr>
      <vt:lpstr>PowerPoint Presentation</vt:lpstr>
      <vt:lpstr>PowerPoint Presentation</vt:lpstr>
      <vt:lpstr>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vt:lpstr>
      <vt:lpstr>PowerPoint Presentation</vt:lpstr>
      <vt:lpstr>PowerPoint Presentation</vt:lpstr>
      <vt:lpstr>PowerPoint Presentation</vt:lpstr>
      <vt:lpstr>PowerPoint Presentation</vt:lpstr>
      <vt:lpstr>Discussion Questions</vt:lpstr>
      <vt:lpstr>Agenda</vt:lpstr>
      <vt:lpstr>Current and potential use of PARP inhibitors for advanced prostate cancer</vt:lpstr>
      <vt:lpstr>Germline vs Somatic Mutations</vt:lpstr>
      <vt:lpstr>Rationale for PARP Inhibitors as PC Therapy </vt:lpstr>
      <vt:lpstr>Phase 3 PROfound* in mAPMR With HRR Gene Alterations1,2 Olaparib vs Enzalutamide or Abiraterone </vt:lpstr>
      <vt:lpstr>Phase 3 TRITON3 Trial mAPMR PC with BRCA/ATM Mutation Rucaparib vs Physician’s Choice (abi/enza or docetaxel) </vt:lpstr>
      <vt:lpstr>Phase 3 TRITON3 Trial in patients with mAPMR PC and BRCA/ATM Rucaparib vs Physician’s Choice: Docetaxel subset</vt:lpstr>
      <vt:lpstr>PowerPoint Presentation</vt:lpstr>
      <vt:lpstr>Summary of Combination PARPi Regimens</vt:lpstr>
      <vt:lpstr>Phase 3 AMPLITUDE Trial in HRRm mAPMN/S PC Niraparib + AAP +ADT vs placebo + AAP +ADT</vt:lpstr>
      <vt:lpstr>PARP inhibitor summary</vt:lpstr>
      <vt:lpstr>Case Presentation</vt:lpstr>
      <vt:lpstr>PowerPoint Presentation</vt:lpstr>
      <vt:lpstr>Discussion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Presentation</vt:lpstr>
      <vt:lpstr>PowerPoint Presentation</vt:lpstr>
      <vt:lpstr>PowerPoint Presentation</vt:lpstr>
      <vt:lpstr>PowerPoint Presentation</vt:lpstr>
      <vt:lpstr>Discussion Questions</vt:lpstr>
      <vt:lpstr>Agenda</vt:lpstr>
      <vt:lpstr>Current and future role of Lu-177 vipivotide tetraxetan for advanced prostate cancer</vt:lpstr>
      <vt:lpstr>Targeted Radionuclide Therapy (TRT)</vt:lpstr>
      <vt:lpstr>Targeted Diagnostics &amp; Therapeutics</vt:lpstr>
      <vt:lpstr>VISION: pre-treated mAPMR PC</vt:lpstr>
      <vt:lpstr>PSMAfore: ARPI-resistant, chemo-naïve mAPMR PC</vt:lpstr>
      <vt:lpstr>PowerPoint Presentation</vt:lpstr>
      <vt:lpstr>PowerPoint Presentation</vt:lpstr>
      <vt:lpstr>PSMAddition safety findings (ADT/ARPI +/- 177Lu-PSMA-617)</vt:lpstr>
      <vt:lpstr>PowerPoint Presentation</vt:lpstr>
      <vt:lpstr>PowerPoint Presentation</vt:lpstr>
      <vt:lpstr>PSMA-TRT (risks) for the PCP*</vt:lpstr>
      <vt:lpstr>Case Presentation</vt:lpstr>
      <vt:lpstr>PowerPoint Presentation</vt:lpstr>
      <vt:lpstr>PowerPoint Presentation</vt:lpstr>
      <vt:lpstr>Discussion Questions</vt:lpstr>
      <vt:lpstr>Tolerability and Other Practical Considerations with the Use of Lutetium Lu 177 Vipivotide Tetraxetan in Prostate Cancer</vt:lpstr>
      <vt:lpstr>Lutetium - administration and indication </vt:lpstr>
      <vt:lpstr>Hygiene and Contact Considerations </vt:lpstr>
      <vt:lpstr>Lutetium Side effects </vt:lpstr>
      <vt:lpstr>Lutetium Availability</vt:lpstr>
      <vt:lpstr>Case Presentation</vt:lpstr>
      <vt:lpstr>Case Study - Lutetium </vt:lpstr>
      <vt:lpstr>Case Study - Lutetium </vt:lpstr>
      <vt:lpstr>Discussion Questions</vt:lpstr>
      <vt:lpstr>Non-Muscle-Invasive and Muscle-Invasive Bladder Cancer</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Kathryn Ault Ziel</cp:lastModifiedBy>
  <cp:revision>8110</cp:revision>
  <cp:lastPrinted>2020-10-06T19:03:59Z</cp:lastPrinted>
  <dcterms:created xsi:type="dcterms:W3CDTF">2013-03-19T19:50:02Z</dcterms:created>
  <dcterms:modified xsi:type="dcterms:W3CDTF">2026-05-14T13:29:01Z</dcterms:modified>
  <cp:category/>
</cp:coreProperties>
</file>